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A4C2-E372-44DD-AAF2-750F5B5C18DF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F219-8A64-4115-860A-208E7066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590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Build computational model of NL for analysis and generation</a:t>
            </a:r>
          </a:p>
          <a:p>
            <a:r>
              <a:rPr lang="en-US" sz="1800" dirty="0" smtClean="0"/>
              <a:t>Build machine translation system</a:t>
            </a:r>
          </a:p>
          <a:p>
            <a:r>
              <a:rPr lang="en-US" sz="1800" dirty="0" smtClean="0"/>
              <a:t>Build Hand written pattern recognition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64484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interface to Database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6477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743200"/>
            <a:ext cx="64674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interface to Computers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448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3819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Development of grammar rich language by including well formed rules.</a:t>
            </a:r>
          </a:p>
          <a:p>
            <a:r>
              <a:rPr lang="en-US" sz="2400" dirty="0" smtClean="0"/>
              <a:t>2. computational requirement</a:t>
            </a:r>
          </a:p>
          <a:p>
            <a:r>
              <a:rPr lang="en-US" sz="2400" dirty="0" smtClean="0"/>
              <a:t>3. System must deal with erroneous inputs. </a:t>
            </a:r>
          </a:p>
          <a:p>
            <a:r>
              <a:rPr lang="en-US" sz="2400" dirty="0" smtClean="0"/>
              <a:t>4. to understand the difference between conventional linguistic system and computational linguistic system</a:t>
            </a:r>
          </a:p>
          <a:p>
            <a:r>
              <a:rPr lang="en-US" sz="2400" smtClean="0"/>
              <a:t>5.Cognitive science</a:t>
            </a:r>
          </a:p>
          <a:p>
            <a:endParaRPr lang="en-US" sz="240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NLP</vt:lpstr>
      <vt:lpstr>Goal of NLP</vt:lpstr>
      <vt:lpstr>Natural Language interface to Database</vt:lpstr>
      <vt:lpstr>Natural Language interface to Computers</vt:lpstr>
      <vt:lpstr>Slide 5</vt:lpstr>
      <vt:lpstr>Major Goal</vt:lpstr>
      <vt:lpstr>Slide 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NLP</dc:title>
  <dc:creator>Reena Gupta</dc:creator>
  <cp:lastModifiedBy>Reena Gupta</cp:lastModifiedBy>
  <cp:revision>9</cp:revision>
  <dcterms:created xsi:type="dcterms:W3CDTF">2022-03-10T09:56:26Z</dcterms:created>
  <dcterms:modified xsi:type="dcterms:W3CDTF">2022-03-23T07:56:21Z</dcterms:modified>
</cp:coreProperties>
</file>