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296" y="-8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9A3DEE-9CC8-4EB9-86B2-CFF39E2B1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E0719A3-BE13-4F2A-B99F-375C092DF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DAAB94-C7CF-4259-A315-BD706FF98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5BE4-0157-4D4D-8AAC-FA4C8AE4556D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7D96A2-4252-460D-B8D4-787311A6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E55BAC-1A99-4DBE-A0B1-170BCDEA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0F38-23BB-471F-9028-7DF4B91BFE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5400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F7B485-07E5-477E-BC18-AFFC3F84D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A6F6E96-AD42-4F4A-B94C-35D111074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4E5BAA-88A6-46FC-A223-D857AE0C5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5BE4-0157-4D4D-8AAC-FA4C8AE4556D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901BC5-3D60-4C4E-A7A1-840AD13E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AB345C-080C-4BBE-8D0F-C4333D9F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0F38-23BB-471F-9028-7DF4B91BFE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4269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3969547-F9FB-4D24-BC13-D43A77656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BD5CAFC-441F-40A1-96AC-236AA6EBE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810B90-5DFC-4B64-B4A9-817A0C898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5BE4-0157-4D4D-8AAC-FA4C8AE4556D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99E84C-AA8A-4839-88F4-25DFA2D4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E9B58F-E0D2-4E5B-98F6-A65E26A0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0F38-23BB-471F-9028-7DF4B91BFE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1965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E9088A-AC7B-4E26-8959-B9034586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8C9288-52B7-4F90-B7FF-08CBFB780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881430-1C2E-49A3-B74C-70C53E4D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5BE4-0157-4D4D-8AAC-FA4C8AE4556D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6B770B-DB66-4C00-869D-C09F9B9B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60D9E01-49CA-49A2-B7FC-9196D7F1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0F38-23BB-471F-9028-7DF4B91BFE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9564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C668A5-1E93-48B8-B8E3-4482F39A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DAEAA33-BE5C-4052-8874-227A0708F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43B638-CEDC-4328-A372-48E9B556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5BE4-0157-4D4D-8AAC-FA4C8AE4556D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DECF33-FA23-4549-8E15-A227D4F7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64C8D0-9094-4C5A-BC02-A788F029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0F38-23BB-471F-9028-7DF4B91BFE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8779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45D033-753E-4E70-85BF-FBBCAA4A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DD9A30-D3FD-47BB-BDDA-A78047EC2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E297E7C-8D28-4761-80B4-FEF596B20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847FB1E-B3C5-48DD-8B34-0CDE4733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5BE4-0157-4D4D-8AAC-FA4C8AE4556D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5B11CA1-DCEA-48C1-9913-7E8F94DA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667181-DFA0-4988-8F92-DF66F4A4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0F38-23BB-471F-9028-7DF4B91BFE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22261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8078B2-272E-44CC-A89B-ACE12821C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8D9B96F-6280-4E51-9F58-EA5E581E0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B07952D-2311-4979-ABB6-1195A5BF0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5F07B12-4CEA-420F-9CA3-0D39DF259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0928DB2-2148-4C63-8AEC-89521838F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74E5433-CF22-44F2-BCBB-59AB40B0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5BE4-0157-4D4D-8AAC-FA4C8AE4556D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933EB3D-925C-4160-BF8B-AC3B2DA3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5489932-5635-41F4-8086-7AF4BC4F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0F38-23BB-471F-9028-7DF4B91BFE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4211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85D731-4E45-4578-9AFC-18AC03CCE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4D8FA91-F46F-497C-98CA-9844F4FD1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5BE4-0157-4D4D-8AAC-FA4C8AE4556D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BABCD2C-FDBD-466B-BDC7-39CEA8602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9606B8D-2CD9-47D2-81E0-709173FB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0F38-23BB-471F-9028-7DF4B91BFE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773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1BB6FB1-D8C4-40B3-A91B-F858C3E6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5BE4-0157-4D4D-8AAC-FA4C8AE4556D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68C5E5F-2533-470A-AB9A-9B32FF9A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33855F5-C41F-40A3-8FC6-94DCEAFE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0F38-23BB-471F-9028-7DF4B91BFE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2310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1874CC-2B5D-4A82-BCA5-226F6F34F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5DC2EF-055C-46C6-B3DA-C829659FF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65A8990-B3E1-43D4-8A9D-D9E5DF501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FCCF789-E2B7-4181-B346-3A2D1C37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5BE4-0157-4D4D-8AAC-FA4C8AE4556D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D7C442B-23B3-4075-8CE4-8E405F5BA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1155D9-9E24-4B89-A888-101A16B09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0F38-23BB-471F-9028-7DF4B91BFE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0300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58DE68-9B66-4D63-BAA1-56D58F2AF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A0B1285-D82D-4441-9F9D-03EF27AA5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1D4D7D1-C459-49C8-9BA7-EF7F8CB2C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AD9585E-6A84-4B13-BB22-A46F3CCB9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5BE4-0157-4D4D-8AAC-FA4C8AE4556D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19A86EA-A691-4D2D-A3CD-BA2E90BB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CEAA70D-1236-4FBC-B2C9-14E98C5B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0F38-23BB-471F-9028-7DF4B91BFE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4234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F7D8A01-1950-4A00-820A-85712145B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E98B54-5CDD-4137-9F30-91B44CC6C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F91431-0E44-4098-A987-8F72744FF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5BE4-0157-4D4D-8AAC-FA4C8AE4556D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40DA2D-F8D1-42EE-BAD1-597FAE0AC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35C1A0-57C2-46C2-9F58-07E8238FF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20F38-23BB-471F-9028-7DF4B91BFE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012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0ABFF7-3425-43D8-BEEA-57D4D7093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Words and their analyser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D003C57-AFB2-4539-82D1-E23CC586AA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86568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F6BD46-0235-49FC-9B6F-957BC1FB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31400" cy="203834"/>
          </a:xfrm>
        </p:spPr>
        <p:txBody>
          <a:bodyPr>
            <a:normAutofit fontScale="90000"/>
          </a:bodyPr>
          <a:lstStyle/>
          <a:p>
            <a:r>
              <a:rPr lang="en-IN" dirty="0"/>
              <a:t>Morphological Analysis using Paradigms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E005647-60C5-4415-A2E5-D87E1AC0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50" y="673284"/>
            <a:ext cx="9659830" cy="1914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399252F-690E-461E-B5AE-75A2DFF20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907" y="2751109"/>
            <a:ext cx="9797613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29299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C37E9C9-B5E1-4426-9354-1881B22BD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897" y="433705"/>
            <a:ext cx="5059086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D15520B-F908-4FE3-A904-432FB2975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08321"/>
            <a:ext cx="4115374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8712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9D7531F-B4A3-4838-B3F7-7C4712C22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6160" y="518160"/>
            <a:ext cx="6336057" cy="621792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E416CDE-5913-40B9-9D27-429D7C12B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83" y="812739"/>
            <a:ext cx="5344457" cy="2705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7C99AEC-6FF8-4976-BCCB-51C50900E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611" y="4735551"/>
            <a:ext cx="4420217" cy="2000529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xmlns="" id="{E1768180-C69F-44AE-8D51-C63D6C3FDC7E}"/>
              </a:ext>
            </a:extLst>
          </p:cNvPr>
          <p:cNvSpPr/>
          <p:nvPr/>
        </p:nvSpPr>
        <p:spPr>
          <a:xfrm>
            <a:off x="4765040" y="6045261"/>
            <a:ext cx="1026160" cy="3961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xmlns="" id="{40780ACC-030B-4EE1-9E34-2AF88F65D87A}"/>
              </a:ext>
            </a:extLst>
          </p:cNvPr>
          <p:cNvSpPr/>
          <p:nvPr/>
        </p:nvSpPr>
        <p:spPr>
          <a:xfrm rot="10189164">
            <a:off x="5278120" y="2397821"/>
            <a:ext cx="1026160" cy="3961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05686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79E9074-FD03-4FF2-B25C-BF1C961A7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520" y="1372091"/>
            <a:ext cx="6982799" cy="4344006"/>
          </a:xfrm>
        </p:spPr>
      </p:pic>
    </p:spTree>
    <p:extLst>
      <p:ext uri="{BB962C8B-B14F-4D97-AF65-F5344CB8AC3E}">
        <p14:creationId xmlns:p14="http://schemas.microsoft.com/office/powerpoint/2010/main" xmlns="" val="3233853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3AD5FC-A4D1-49CF-A34B-7B66175B5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88120" cy="539115"/>
          </a:xfrm>
        </p:spPr>
        <p:txBody>
          <a:bodyPr>
            <a:normAutofit fontScale="90000"/>
          </a:bodyPr>
          <a:lstStyle/>
          <a:p>
            <a:r>
              <a:rPr lang="en-IN" dirty="0"/>
              <a:t>Morphological Analyzer-tree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D48D328-95B8-46C9-996E-A3CCB42EE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600" y="904875"/>
            <a:ext cx="10749280" cy="45713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045E831-0F50-478B-8528-498CBF3EB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399" y="5476240"/>
            <a:ext cx="7468642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58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B72D85-7D0A-42D4-AF5F-6596925B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3BA40BB-2D19-4771-89D2-A6AB30142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6348" y="1845290"/>
            <a:ext cx="8475810" cy="4351338"/>
          </a:xfrm>
        </p:spPr>
      </p:pic>
    </p:spTree>
    <p:extLst>
      <p:ext uri="{BB962C8B-B14F-4D97-AF65-F5344CB8AC3E}">
        <p14:creationId xmlns:p14="http://schemas.microsoft.com/office/powerpoint/2010/main" xmlns="" val="336507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088EDF-5735-44BD-8685-6DA465CC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406541-F6B4-4A4A-A073-A88E6C6AB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Simple Word- can not</a:t>
            </a:r>
          </a:p>
          <a:p>
            <a:r>
              <a:rPr lang="en-IN" dirty="0"/>
              <a:t>Compound Word- can’t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A2D6E8A-802E-4180-8B35-89F24221F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54" y="3154576"/>
            <a:ext cx="9250066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9890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B216DC-9ADF-4E0B-A206-11D9102F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475"/>
          </a:xfrm>
        </p:spPr>
        <p:txBody>
          <a:bodyPr>
            <a:normAutofit fontScale="90000"/>
          </a:bodyPr>
          <a:lstStyle/>
          <a:p>
            <a:r>
              <a:rPr lang="en-IN" dirty="0"/>
              <a:t>Generator</a:t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4A684FC-52DA-49D1-8DFA-C72113A75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40" y="690881"/>
            <a:ext cx="9269119" cy="212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5224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106B76-45F5-48BA-A06C-43050F242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0120" cy="518795"/>
          </a:xfrm>
        </p:spPr>
        <p:txBody>
          <a:bodyPr>
            <a:normAutofit fontScale="90000"/>
          </a:bodyPr>
          <a:lstStyle/>
          <a:p>
            <a:r>
              <a:rPr lang="en-IN" dirty="0"/>
              <a:t>Why Morphological Analyzer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D75AFF9-DC3B-4C05-BCD2-65CEAAC2E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71525"/>
            <a:ext cx="8671560" cy="24116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C9B9E49-BB36-4043-8D94-4C6AF04FB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54" y="3210560"/>
            <a:ext cx="8360026" cy="36474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AE657FE-5A1D-4377-AA5C-28EC534A2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980" y="6553158"/>
            <a:ext cx="6489700" cy="22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655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A723D8-3511-4E4F-A33B-FFD939685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879080" cy="315912"/>
          </a:xfrm>
        </p:spPr>
        <p:txBody>
          <a:bodyPr>
            <a:normAutofit fontScale="90000"/>
          </a:bodyPr>
          <a:lstStyle/>
          <a:p>
            <a:r>
              <a:rPr lang="en-IN" dirty="0"/>
              <a:t>Issues in Lexicons-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7F1357-5A68-4109-BA63-2E938C2B3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IN" dirty="0"/>
              <a:t>Wasteful of memory space</a:t>
            </a:r>
          </a:p>
          <a:p>
            <a:pPr marL="514350" indent="-514350">
              <a:buAutoNum type="arabicPeriod"/>
            </a:pPr>
            <a:r>
              <a:rPr lang="en-IN" dirty="0"/>
              <a:t>Fail to represent linguistic Generalisation- to predict unknown word feature value</a:t>
            </a:r>
          </a:p>
          <a:p>
            <a:pPr marL="514350" indent="-514350">
              <a:buAutoNum type="arabicPeriod"/>
            </a:pPr>
            <a:r>
              <a:rPr lang="en-IN" dirty="0"/>
              <a:t>Deal to store Morphologically rich and productive language due to availability of infinite words</a:t>
            </a:r>
          </a:p>
          <a:p>
            <a:pPr marL="514350" indent="-514350">
              <a:buAutoNum type="arabicPeriod"/>
            </a:pPr>
            <a:r>
              <a:rPr lang="en-IN" dirty="0"/>
              <a:t>So solution is Morphological Analyser</a:t>
            </a:r>
          </a:p>
          <a:p>
            <a:pPr marL="514350" indent="-514350">
              <a:buAutoNum type="arabicPeriod"/>
            </a:pPr>
            <a:endParaRPr lang="en-IN" dirty="0"/>
          </a:p>
          <a:p>
            <a:pPr marL="514350" indent="-514350"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67438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9F116A-5AA4-4F7F-8015-BFC5AABB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86520" cy="488315"/>
          </a:xfrm>
        </p:spPr>
        <p:txBody>
          <a:bodyPr>
            <a:normAutofit fontScale="90000"/>
          </a:bodyPr>
          <a:lstStyle/>
          <a:p>
            <a:r>
              <a:rPr lang="en-IN" dirty="0"/>
              <a:t>Morphological Generation using Paradigms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E2BB8F2-21EE-4591-A3FB-501E84F94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8365"/>
            <a:ext cx="9364382" cy="2400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061E41F-35AE-4CA4-AE9F-9ED55A220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67" y="3603925"/>
            <a:ext cx="5193253" cy="2991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7BEA032-0119-4410-ADB8-BEB2BFAFE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28468"/>
            <a:ext cx="5572846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489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90DD23-F521-4498-8FD0-679B5714C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78040" cy="224155"/>
          </a:xfrm>
        </p:spPr>
        <p:txBody>
          <a:bodyPr>
            <a:normAutofit fontScale="90000"/>
          </a:bodyPr>
          <a:lstStyle/>
          <a:p>
            <a:r>
              <a:rPr lang="en-IN" dirty="0"/>
              <a:t>Algorithm – paradigm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185D749-54C4-4FE8-90B0-8A6B358AB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320" y="633755"/>
            <a:ext cx="9316720" cy="6378462"/>
          </a:xfrm>
        </p:spPr>
      </p:pic>
    </p:spTree>
    <p:extLst>
      <p:ext uri="{BB962C8B-B14F-4D97-AF65-F5344CB8AC3E}">
        <p14:creationId xmlns:p14="http://schemas.microsoft.com/office/powerpoint/2010/main" xmlns="" val="1267566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EBB531A-0610-4C56-B8BD-E1DDFA7BA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972" y="3695218"/>
            <a:ext cx="3867690" cy="2353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9E47DD6-915B-4F14-8A65-F589239BF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38" y="461548"/>
            <a:ext cx="7611537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38111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68</Words>
  <Application>Microsoft Office PowerPoint</Application>
  <PresentationFormat>Custom</PresentationFormat>
  <Paragraphs>17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Words and their analyser</vt:lpstr>
      <vt:lpstr>Word</vt:lpstr>
      <vt:lpstr>Slide 3</vt:lpstr>
      <vt:lpstr>Generator </vt:lpstr>
      <vt:lpstr>Why Morphological Analyzer</vt:lpstr>
      <vt:lpstr>Issues in Lexicons-</vt:lpstr>
      <vt:lpstr>Morphological Generation using Paradigms</vt:lpstr>
      <vt:lpstr>Algorithm – paradigm table</vt:lpstr>
      <vt:lpstr>Slide 9</vt:lpstr>
      <vt:lpstr>Morphological Analysis using Paradigms</vt:lpstr>
      <vt:lpstr>Slide 11</vt:lpstr>
      <vt:lpstr>Slide 12</vt:lpstr>
      <vt:lpstr>Slide 13</vt:lpstr>
      <vt:lpstr>Morphological Analyzer-tree structure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Words and their analyser</dc:title>
  <dc:creator>anurag jain</dc:creator>
  <cp:lastModifiedBy>E-103</cp:lastModifiedBy>
  <cp:revision>5</cp:revision>
  <dcterms:created xsi:type="dcterms:W3CDTF">2022-03-30T17:26:56Z</dcterms:created>
  <dcterms:modified xsi:type="dcterms:W3CDTF">2024-04-09T05:52:20Z</dcterms:modified>
</cp:coreProperties>
</file>