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C65C4-9C45-462A-BE5B-32757831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ACE36C-0D1E-41CB-B4F9-008BBC18D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3DC1D5-17BF-46B0-9CEC-0DB99541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13BEB4-D599-4D3C-9B44-46932511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F9C80C-FADD-4A74-B215-6F9DE666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83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39F47-1D5F-49A6-91EF-1AB88FA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E6345E-FA73-4BA9-8780-2E45A738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8AF55C-3BFB-4CF2-B2BE-FE3C29C2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023DC-4A4F-402E-9A50-A04B46B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C21417-6696-4DB4-90E2-4FDCD0B2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168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190FF4-CD4E-449E-A06A-E86E9D7A8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44E9D4-A302-4C4A-9BBB-70346399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991D8-2594-4398-8410-180325D8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69BCE-6678-4AF2-95AB-EE154702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DFCFC-492F-4006-84DA-5C5A34B4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40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DF8F8-7619-4478-9683-F44E581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C33C5-E064-4E4B-9C8B-A05F4768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590FF1-8325-4C4C-8E3C-390DBDFB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B046AB-13DF-478F-A38B-3FCCF7B2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2D1280-62ED-4F5E-9783-0031A951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87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3EB55-339E-4A7A-B54C-7E1F85B7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477C05-B1FC-4819-8786-E87750DF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3417F-96A5-482A-9B88-EB4F3CE5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96C854-A0A9-491C-9A70-ED4034CA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08922B-0ABE-45DF-A50F-EC102389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97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504B3-D4A0-412C-8E07-1D7CA682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60C00F-5713-421A-8F9B-F8741CA80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196D2F-6517-47A5-80B1-12EA1C1E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034395-4D9F-4094-9FFF-3E7F781E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5F537B-5724-474A-AF1E-10FFCEAB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2AC3-8829-4AE6-93A5-398E4F8C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52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F5681-39AF-4522-B389-C20F399C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7BB5F9-6617-42D4-BB6C-FF9D82BB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7846A0-7A14-40AF-9258-49890B36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993A52-ADA3-40FE-8339-F5E7F13D6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6DBEF8-24E0-4D27-A7E5-EDC1E2AF1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B5BA5A-6F1D-468E-B70B-1C7ED73E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B0F408-38AF-473F-8C7C-6A7A8E2C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16AE50-758E-4F32-81FB-EC33333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581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09C46-5697-418D-BF02-BACB20DD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94DE84-4863-4220-8A7D-ED6B023E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BADF60-BAA1-4863-8D71-6D3AF9C0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033269-2760-4905-98B1-CE139BC6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828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00E32-DEEC-4EE6-9BDB-1C2977AB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91A575-8B8C-4927-BAC6-85847C81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B34440-2C94-4207-A816-C3B20B03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94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A83C8-881D-4A3C-9254-2E1452A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7FCA8-4ADE-49B1-B8EC-72645256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D30108-8017-43E0-B382-98CDC5FD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3ADD60-5715-43F6-86FF-D09C478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EE94C6-387F-481A-A7DA-FB85024D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0F0F86-1909-4488-A197-F41A88F3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53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DE8CC-56EE-4F65-9C31-275A2C01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17C038-F7A5-470C-833B-815EC9917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DF98B3-80E3-4CF0-A842-6C86DE54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7B8642-6EC9-4927-A099-BDF3E62A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55A0CB-0B02-4EC1-A3A7-0CB1539B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59C440-7805-4DE5-AB9A-88CF6D60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94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5F1CCE-47FC-4C39-B849-5AE524D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1C31C2-72E1-4D68-BF05-66DAA4F9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30F42E-B5ED-48E9-AE3F-91490678A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F335-B0C8-43FA-84AF-29E2D71AC052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31C97A-98BA-4334-889E-64AF7AD9D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A7ABB1-AE11-4AAD-B91D-D353E15B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C72A-7E60-45B6-88CE-0F1E937729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81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8B9F9-54C4-4254-8301-5314AFF57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 Word Grouping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DC2763-5872-424B-AF0C-1AC80B707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620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053C-5FE4-47C8-97A8-E75B2BCB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61439" cy="775417"/>
          </a:xfrm>
        </p:spPr>
        <p:txBody>
          <a:bodyPr/>
          <a:lstStyle/>
          <a:p>
            <a:r>
              <a:rPr lang="en-IN" dirty="0"/>
              <a:t>Strategy for Grammar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7CB336-3406-4CCA-A8E6-BC5F4BA3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9" y="1285369"/>
            <a:ext cx="7478169" cy="1009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2E2979-069F-4E6C-B46A-4D911555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42" y="2686154"/>
            <a:ext cx="764011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476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D67A36-BB33-4BE9-A58E-34BC3F53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19" y="-49789"/>
            <a:ext cx="8052620" cy="6869228"/>
          </a:xfrm>
        </p:spPr>
      </p:pic>
    </p:spTree>
    <p:extLst>
      <p:ext uri="{BB962C8B-B14F-4D97-AF65-F5344CB8AC3E}">
        <p14:creationId xmlns:p14="http://schemas.microsoft.com/office/powerpoint/2010/main" xmlns="" val="106064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FE1F5C-8654-4E62-BC44-D2260175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0"/>
            <a:ext cx="10043633" cy="65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66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F17EC-BEA4-43E2-886F-C02A1C08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95" y="645029"/>
            <a:ext cx="6992326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A06CFD-7452-4B0A-8BB1-0C8C283FF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8" y="1383325"/>
            <a:ext cx="751627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812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53CAF-D2AC-4460-A9D7-7728F48B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73224D4-D1AC-4739-9BEF-46563F026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43941"/>
            <a:ext cx="8373005" cy="4134040"/>
          </a:xfrm>
        </p:spPr>
      </p:pic>
    </p:spTree>
    <p:extLst>
      <p:ext uri="{BB962C8B-B14F-4D97-AF65-F5344CB8AC3E}">
        <p14:creationId xmlns:p14="http://schemas.microsoft.com/office/powerpoint/2010/main" xmlns="" val="320486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C07740-F915-43B7-9275-93C50D47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6" y="291886"/>
            <a:ext cx="741148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97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63BA8-BDFE-47AF-B0FF-0AEA6100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Verb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BB594DA-6C51-42B1-8206-D87AE2EA8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62" y="1462260"/>
            <a:ext cx="7392432" cy="2305372"/>
          </a:xfrm>
        </p:spPr>
      </p:pic>
    </p:spTree>
    <p:extLst>
      <p:ext uri="{BB962C8B-B14F-4D97-AF65-F5344CB8AC3E}">
        <p14:creationId xmlns:p14="http://schemas.microsoft.com/office/powerpoint/2010/main" xmlns="" val="205360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27317-FA74-4567-ACB1-EA291FD4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Kriya Rupa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9D3B6A-0B30-4B83-B8C6-BA434CF19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232" y="1417208"/>
            <a:ext cx="7506748" cy="2450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73BCB4-BB34-436D-BAB1-EF94FE8B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9" y="3783186"/>
            <a:ext cx="9562403" cy="27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85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585D2A-FEF8-4C74-9B3A-E3C0B070C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541" y="290587"/>
            <a:ext cx="9757627" cy="4351338"/>
          </a:xfrm>
        </p:spPr>
      </p:pic>
    </p:spTree>
    <p:extLst>
      <p:ext uri="{BB962C8B-B14F-4D97-AF65-F5344CB8AC3E}">
        <p14:creationId xmlns:p14="http://schemas.microsoft.com/office/powerpoint/2010/main" xmlns="" val="158139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23245C0-4D9F-4328-AF74-F54DD2AC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315" y="390116"/>
            <a:ext cx="10355311" cy="3680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CCC41B-1402-4E66-ABDA-54A30A1E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1" y="4070555"/>
            <a:ext cx="1011069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0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0871A4-E7E2-4B41-985A-9EEA142E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20" y="360619"/>
            <a:ext cx="10689559" cy="4447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B0AAF6-53FD-425E-A200-33564CD0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9" y="5014662"/>
            <a:ext cx="1061538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904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ECA85-7FD9-4578-A003-EA9521CB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25413" cy="519778"/>
          </a:xfrm>
        </p:spPr>
        <p:txBody>
          <a:bodyPr>
            <a:normAutofit fontScale="90000"/>
          </a:bodyPr>
          <a:lstStyle/>
          <a:p>
            <a:r>
              <a:rPr lang="en-IN" dirty="0"/>
              <a:t>NOUN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704382B-A507-434A-AB19-CFE7A6950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765" y="884904"/>
            <a:ext cx="7621064" cy="206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E39B1D-771B-46F1-BAB7-8EDEABD0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65" y="2952117"/>
            <a:ext cx="792590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95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Office PowerPoint</Application>
  <PresentationFormat>Custom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Local Word Grouping</vt:lpstr>
      <vt:lpstr>Introduction</vt:lpstr>
      <vt:lpstr>Slide 3</vt:lpstr>
      <vt:lpstr>Verb group</vt:lpstr>
      <vt:lpstr>Kriya Rupa Chart</vt:lpstr>
      <vt:lpstr>Slide 6</vt:lpstr>
      <vt:lpstr>Slide 7</vt:lpstr>
      <vt:lpstr>Slide 8</vt:lpstr>
      <vt:lpstr>NOUN group</vt:lpstr>
      <vt:lpstr>Strategy for Grammar Development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Word Grouping</dc:title>
  <dc:creator>anurag jain</dc:creator>
  <cp:lastModifiedBy>E-103</cp:lastModifiedBy>
  <cp:revision>4</cp:revision>
  <dcterms:created xsi:type="dcterms:W3CDTF">2022-03-31T03:10:47Z</dcterms:created>
  <dcterms:modified xsi:type="dcterms:W3CDTF">2024-04-09T06:21:24Z</dcterms:modified>
</cp:coreProperties>
</file>