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B2A21E-81E1-4B50-A5B8-C46606C88D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b.pdf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3252EE-07FB-4D27-B5B2-07AD7A21F4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10-07-2024 13:43:03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A4C7593B-5FB7-4E89-A881-7537CF8FDA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06" y="0"/>
            <a:ext cx="1255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9A15F9AA-9634-4E8A-AED0-1DA0992A23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167EA58F-3D7C-42ED-9951-F27EF4D181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6" y="0"/>
            <a:ext cx="117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2A194D24-7D2F-4DF0-B8B2-DE8FF7C802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6" y="0"/>
            <a:ext cx="117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16FD6CB2-DB4E-4C68-AC42-97F1B00E23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103"/>
            <a:ext cx="12192000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5" name="slide15">
            <a:extLst>
              <a:ext uri="{FF2B5EF4-FFF2-40B4-BE49-F238E27FC236}">
                <a16:creationId xmlns:a16="http://schemas.microsoft.com/office/drawing/2014/main" id="{5E8EA694-849F-40DA-B6DD-377FD98A28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B7EDF15-A66D-4242-ADCB-A299A618E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14" y="0"/>
            <a:ext cx="948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BDC4F79-64CB-42B1-A2D8-36FB04FDA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6" y="0"/>
            <a:ext cx="9195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67E218A-040A-4EE7-A6CD-37AD75F4A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2)" id="5" name="slide5">
            <a:extLst>
              <a:ext uri="{FF2B5EF4-FFF2-40B4-BE49-F238E27FC236}">
                <a16:creationId xmlns:a16="http://schemas.microsoft.com/office/drawing/2014/main" id="{4E6BC4C0-1867-4EEE-A984-E9081021BB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6" y="0"/>
            <a:ext cx="11482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5BC21D5-E28C-4582-81AD-1036A5B3A3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7" y="1995487"/>
            <a:ext cx="6715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344841CF-EB17-4293-A661-C3F59BDAC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" y="0"/>
            <a:ext cx="1169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8D2F92E-D430-4472-B881-08B2FB1EC8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14" y="0"/>
            <a:ext cx="74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 (2)" id="9" name="slide9">
            <a:extLst>
              <a:ext uri="{FF2B5EF4-FFF2-40B4-BE49-F238E27FC236}">
                <a16:creationId xmlns:a16="http://schemas.microsoft.com/office/drawing/2014/main" id="{1E661B8E-64ED-452E-9B30-B49DC48F2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76" y="0"/>
            <a:ext cx="56864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2024-07-10T08:13:08Z</dcterms:created>
  <dcterms:modified xsi:type="dcterms:W3CDTF">2024-07-10T08:13:08Z</dcterms:modified>
</cp:coreProperties>
</file>