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DB7EDF15-A66D-4242-ADCB-A299A618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1714" y="0"/>
            <a:ext cx="948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0">
            <a:extLst>
              <a:ext uri="{FF2B5EF4-FFF2-40B4-BE49-F238E27FC236}">
                <a16:creationId xmlns:a16="http://schemas.microsoft.com/office/drawing/2014/main" xmlns="" id="{9A15F9AA-9634-4E8A-AED0-1DA0992A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11">
            <a:extLst>
              <a:ext uri="{FF2B5EF4-FFF2-40B4-BE49-F238E27FC236}">
                <a16:creationId xmlns:a16="http://schemas.microsoft.com/office/drawing/2014/main" xmlns="" id="{167EA58F-3D7C-42ED-9951-F27EF4D18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986" y="0"/>
            <a:ext cx="117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12">
            <a:extLst>
              <a:ext uri="{FF2B5EF4-FFF2-40B4-BE49-F238E27FC236}">
                <a16:creationId xmlns:a16="http://schemas.microsoft.com/office/drawing/2014/main" xmlns="" id="{2A194D24-7D2F-4DF0-B8B2-DE8FF7C8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986" y="0"/>
            <a:ext cx="117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heet 13">
            <a:extLst>
              <a:ext uri="{FF2B5EF4-FFF2-40B4-BE49-F238E27FC236}">
                <a16:creationId xmlns:a16="http://schemas.microsoft.com/office/drawing/2014/main" xmlns="" id="{16FD6CB2-DB4E-4C68-AC42-97F1B00E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92103"/>
            <a:ext cx="12192000" cy="3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1">
            <a:extLst>
              <a:ext uri="{FF2B5EF4-FFF2-40B4-BE49-F238E27FC236}">
                <a16:creationId xmlns:a16="http://schemas.microsoft.com/office/drawing/2014/main" xmlns="" id="{5E8EA694-849F-40DA-B6DD-377FD98A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EBDC4F79-64CB-42B1-A2D8-36FB04FD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8286" y="0"/>
            <a:ext cx="9195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667E218A-040A-4EE7-A6CD-37AD75F4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3 (2)">
            <a:extLst>
              <a:ext uri="{FF2B5EF4-FFF2-40B4-BE49-F238E27FC236}">
                <a16:creationId xmlns:a16="http://schemas.microsoft.com/office/drawing/2014/main" xmlns="" id="{4E6BC4C0-1867-4EEE-A984-E9081021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506" y="0"/>
            <a:ext cx="1148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xmlns="" id="{D5BC21D5-E28C-4582-81AD-1036A5B3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8437" y="1995487"/>
            <a:ext cx="6715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344841CF-EB17-4293-A661-C3F59BDAC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xmlns="" id="{18D2F92E-D430-4472-B881-08B2FB1E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0714" y="0"/>
            <a:ext cx="74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7 (2)">
            <a:extLst>
              <a:ext uri="{FF2B5EF4-FFF2-40B4-BE49-F238E27FC236}">
                <a16:creationId xmlns:a16="http://schemas.microsoft.com/office/drawing/2014/main" xmlns="" id="{1E661B8E-64ED-452E-9B30-B49DC48F2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2776" y="0"/>
            <a:ext cx="56864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xmlns="" id="{A4C7593B-5FB7-4E89-A881-7537CF8F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8206" y="0"/>
            <a:ext cx="1255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Sword O Death</cp:lastModifiedBy>
  <cp:revision>1</cp:revision>
  <dcterms:created xsi:type="dcterms:W3CDTF">2024-07-10T08:13:08Z</dcterms:created>
  <dcterms:modified xsi:type="dcterms:W3CDTF">2024-07-11T14:00:17Z</dcterms:modified>
</cp:coreProperties>
</file>