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963669"/>
            <a:ext cx="1021927" cy="894927"/>
          </a:xfrm>
          <a:custGeom>
            <a:avLst/>
            <a:gdLst/>
            <a:ahLst/>
            <a:cxnLst/>
            <a:rect l="l" t="t" r="r" b="b"/>
            <a:pathLst>
              <a:path w="766445" h="671195">
                <a:moveTo>
                  <a:pt x="0" y="0"/>
                </a:moveTo>
                <a:lnTo>
                  <a:pt x="766134" y="670747"/>
                </a:lnTo>
                <a:lnTo>
                  <a:pt x="758156" y="638399"/>
                </a:lnTo>
                <a:lnTo>
                  <a:pt x="744795" y="594414"/>
                </a:lnTo>
                <a:lnTo>
                  <a:pt x="729222" y="551439"/>
                </a:lnTo>
                <a:lnTo>
                  <a:pt x="711503" y="509543"/>
                </a:lnTo>
                <a:lnTo>
                  <a:pt x="691704" y="468791"/>
                </a:lnTo>
                <a:lnTo>
                  <a:pt x="669893" y="429250"/>
                </a:lnTo>
                <a:lnTo>
                  <a:pt x="646137" y="390988"/>
                </a:lnTo>
                <a:lnTo>
                  <a:pt x="620502" y="354070"/>
                </a:lnTo>
                <a:lnTo>
                  <a:pt x="593054" y="318564"/>
                </a:lnTo>
                <a:lnTo>
                  <a:pt x="563861" y="284536"/>
                </a:lnTo>
                <a:lnTo>
                  <a:pt x="532990" y="252053"/>
                </a:lnTo>
                <a:lnTo>
                  <a:pt x="500507" y="221182"/>
                </a:lnTo>
                <a:lnTo>
                  <a:pt x="466479" y="191989"/>
                </a:lnTo>
                <a:lnTo>
                  <a:pt x="430972" y="164542"/>
                </a:lnTo>
                <a:lnTo>
                  <a:pt x="394054" y="138907"/>
                </a:lnTo>
                <a:lnTo>
                  <a:pt x="355791" y="115151"/>
                </a:lnTo>
                <a:lnTo>
                  <a:pt x="316251" y="93341"/>
                </a:lnTo>
                <a:lnTo>
                  <a:pt x="275499" y="73543"/>
                </a:lnTo>
                <a:lnTo>
                  <a:pt x="233603" y="55824"/>
                </a:lnTo>
                <a:lnTo>
                  <a:pt x="190629" y="40251"/>
                </a:lnTo>
                <a:lnTo>
                  <a:pt x="146644" y="26890"/>
                </a:lnTo>
                <a:lnTo>
                  <a:pt x="101715" y="15810"/>
                </a:lnTo>
                <a:lnTo>
                  <a:pt x="55909" y="7075"/>
                </a:lnTo>
                <a:lnTo>
                  <a:pt x="9292" y="753"/>
                </a:lnTo>
                <a:lnTo>
                  <a:pt x="0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672299" y="6842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1430" h="11429">
                <a:moveTo>
                  <a:pt x="0" y="11429"/>
                </a:moveTo>
                <a:lnTo>
                  <a:pt x="11419" y="0"/>
                </a:lnTo>
              </a:path>
            </a:pathLst>
          </a:custGeom>
          <a:ln w="19049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042152"/>
            <a:ext cx="1535853" cy="816187"/>
          </a:xfrm>
          <a:custGeom>
            <a:avLst/>
            <a:gdLst/>
            <a:ahLst/>
            <a:cxnLst/>
            <a:rect l="l" t="t" r="r" b="b"/>
            <a:pathLst>
              <a:path w="1151890" h="612139">
                <a:moveTo>
                  <a:pt x="984892" y="611884"/>
                </a:moveTo>
                <a:lnTo>
                  <a:pt x="1151356" y="445008"/>
                </a:lnTo>
              </a:path>
              <a:path w="1151890" h="612139">
                <a:moveTo>
                  <a:pt x="709675" y="611885"/>
                </a:moveTo>
                <a:lnTo>
                  <a:pt x="1015720" y="309397"/>
                </a:lnTo>
              </a:path>
              <a:path w="1151890" h="612139">
                <a:moveTo>
                  <a:pt x="431957" y="611884"/>
                </a:moveTo>
                <a:lnTo>
                  <a:pt x="860297" y="195072"/>
                </a:lnTo>
              </a:path>
              <a:path w="1151890" h="612139">
                <a:moveTo>
                  <a:pt x="683514" y="102108"/>
                </a:moveTo>
                <a:lnTo>
                  <a:pt x="173736" y="611885"/>
                </a:lnTo>
              </a:path>
              <a:path w="1151890" h="612139">
                <a:moveTo>
                  <a:pt x="479298" y="33566"/>
                </a:moveTo>
                <a:lnTo>
                  <a:pt x="0" y="512840"/>
                </a:lnTo>
              </a:path>
              <a:path w="1151890" h="612139">
                <a:moveTo>
                  <a:pt x="244563" y="0"/>
                </a:moveTo>
                <a:lnTo>
                  <a:pt x="0" y="244296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8300221" y="5894831"/>
            <a:ext cx="3158067" cy="976207"/>
            <a:chOff x="6225166" y="4421123"/>
            <a:chExt cx="2368550" cy="732155"/>
          </a:xfrm>
        </p:grpSpPr>
        <p:sp>
          <p:nvSpPr>
            <p:cNvPr id="6" name="object 6"/>
            <p:cNvSpPr/>
            <p:nvPr/>
          </p:nvSpPr>
          <p:spPr>
            <a:xfrm>
              <a:off x="6251571" y="4421123"/>
              <a:ext cx="2342515" cy="722630"/>
            </a:xfrm>
            <a:custGeom>
              <a:avLst/>
              <a:gdLst/>
              <a:ahLst/>
              <a:cxnLst/>
              <a:rect l="l" t="t" r="r" b="b"/>
              <a:pathLst>
                <a:path w="2342515" h="722629">
                  <a:moveTo>
                    <a:pt x="1171070" y="0"/>
                  </a:moveTo>
                  <a:lnTo>
                    <a:pt x="1123161" y="857"/>
                  </a:lnTo>
                  <a:lnTo>
                    <a:pt x="1075687" y="3409"/>
                  </a:lnTo>
                  <a:lnTo>
                    <a:pt x="1028676" y="7628"/>
                  </a:lnTo>
                  <a:lnTo>
                    <a:pt x="982159" y="13482"/>
                  </a:lnTo>
                  <a:lnTo>
                    <a:pt x="936166" y="20944"/>
                  </a:lnTo>
                  <a:lnTo>
                    <a:pt x="890724" y="29983"/>
                  </a:lnTo>
                  <a:lnTo>
                    <a:pt x="845865" y="40570"/>
                  </a:lnTo>
                  <a:lnTo>
                    <a:pt x="801617" y="52677"/>
                  </a:lnTo>
                  <a:lnTo>
                    <a:pt x="758011" y="66273"/>
                  </a:lnTo>
                  <a:lnTo>
                    <a:pt x="715075" y="81329"/>
                  </a:lnTo>
                  <a:lnTo>
                    <a:pt x="672839" y="97816"/>
                  </a:lnTo>
                  <a:lnTo>
                    <a:pt x="631333" y="115704"/>
                  </a:lnTo>
                  <a:lnTo>
                    <a:pt x="590586" y="134964"/>
                  </a:lnTo>
                  <a:lnTo>
                    <a:pt x="550628" y="155567"/>
                  </a:lnTo>
                  <a:lnTo>
                    <a:pt x="511488" y="177483"/>
                  </a:lnTo>
                  <a:lnTo>
                    <a:pt x="473196" y="200684"/>
                  </a:lnTo>
                  <a:lnTo>
                    <a:pt x="435781" y="225138"/>
                  </a:lnTo>
                  <a:lnTo>
                    <a:pt x="399273" y="250818"/>
                  </a:lnTo>
                  <a:lnTo>
                    <a:pt x="363702" y="277694"/>
                  </a:lnTo>
                  <a:lnTo>
                    <a:pt x="329096" y="305736"/>
                  </a:lnTo>
                  <a:lnTo>
                    <a:pt x="295486" y="334915"/>
                  </a:lnTo>
                  <a:lnTo>
                    <a:pt x="262901" y="365202"/>
                  </a:lnTo>
                  <a:lnTo>
                    <a:pt x="231370" y="396567"/>
                  </a:lnTo>
                  <a:lnTo>
                    <a:pt x="200923" y="428982"/>
                  </a:lnTo>
                  <a:lnTo>
                    <a:pt x="171590" y="462415"/>
                  </a:lnTo>
                  <a:lnTo>
                    <a:pt x="143400" y="496839"/>
                  </a:lnTo>
                  <a:lnTo>
                    <a:pt x="116382" y="532224"/>
                  </a:lnTo>
                  <a:lnTo>
                    <a:pt x="90567" y="568540"/>
                  </a:lnTo>
                  <a:lnTo>
                    <a:pt x="65983" y="605759"/>
                  </a:lnTo>
                  <a:lnTo>
                    <a:pt x="42661" y="643850"/>
                  </a:lnTo>
                  <a:lnTo>
                    <a:pt x="20629" y="682784"/>
                  </a:lnTo>
                  <a:lnTo>
                    <a:pt x="0" y="722374"/>
                  </a:lnTo>
                  <a:lnTo>
                    <a:pt x="2342140" y="722374"/>
                  </a:lnTo>
                  <a:lnTo>
                    <a:pt x="2321511" y="682784"/>
                  </a:lnTo>
                  <a:lnTo>
                    <a:pt x="2299479" y="643850"/>
                  </a:lnTo>
                  <a:lnTo>
                    <a:pt x="2276156" y="605759"/>
                  </a:lnTo>
                  <a:lnTo>
                    <a:pt x="2251572" y="568540"/>
                  </a:lnTo>
                  <a:lnTo>
                    <a:pt x="2225757" y="532224"/>
                  </a:lnTo>
                  <a:lnTo>
                    <a:pt x="2198739" y="496839"/>
                  </a:lnTo>
                  <a:lnTo>
                    <a:pt x="2170549" y="462415"/>
                  </a:lnTo>
                  <a:lnTo>
                    <a:pt x="2141216" y="428982"/>
                  </a:lnTo>
                  <a:lnTo>
                    <a:pt x="2110769" y="396567"/>
                  </a:lnTo>
                  <a:lnTo>
                    <a:pt x="2079238" y="365202"/>
                  </a:lnTo>
                  <a:lnTo>
                    <a:pt x="2046653" y="334915"/>
                  </a:lnTo>
                  <a:lnTo>
                    <a:pt x="2013043" y="305736"/>
                  </a:lnTo>
                  <a:lnTo>
                    <a:pt x="1978437" y="277694"/>
                  </a:lnTo>
                  <a:lnTo>
                    <a:pt x="1942866" y="250818"/>
                  </a:lnTo>
                  <a:lnTo>
                    <a:pt x="1906358" y="225138"/>
                  </a:lnTo>
                  <a:lnTo>
                    <a:pt x="1868943" y="200684"/>
                  </a:lnTo>
                  <a:lnTo>
                    <a:pt x="1830651" y="177483"/>
                  </a:lnTo>
                  <a:lnTo>
                    <a:pt x="1791511" y="155567"/>
                  </a:lnTo>
                  <a:lnTo>
                    <a:pt x="1751553" y="134964"/>
                  </a:lnTo>
                  <a:lnTo>
                    <a:pt x="1710806" y="115704"/>
                  </a:lnTo>
                  <a:lnTo>
                    <a:pt x="1669300" y="97816"/>
                  </a:lnTo>
                  <a:lnTo>
                    <a:pt x="1627064" y="81329"/>
                  </a:lnTo>
                  <a:lnTo>
                    <a:pt x="1584128" y="66273"/>
                  </a:lnTo>
                  <a:lnTo>
                    <a:pt x="1540522" y="52677"/>
                  </a:lnTo>
                  <a:lnTo>
                    <a:pt x="1496274" y="40570"/>
                  </a:lnTo>
                  <a:lnTo>
                    <a:pt x="1451415" y="29983"/>
                  </a:lnTo>
                  <a:lnTo>
                    <a:pt x="1405974" y="20944"/>
                  </a:lnTo>
                  <a:lnTo>
                    <a:pt x="1359980" y="13482"/>
                  </a:lnTo>
                  <a:lnTo>
                    <a:pt x="1313463" y="7628"/>
                  </a:lnTo>
                  <a:lnTo>
                    <a:pt x="1266453" y="3409"/>
                  </a:lnTo>
                  <a:lnTo>
                    <a:pt x="1218978" y="857"/>
                  </a:lnTo>
                  <a:lnTo>
                    <a:pt x="1171070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6234691" y="4574285"/>
              <a:ext cx="2017395" cy="569595"/>
            </a:xfrm>
            <a:custGeom>
              <a:avLst/>
              <a:gdLst/>
              <a:ahLst/>
              <a:cxnLst/>
              <a:rect l="l" t="t" r="r" b="b"/>
              <a:pathLst>
                <a:path w="2017395" h="569595">
                  <a:moveTo>
                    <a:pt x="1895184" y="569213"/>
                  </a:moveTo>
                  <a:lnTo>
                    <a:pt x="2017006" y="445007"/>
                  </a:lnTo>
                </a:path>
                <a:path w="2017395" h="569595">
                  <a:moveTo>
                    <a:pt x="1628400" y="569212"/>
                  </a:moveTo>
                  <a:lnTo>
                    <a:pt x="1882894" y="309397"/>
                  </a:lnTo>
                </a:path>
                <a:path w="2017395" h="569595">
                  <a:moveTo>
                    <a:pt x="1351124" y="569213"/>
                  </a:moveTo>
                  <a:lnTo>
                    <a:pt x="1725922" y="195071"/>
                  </a:lnTo>
                </a:path>
                <a:path w="2017395" h="569595">
                  <a:moveTo>
                    <a:pt x="1550662" y="100583"/>
                  </a:moveTo>
                  <a:lnTo>
                    <a:pt x="1082023" y="569213"/>
                  </a:lnTo>
                </a:path>
                <a:path w="2017395" h="569595">
                  <a:moveTo>
                    <a:pt x="1346446" y="33566"/>
                  </a:moveTo>
                  <a:lnTo>
                    <a:pt x="810773" y="569213"/>
                  </a:lnTo>
                </a:path>
                <a:path w="2017395" h="569595">
                  <a:moveTo>
                    <a:pt x="1111750" y="0"/>
                  </a:moveTo>
                  <a:lnTo>
                    <a:pt x="541882" y="569213"/>
                  </a:lnTo>
                </a:path>
                <a:path w="2017395" h="569595">
                  <a:moveTo>
                    <a:pt x="823714" y="15239"/>
                  </a:moveTo>
                  <a:lnTo>
                    <a:pt x="269721" y="569213"/>
                  </a:lnTo>
                </a:path>
                <a:path w="2017395" h="569595">
                  <a:moveTo>
                    <a:pt x="406138" y="163106"/>
                  </a:moveTo>
                  <a:lnTo>
                    <a:pt x="0" y="569213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7367" y="1451623"/>
            <a:ext cx="5091005" cy="174064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5600" spc="113" dirty="0">
                <a:solidFill>
                  <a:srgbClr val="8B7A22"/>
                </a:solidFill>
              </a:rPr>
              <a:t>FINANCIAL </a:t>
            </a:r>
            <a:r>
              <a:rPr sz="5600" spc="120" dirty="0">
                <a:solidFill>
                  <a:srgbClr val="8B7A22"/>
                </a:solidFill>
              </a:rPr>
              <a:t> </a:t>
            </a:r>
            <a:r>
              <a:rPr sz="5600" spc="213" dirty="0">
                <a:solidFill>
                  <a:srgbClr val="8B7A22"/>
                </a:solidFill>
              </a:rPr>
              <a:t>ANALYTICS</a:t>
            </a:r>
            <a:endParaRPr sz="5600" dirty="0"/>
          </a:p>
        </p:txBody>
      </p:sp>
      <p:sp>
        <p:nvSpPr>
          <p:cNvPr id="9" name="object 9"/>
          <p:cNvSpPr txBox="1"/>
          <p:nvPr/>
        </p:nvSpPr>
        <p:spPr>
          <a:xfrm>
            <a:off x="967367" y="4407070"/>
            <a:ext cx="39336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867" spc="93" dirty="0">
                <a:solidFill>
                  <a:srgbClr val="251E17"/>
                </a:solidFill>
                <a:latin typeface="Tahoma"/>
                <a:cs typeface="Tahoma"/>
              </a:rPr>
              <a:t>YASH CHAUDHARY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3111" y="4191000"/>
            <a:ext cx="5074072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174" y="0"/>
                </a:lnTo>
              </a:path>
            </a:pathLst>
          </a:custGeom>
          <a:ln w="28575">
            <a:solidFill>
              <a:srgbClr val="251E1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1" name="object 11"/>
          <p:cNvGrpSpPr/>
          <p:nvPr/>
        </p:nvGrpSpPr>
        <p:grpSpPr>
          <a:xfrm>
            <a:off x="3755643" y="1"/>
            <a:ext cx="3384127" cy="1192953"/>
            <a:chOff x="2816732" y="0"/>
            <a:chExt cx="2538095" cy="894715"/>
          </a:xfrm>
        </p:grpSpPr>
        <p:sp>
          <p:nvSpPr>
            <p:cNvPr id="12" name="object 12"/>
            <p:cNvSpPr/>
            <p:nvPr/>
          </p:nvSpPr>
          <p:spPr>
            <a:xfrm>
              <a:off x="2941939" y="0"/>
              <a:ext cx="2413000" cy="771525"/>
            </a:xfrm>
            <a:custGeom>
              <a:avLst/>
              <a:gdLst/>
              <a:ahLst/>
              <a:cxnLst/>
              <a:rect l="l" t="t" r="r" b="b"/>
              <a:pathLst>
                <a:path w="2413000" h="771525">
                  <a:moveTo>
                    <a:pt x="2412776" y="0"/>
                  </a:moveTo>
                  <a:lnTo>
                    <a:pt x="0" y="0"/>
                  </a:lnTo>
                  <a:lnTo>
                    <a:pt x="18159" y="38020"/>
                  </a:lnTo>
                  <a:lnTo>
                    <a:pt x="39172" y="78350"/>
                  </a:lnTo>
                  <a:lnTo>
                    <a:pt x="61525" y="117856"/>
                  </a:lnTo>
                  <a:lnTo>
                    <a:pt x="85187" y="156505"/>
                  </a:lnTo>
                  <a:lnTo>
                    <a:pt x="110129" y="194269"/>
                  </a:lnTo>
                  <a:lnTo>
                    <a:pt x="136320" y="231117"/>
                  </a:lnTo>
                  <a:lnTo>
                    <a:pt x="163731" y="267021"/>
                  </a:lnTo>
                  <a:lnTo>
                    <a:pt x="192332" y="301949"/>
                  </a:lnTo>
                  <a:lnTo>
                    <a:pt x="222092" y="335873"/>
                  </a:lnTo>
                  <a:lnTo>
                    <a:pt x="252983" y="368762"/>
                  </a:lnTo>
                  <a:lnTo>
                    <a:pt x="284973" y="400587"/>
                  </a:lnTo>
                  <a:lnTo>
                    <a:pt x="318033" y="431318"/>
                  </a:lnTo>
                  <a:lnTo>
                    <a:pt x="352132" y="460925"/>
                  </a:lnTo>
                  <a:lnTo>
                    <a:pt x="387242" y="489378"/>
                  </a:lnTo>
                  <a:lnTo>
                    <a:pt x="423332" y="516648"/>
                  </a:lnTo>
                  <a:lnTo>
                    <a:pt x="460372" y="542704"/>
                  </a:lnTo>
                  <a:lnTo>
                    <a:pt x="498332" y="567517"/>
                  </a:lnTo>
                  <a:lnTo>
                    <a:pt x="537182" y="591058"/>
                  </a:lnTo>
                  <a:lnTo>
                    <a:pt x="576893" y="613295"/>
                  </a:lnTo>
                  <a:lnTo>
                    <a:pt x="617434" y="634200"/>
                  </a:lnTo>
                  <a:lnTo>
                    <a:pt x="658775" y="653743"/>
                  </a:lnTo>
                  <a:lnTo>
                    <a:pt x="700886" y="671893"/>
                  </a:lnTo>
                  <a:lnTo>
                    <a:pt x="743738" y="688622"/>
                  </a:lnTo>
                  <a:lnTo>
                    <a:pt x="787300" y="703899"/>
                  </a:lnTo>
                  <a:lnTo>
                    <a:pt x="831543" y="717694"/>
                  </a:lnTo>
                  <a:lnTo>
                    <a:pt x="876436" y="729978"/>
                  </a:lnTo>
                  <a:lnTo>
                    <a:pt x="921950" y="740720"/>
                  </a:lnTo>
                  <a:lnTo>
                    <a:pt x="968054" y="749892"/>
                  </a:lnTo>
                  <a:lnTo>
                    <a:pt x="1014719" y="757463"/>
                  </a:lnTo>
                  <a:lnTo>
                    <a:pt x="1061915" y="763404"/>
                  </a:lnTo>
                  <a:lnTo>
                    <a:pt x="1109612" y="767684"/>
                  </a:lnTo>
                  <a:lnTo>
                    <a:pt x="1157779" y="770274"/>
                  </a:lnTo>
                  <a:lnTo>
                    <a:pt x="1206388" y="771144"/>
                  </a:lnTo>
                  <a:lnTo>
                    <a:pt x="1254996" y="770274"/>
                  </a:lnTo>
                  <a:lnTo>
                    <a:pt x="1303164" y="767684"/>
                  </a:lnTo>
                  <a:lnTo>
                    <a:pt x="1350860" y="763404"/>
                  </a:lnTo>
                  <a:lnTo>
                    <a:pt x="1398056" y="757463"/>
                  </a:lnTo>
                  <a:lnTo>
                    <a:pt x="1444721" y="749892"/>
                  </a:lnTo>
                  <a:lnTo>
                    <a:pt x="1490826" y="740720"/>
                  </a:lnTo>
                  <a:lnTo>
                    <a:pt x="1536340" y="729978"/>
                  </a:lnTo>
                  <a:lnTo>
                    <a:pt x="1581233" y="717694"/>
                  </a:lnTo>
                  <a:lnTo>
                    <a:pt x="1625476" y="703899"/>
                  </a:lnTo>
                  <a:lnTo>
                    <a:pt x="1669038" y="688622"/>
                  </a:lnTo>
                  <a:lnTo>
                    <a:pt x="1711890" y="671893"/>
                  </a:lnTo>
                  <a:lnTo>
                    <a:pt x="1754001" y="653743"/>
                  </a:lnTo>
                  <a:lnTo>
                    <a:pt x="1795342" y="634200"/>
                  </a:lnTo>
                  <a:lnTo>
                    <a:pt x="1835883" y="613295"/>
                  </a:lnTo>
                  <a:lnTo>
                    <a:pt x="1875593" y="591058"/>
                  </a:lnTo>
                  <a:lnTo>
                    <a:pt x="1914443" y="567517"/>
                  </a:lnTo>
                  <a:lnTo>
                    <a:pt x="1952403" y="542704"/>
                  </a:lnTo>
                  <a:lnTo>
                    <a:pt x="1989443" y="516648"/>
                  </a:lnTo>
                  <a:lnTo>
                    <a:pt x="2025533" y="489378"/>
                  </a:lnTo>
                  <a:lnTo>
                    <a:pt x="2060643" y="460925"/>
                  </a:lnTo>
                  <a:lnTo>
                    <a:pt x="2094743" y="431318"/>
                  </a:lnTo>
                  <a:lnTo>
                    <a:pt x="2127803" y="400587"/>
                  </a:lnTo>
                  <a:lnTo>
                    <a:pt x="2159793" y="368762"/>
                  </a:lnTo>
                  <a:lnTo>
                    <a:pt x="2190683" y="335873"/>
                  </a:lnTo>
                  <a:lnTo>
                    <a:pt x="2220444" y="301949"/>
                  </a:lnTo>
                  <a:lnTo>
                    <a:pt x="2249044" y="267021"/>
                  </a:lnTo>
                  <a:lnTo>
                    <a:pt x="2276455" y="231117"/>
                  </a:lnTo>
                  <a:lnTo>
                    <a:pt x="2302647" y="194269"/>
                  </a:lnTo>
                  <a:lnTo>
                    <a:pt x="2327588" y="156505"/>
                  </a:lnTo>
                  <a:lnTo>
                    <a:pt x="2351250" y="117856"/>
                  </a:lnTo>
                  <a:lnTo>
                    <a:pt x="2373603" y="78350"/>
                  </a:lnTo>
                  <a:lnTo>
                    <a:pt x="2394616" y="38020"/>
                  </a:lnTo>
                  <a:lnTo>
                    <a:pt x="2412776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6257" y="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386" y="0"/>
                  </a:moveTo>
                  <a:lnTo>
                    <a:pt x="0" y="98298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0745" y="0"/>
              <a:ext cx="542925" cy="429259"/>
            </a:xfrm>
            <a:custGeom>
              <a:avLst/>
              <a:gdLst/>
              <a:ahLst/>
              <a:cxnLst/>
              <a:rect l="l" t="t" r="r" b="b"/>
              <a:pathLst>
                <a:path w="542925" h="429259">
                  <a:moveTo>
                    <a:pt x="274846" y="0"/>
                  </a:moveTo>
                  <a:lnTo>
                    <a:pt x="0" y="275082"/>
                  </a:lnTo>
                </a:path>
                <a:path w="542925" h="429259">
                  <a:moveTo>
                    <a:pt x="542325" y="0"/>
                  </a:moveTo>
                  <a:lnTo>
                    <a:pt x="115824" y="429005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0681" y="0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20">
                  <a:moveTo>
                    <a:pt x="561600" y="0"/>
                  </a:moveTo>
                  <a:lnTo>
                    <a:pt x="0" y="566165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7653" y="0"/>
              <a:ext cx="1762760" cy="875665"/>
            </a:xfrm>
            <a:custGeom>
              <a:avLst/>
              <a:gdLst/>
              <a:ahLst/>
              <a:cxnLst/>
              <a:rect l="l" t="t" r="r" b="b"/>
              <a:pathLst>
                <a:path w="1762760" h="875665">
                  <a:moveTo>
                    <a:pt x="679329" y="0"/>
                  </a:moveTo>
                  <a:lnTo>
                    <a:pt x="0" y="680465"/>
                  </a:lnTo>
                </a:path>
                <a:path w="1762760" h="875665">
                  <a:moveTo>
                    <a:pt x="175260" y="773429"/>
                  </a:moveTo>
                  <a:lnTo>
                    <a:pt x="949384" y="0"/>
                  </a:lnTo>
                </a:path>
                <a:path w="1762760" h="875665">
                  <a:moveTo>
                    <a:pt x="379475" y="842010"/>
                  </a:moveTo>
                  <a:lnTo>
                    <a:pt x="1221486" y="0"/>
                  </a:lnTo>
                </a:path>
                <a:path w="1762760" h="875665">
                  <a:moveTo>
                    <a:pt x="615696" y="875538"/>
                  </a:moveTo>
                  <a:lnTo>
                    <a:pt x="1492216" y="0"/>
                  </a:lnTo>
                </a:path>
                <a:path w="1762760" h="875665">
                  <a:moveTo>
                    <a:pt x="902208" y="860298"/>
                  </a:moveTo>
                  <a:lnTo>
                    <a:pt x="1762506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7437" y="221741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0" y="490728"/>
                  </a:moveTo>
                  <a:lnTo>
                    <a:pt x="490727" y="0"/>
                  </a:lnTo>
                </a:path>
              </a:pathLst>
            </a:custGeom>
            <a:ln w="19049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095745" y="2241296"/>
            <a:ext cx="4483100" cy="2578947"/>
            <a:chOff x="5321808" y="1680972"/>
            <a:chExt cx="3362325" cy="1934210"/>
          </a:xfrm>
        </p:grpSpPr>
        <p:sp>
          <p:nvSpPr>
            <p:cNvPr id="19" name="object 19"/>
            <p:cNvSpPr/>
            <p:nvPr/>
          </p:nvSpPr>
          <p:spPr>
            <a:xfrm>
              <a:off x="6822948" y="2322702"/>
              <a:ext cx="1459865" cy="1099185"/>
            </a:xfrm>
            <a:custGeom>
              <a:avLst/>
              <a:gdLst/>
              <a:ahLst/>
              <a:cxnLst/>
              <a:rect l="l" t="t" r="r" b="b"/>
              <a:pathLst>
                <a:path w="1459865" h="1099185">
                  <a:moveTo>
                    <a:pt x="15240" y="907161"/>
                  </a:moveTo>
                  <a:lnTo>
                    <a:pt x="11811" y="903605"/>
                  </a:lnTo>
                  <a:lnTo>
                    <a:pt x="7620" y="903605"/>
                  </a:lnTo>
                  <a:lnTo>
                    <a:pt x="3556" y="903605"/>
                  </a:lnTo>
                  <a:lnTo>
                    <a:pt x="0" y="907161"/>
                  </a:lnTo>
                  <a:lnTo>
                    <a:pt x="0" y="915416"/>
                  </a:lnTo>
                  <a:lnTo>
                    <a:pt x="3556" y="918845"/>
                  </a:lnTo>
                  <a:lnTo>
                    <a:pt x="11811" y="918845"/>
                  </a:lnTo>
                  <a:lnTo>
                    <a:pt x="15240" y="915416"/>
                  </a:lnTo>
                  <a:lnTo>
                    <a:pt x="15240" y="907161"/>
                  </a:lnTo>
                  <a:close/>
                </a:path>
                <a:path w="1459865" h="1099185">
                  <a:moveTo>
                    <a:pt x="166116" y="910717"/>
                  </a:moveTo>
                  <a:lnTo>
                    <a:pt x="165658" y="910717"/>
                  </a:lnTo>
                  <a:lnTo>
                    <a:pt x="165658" y="909447"/>
                  </a:lnTo>
                  <a:lnTo>
                    <a:pt x="29413" y="909447"/>
                  </a:lnTo>
                  <a:lnTo>
                    <a:pt x="29413" y="910717"/>
                  </a:lnTo>
                  <a:lnTo>
                    <a:pt x="28956" y="910717"/>
                  </a:lnTo>
                  <a:lnTo>
                    <a:pt x="28956" y="911987"/>
                  </a:lnTo>
                  <a:lnTo>
                    <a:pt x="29591" y="911987"/>
                  </a:lnTo>
                  <a:lnTo>
                    <a:pt x="29591" y="913257"/>
                  </a:lnTo>
                  <a:lnTo>
                    <a:pt x="165481" y="913257"/>
                  </a:lnTo>
                  <a:lnTo>
                    <a:pt x="165481" y="911987"/>
                  </a:lnTo>
                  <a:lnTo>
                    <a:pt x="166116" y="911987"/>
                  </a:lnTo>
                  <a:lnTo>
                    <a:pt x="166116" y="910717"/>
                  </a:lnTo>
                  <a:close/>
                </a:path>
                <a:path w="1459865" h="1099185">
                  <a:moveTo>
                    <a:pt x="188849" y="932307"/>
                  </a:moveTo>
                  <a:lnTo>
                    <a:pt x="188722" y="932307"/>
                  </a:lnTo>
                  <a:lnTo>
                    <a:pt x="188722" y="931037"/>
                  </a:lnTo>
                  <a:lnTo>
                    <a:pt x="186080" y="931037"/>
                  </a:lnTo>
                  <a:lnTo>
                    <a:pt x="186080" y="932307"/>
                  </a:lnTo>
                  <a:lnTo>
                    <a:pt x="185928" y="932307"/>
                  </a:lnTo>
                  <a:lnTo>
                    <a:pt x="185928" y="1069467"/>
                  </a:lnTo>
                  <a:lnTo>
                    <a:pt x="188849" y="1069467"/>
                  </a:lnTo>
                  <a:lnTo>
                    <a:pt x="188849" y="932307"/>
                  </a:lnTo>
                  <a:close/>
                </a:path>
                <a:path w="1459865" h="1099185">
                  <a:moveTo>
                    <a:pt x="195072" y="1086866"/>
                  </a:moveTo>
                  <a:lnTo>
                    <a:pt x="191516" y="1083437"/>
                  </a:lnTo>
                  <a:lnTo>
                    <a:pt x="187452" y="1083437"/>
                  </a:lnTo>
                  <a:lnTo>
                    <a:pt x="183261" y="1083437"/>
                  </a:lnTo>
                  <a:lnTo>
                    <a:pt x="179832" y="1086866"/>
                  </a:lnTo>
                  <a:lnTo>
                    <a:pt x="179832" y="1095121"/>
                  </a:lnTo>
                  <a:lnTo>
                    <a:pt x="183261" y="1098677"/>
                  </a:lnTo>
                  <a:lnTo>
                    <a:pt x="191516" y="1098677"/>
                  </a:lnTo>
                  <a:lnTo>
                    <a:pt x="195072" y="1095121"/>
                  </a:lnTo>
                  <a:lnTo>
                    <a:pt x="195072" y="1086866"/>
                  </a:lnTo>
                  <a:close/>
                </a:path>
                <a:path w="1459865" h="1099185">
                  <a:moveTo>
                    <a:pt x="195072" y="907161"/>
                  </a:moveTo>
                  <a:lnTo>
                    <a:pt x="191516" y="903605"/>
                  </a:lnTo>
                  <a:lnTo>
                    <a:pt x="187452" y="903605"/>
                  </a:lnTo>
                  <a:lnTo>
                    <a:pt x="183261" y="903605"/>
                  </a:lnTo>
                  <a:lnTo>
                    <a:pt x="179832" y="907161"/>
                  </a:lnTo>
                  <a:lnTo>
                    <a:pt x="179832" y="915416"/>
                  </a:lnTo>
                  <a:lnTo>
                    <a:pt x="183261" y="918845"/>
                  </a:lnTo>
                  <a:lnTo>
                    <a:pt x="191516" y="918845"/>
                  </a:lnTo>
                  <a:lnTo>
                    <a:pt x="195072" y="915416"/>
                  </a:lnTo>
                  <a:lnTo>
                    <a:pt x="195072" y="907161"/>
                  </a:lnTo>
                  <a:close/>
                </a:path>
                <a:path w="1459865" h="1099185">
                  <a:moveTo>
                    <a:pt x="347472" y="1090295"/>
                  </a:moveTo>
                  <a:lnTo>
                    <a:pt x="346710" y="1089533"/>
                  </a:lnTo>
                  <a:lnTo>
                    <a:pt x="210185" y="1089533"/>
                  </a:lnTo>
                  <a:lnTo>
                    <a:pt x="209550" y="1089533"/>
                  </a:lnTo>
                  <a:lnTo>
                    <a:pt x="208788" y="1090295"/>
                  </a:lnTo>
                  <a:lnTo>
                    <a:pt x="208788" y="1091819"/>
                  </a:lnTo>
                  <a:lnTo>
                    <a:pt x="209550" y="1092454"/>
                  </a:lnTo>
                  <a:lnTo>
                    <a:pt x="346710" y="1092454"/>
                  </a:lnTo>
                  <a:lnTo>
                    <a:pt x="347472" y="1091819"/>
                  </a:lnTo>
                  <a:lnTo>
                    <a:pt x="347472" y="1090295"/>
                  </a:lnTo>
                  <a:close/>
                </a:path>
                <a:path w="1459865" h="1099185">
                  <a:moveTo>
                    <a:pt x="370205" y="932307"/>
                  </a:moveTo>
                  <a:lnTo>
                    <a:pt x="370078" y="932307"/>
                  </a:lnTo>
                  <a:lnTo>
                    <a:pt x="370078" y="931037"/>
                  </a:lnTo>
                  <a:lnTo>
                    <a:pt x="367436" y="931037"/>
                  </a:lnTo>
                  <a:lnTo>
                    <a:pt x="367436" y="932307"/>
                  </a:lnTo>
                  <a:lnTo>
                    <a:pt x="367284" y="932307"/>
                  </a:lnTo>
                  <a:lnTo>
                    <a:pt x="367284" y="1069467"/>
                  </a:lnTo>
                  <a:lnTo>
                    <a:pt x="370205" y="1069467"/>
                  </a:lnTo>
                  <a:lnTo>
                    <a:pt x="370205" y="932307"/>
                  </a:lnTo>
                  <a:close/>
                </a:path>
                <a:path w="1459865" h="1099185">
                  <a:moveTo>
                    <a:pt x="376428" y="1086866"/>
                  </a:moveTo>
                  <a:lnTo>
                    <a:pt x="372872" y="1083437"/>
                  </a:lnTo>
                  <a:lnTo>
                    <a:pt x="368808" y="1083437"/>
                  </a:lnTo>
                  <a:lnTo>
                    <a:pt x="364744" y="1083437"/>
                  </a:lnTo>
                  <a:lnTo>
                    <a:pt x="361188" y="1086866"/>
                  </a:lnTo>
                  <a:lnTo>
                    <a:pt x="361188" y="1095121"/>
                  </a:lnTo>
                  <a:lnTo>
                    <a:pt x="364744" y="1098677"/>
                  </a:lnTo>
                  <a:lnTo>
                    <a:pt x="372872" y="1098677"/>
                  </a:lnTo>
                  <a:lnTo>
                    <a:pt x="376428" y="1095121"/>
                  </a:lnTo>
                  <a:lnTo>
                    <a:pt x="376428" y="1086866"/>
                  </a:lnTo>
                  <a:close/>
                </a:path>
                <a:path w="1459865" h="1099185">
                  <a:moveTo>
                    <a:pt x="376428" y="907161"/>
                  </a:moveTo>
                  <a:lnTo>
                    <a:pt x="372872" y="903605"/>
                  </a:lnTo>
                  <a:lnTo>
                    <a:pt x="368808" y="903605"/>
                  </a:lnTo>
                  <a:lnTo>
                    <a:pt x="364744" y="903605"/>
                  </a:lnTo>
                  <a:lnTo>
                    <a:pt x="361188" y="907161"/>
                  </a:lnTo>
                  <a:lnTo>
                    <a:pt x="361188" y="915416"/>
                  </a:lnTo>
                  <a:lnTo>
                    <a:pt x="364744" y="918845"/>
                  </a:lnTo>
                  <a:lnTo>
                    <a:pt x="372872" y="918845"/>
                  </a:lnTo>
                  <a:lnTo>
                    <a:pt x="376428" y="915416"/>
                  </a:lnTo>
                  <a:lnTo>
                    <a:pt x="376428" y="907161"/>
                  </a:lnTo>
                  <a:close/>
                </a:path>
                <a:path w="1459865" h="1099185">
                  <a:moveTo>
                    <a:pt x="527304" y="1090295"/>
                  </a:moveTo>
                  <a:lnTo>
                    <a:pt x="526542" y="1089533"/>
                  </a:lnTo>
                  <a:lnTo>
                    <a:pt x="390017" y="1089533"/>
                  </a:lnTo>
                  <a:lnTo>
                    <a:pt x="389382" y="1089533"/>
                  </a:lnTo>
                  <a:lnTo>
                    <a:pt x="388620" y="1090295"/>
                  </a:lnTo>
                  <a:lnTo>
                    <a:pt x="388620" y="1091819"/>
                  </a:lnTo>
                  <a:lnTo>
                    <a:pt x="389382" y="1092454"/>
                  </a:lnTo>
                  <a:lnTo>
                    <a:pt x="526542" y="1092454"/>
                  </a:lnTo>
                  <a:lnTo>
                    <a:pt x="527304" y="1091819"/>
                  </a:lnTo>
                  <a:lnTo>
                    <a:pt x="527304" y="1090295"/>
                  </a:lnTo>
                  <a:close/>
                </a:path>
                <a:path w="1459865" h="1099185">
                  <a:moveTo>
                    <a:pt x="527304" y="910717"/>
                  </a:moveTo>
                  <a:lnTo>
                    <a:pt x="526846" y="910717"/>
                  </a:lnTo>
                  <a:lnTo>
                    <a:pt x="526846" y="909447"/>
                  </a:lnTo>
                  <a:lnTo>
                    <a:pt x="389077" y="909447"/>
                  </a:lnTo>
                  <a:lnTo>
                    <a:pt x="389077" y="910717"/>
                  </a:lnTo>
                  <a:lnTo>
                    <a:pt x="388620" y="910717"/>
                  </a:lnTo>
                  <a:lnTo>
                    <a:pt x="388620" y="911987"/>
                  </a:lnTo>
                  <a:lnTo>
                    <a:pt x="389255" y="911987"/>
                  </a:lnTo>
                  <a:lnTo>
                    <a:pt x="389255" y="913257"/>
                  </a:lnTo>
                  <a:lnTo>
                    <a:pt x="526669" y="913257"/>
                  </a:lnTo>
                  <a:lnTo>
                    <a:pt x="526669" y="911987"/>
                  </a:lnTo>
                  <a:lnTo>
                    <a:pt x="527304" y="911987"/>
                  </a:lnTo>
                  <a:lnTo>
                    <a:pt x="527304" y="910717"/>
                  </a:lnTo>
                  <a:close/>
                </a:path>
                <a:path w="1459865" h="1099185">
                  <a:moveTo>
                    <a:pt x="550164" y="931037"/>
                  </a:moveTo>
                  <a:lnTo>
                    <a:pt x="547420" y="931037"/>
                  </a:lnTo>
                  <a:lnTo>
                    <a:pt x="547420" y="932307"/>
                  </a:lnTo>
                  <a:lnTo>
                    <a:pt x="547243" y="932307"/>
                  </a:lnTo>
                  <a:lnTo>
                    <a:pt x="547243" y="1069467"/>
                  </a:lnTo>
                  <a:lnTo>
                    <a:pt x="550164" y="1069467"/>
                  </a:lnTo>
                  <a:lnTo>
                    <a:pt x="550164" y="932307"/>
                  </a:lnTo>
                  <a:lnTo>
                    <a:pt x="550164" y="931037"/>
                  </a:lnTo>
                  <a:close/>
                </a:path>
                <a:path w="1459865" h="1099185">
                  <a:moveTo>
                    <a:pt x="556260" y="1086866"/>
                  </a:moveTo>
                  <a:lnTo>
                    <a:pt x="552831" y="1083437"/>
                  </a:lnTo>
                  <a:lnTo>
                    <a:pt x="548640" y="1083437"/>
                  </a:lnTo>
                  <a:lnTo>
                    <a:pt x="543814" y="1083437"/>
                  </a:lnTo>
                  <a:lnTo>
                    <a:pt x="541020" y="1086866"/>
                  </a:lnTo>
                  <a:lnTo>
                    <a:pt x="541020" y="1095121"/>
                  </a:lnTo>
                  <a:lnTo>
                    <a:pt x="543814" y="1098677"/>
                  </a:lnTo>
                  <a:lnTo>
                    <a:pt x="552831" y="1098677"/>
                  </a:lnTo>
                  <a:lnTo>
                    <a:pt x="556260" y="1095121"/>
                  </a:lnTo>
                  <a:lnTo>
                    <a:pt x="556260" y="1086866"/>
                  </a:lnTo>
                  <a:close/>
                </a:path>
                <a:path w="1459865" h="1099185">
                  <a:moveTo>
                    <a:pt x="556260" y="907161"/>
                  </a:moveTo>
                  <a:lnTo>
                    <a:pt x="552831" y="903605"/>
                  </a:lnTo>
                  <a:lnTo>
                    <a:pt x="548640" y="903605"/>
                  </a:lnTo>
                  <a:lnTo>
                    <a:pt x="543814" y="903605"/>
                  </a:lnTo>
                  <a:lnTo>
                    <a:pt x="541020" y="907161"/>
                  </a:lnTo>
                  <a:lnTo>
                    <a:pt x="541020" y="915416"/>
                  </a:lnTo>
                  <a:lnTo>
                    <a:pt x="543814" y="918845"/>
                  </a:lnTo>
                  <a:lnTo>
                    <a:pt x="552831" y="918845"/>
                  </a:lnTo>
                  <a:lnTo>
                    <a:pt x="556260" y="915416"/>
                  </a:lnTo>
                  <a:lnTo>
                    <a:pt x="556260" y="907161"/>
                  </a:lnTo>
                  <a:close/>
                </a:path>
                <a:path w="1459865" h="1099185">
                  <a:moveTo>
                    <a:pt x="708533" y="1090295"/>
                  </a:moveTo>
                  <a:lnTo>
                    <a:pt x="707898" y="1089533"/>
                  </a:lnTo>
                  <a:lnTo>
                    <a:pt x="570738" y="1089533"/>
                  </a:lnTo>
                  <a:lnTo>
                    <a:pt x="570103" y="1090295"/>
                  </a:lnTo>
                  <a:lnTo>
                    <a:pt x="570103" y="1091819"/>
                  </a:lnTo>
                  <a:lnTo>
                    <a:pt x="570738" y="1092454"/>
                  </a:lnTo>
                  <a:lnTo>
                    <a:pt x="707898" y="1092454"/>
                  </a:lnTo>
                  <a:lnTo>
                    <a:pt x="708533" y="1091819"/>
                  </a:lnTo>
                  <a:lnTo>
                    <a:pt x="708533" y="1090295"/>
                  </a:lnTo>
                  <a:close/>
                </a:path>
                <a:path w="1459865" h="1099185">
                  <a:moveTo>
                    <a:pt x="708533" y="910717"/>
                  </a:moveTo>
                  <a:lnTo>
                    <a:pt x="708152" y="910717"/>
                  </a:lnTo>
                  <a:lnTo>
                    <a:pt x="708152" y="909447"/>
                  </a:lnTo>
                  <a:lnTo>
                    <a:pt x="570484" y="909447"/>
                  </a:lnTo>
                  <a:lnTo>
                    <a:pt x="570484" y="910717"/>
                  </a:lnTo>
                  <a:lnTo>
                    <a:pt x="570103" y="910717"/>
                  </a:lnTo>
                  <a:lnTo>
                    <a:pt x="570103" y="911987"/>
                  </a:lnTo>
                  <a:lnTo>
                    <a:pt x="570623" y="911987"/>
                  </a:lnTo>
                  <a:lnTo>
                    <a:pt x="570623" y="913257"/>
                  </a:lnTo>
                  <a:lnTo>
                    <a:pt x="707999" y="913257"/>
                  </a:lnTo>
                  <a:lnTo>
                    <a:pt x="707999" y="911987"/>
                  </a:lnTo>
                  <a:lnTo>
                    <a:pt x="708533" y="911987"/>
                  </a:lnTo>
                  <a:lnTo>
                    <a:pt x="708533" y="910717"/>
                  </a:lnTo>
                  <a:close/>
                </a:path>
                <a:path w="1459865" h="1099185">
                  <a:moveTo>
                    <a:pt x="729996" y="751967"/>
                  </a:moveTo>
                  <a:lnTo>
                    <a:pt x="728472" y="751967"/>
                  </a:lnTo>
                  <a:lnTo>
                    <a:pt x="728472" y="889127"/>
                  </a:lnTo>
                  <a:lnTo>
                    <a:pt x="728789" y="889127"/>
                  </a:lnTo>
                  <a:lnTo>
                    <a:pt x="728789" y="890397"/>
                  </a:lnTo>
                  <a:lnTo>
                    <a:pt x="729678" y="890397"/>
                  </a:lnTo>
                  <a:lnTo>
                    <a:pt x="729678" y="889127"/>
                  </a:lnTo>
                  <a:lnTo>
                    <a:pt x="729996" y="889127"/>
                  </a:lnTo>
                  <a:lnTo>
                    <a:pt x="729996" y="751967"/>
                  </a:lnTo>
                  <a:close/>
                </a:path>
                <a:path w="1459865" h="1099185">
                  <a:moveTo>
                    <a:pt x="729996" y="571627"/>
                  </a:moveTo>
                  <a:lnTo>
                    <a:pt x="728472" y="571627"/>
                  </a:lnTo>
                  <a:lnTo>
                    <a:pt x="728472" y="707517"/>
                  </a:lnTo>
                  <a:lnTo>
                    <a:pt x="728624" y="707517"/>
                  </a:lnTo>
                  <a:lnTo>
                    <a:pt x="728624" y="708787"/>
                  </a:lnTo>
                  <a:lnTo>
                    <a:pt x="729843" y="708787"/>
                  </a:lnTo>
                  <a:lnTo>
                    <a:pt x="729843" y="707517"/>
                  </a:lnTo>
                  <a:lnTo>
                    <a:pt x="729996" y="707517"/>
                  </a:lnTo>
                  <a:lnTo>
                    <a:pt x="729996" y="571627"/>
                  </a:lnTo>
                  <a:close/>
                </a:path>
                <a:path w="1459865" h="1099185">
                  <a:moveTo>
                    <a:pt x="737616" y="1086866"/>
                  </a:moveTo>
                  <a:lnTo>
                    <a:pt x="733806" y="1083437"/>
                  </a:lnTo>
                  <a:lnTo>
                    <a:pt x="729234" y="1083437"/>
                  </a:lnTo>
                  <a:lnTo>
                    <a:pt x="724662" y="1083437"/>
                  </a:lnTo>
                  <a:lnTo>
                    <a:pt x="720852" y="1086866"/>
                  </a:lnTo>
                  <a:lnTo>
                    <a:pt x="720852" y="1095121"/>
                  </a:lnTo>
                  <a:lnTo>
                    <a:pt x="724662" y="1098677"/>
                  </a:lnTo>
                  <a:lnTo>
                    <a:pt x="733806" y="1098677"/>
                  </a:lnTo>
                  <a:lnTo>
                    <a:pt x="737616" y="1095121"/>
                  </a:lnTo>
                  <a:lnTo>
                    <a:pt x="737616" y="1086866"/>
                  </a:lnTo>
                  <a:close/>
                </a:path>
                <a:path w="1459865" h="1099185">
                  <a:moveTo>
                    <a:pt x="737616" y="907161"/>
                  </a:moveTo>
                  <a:lnTo>
                    <a:pt x="733806" y="903605"/>
                  </a:lnTo>
                  <a:lnTo>
                    <a:pt x="729234" y="903605"/>
                  </a:lnTo>
                  <a:lnTo>
                    <a:pt x="724662" y="903605"/>
                  </a:lnTo>
                  <a:lnTo>
                    <a:pt x="720852" y="907161"/>
                  </a:lnTo>
                  <a:lnTo>
                    <a:pt x="720852" y="915416"/>
                  </a:lnTo>
                  <a:lnTo>
                    <a:pt x="724662" y="918845"/>
                  </a:lnTo>
                  <a:lnTo>
                    <a:pt x="733806" y="918845"/>
                  </a:lnTo>
                  <a:lnTo>
                    <a:pt x="737616" y="915416"/>
                  </a:lnTo>
                  <a:lnTo>
                    <a:pt x="737616" y="907161"/>
                  </a:lnTo>
                  <a:close/>
                </a:path>
                <a:path w="1459865" h="1099185">
                  <a:moveTo>
                    <a:pt x="737616" y="725297"/>
                  </a:moveTo>
                  <a:lnTo>
                    <a:pt x="733806" y="722376"/>
                  </a:lnTo>
                  <a:lnTo>
                    <a:pt x="729234" y="722376"/>
                  </a:lnTo>
                  <a:lnTo>
                    <a:pt x="724662" y="722376"/>
                  </a:lnTo>
                  <a:lnTo>
                    <a:pt x="720852" y="725297"/>
                  </a:lnTo>
                  <a:lnTo>
                    <a:pt x="720852" y="735203"/>
                  </a:lnTo>
                  <a:lnTo>
                    <a:pt x="724662" y="739013"/>
                  </a:lnTo>
                  <a:lnTo>
                    <a:pt x="733806" y="739013"/>
                  </a:lnTo>
                  <a:lnTo>
                    <a:pt x="737616" y="735203"/>
                  </a:lnTo>
                  <a:lnTo>
                    <a:pt x="737616" y="725297"/>
                  </a:lnTo>
                  <a:close/>
                </a:path>
                <a:path w="1459865" h="1099185">
                  <a:moveTo>
                    <a:pt x="737616" y="545846"/>
                  </a:moveTo>
                  <a:lnTo>
                    <a:pt x="733806" y="542417"/>
                  </a:lnTo>
                  <a:lnTo>
                    <a:pt x="729234" y="542417"/>
                  </a:lnTo>
                  <a:lnTo>
                    <a:pt x="724662" y="542417"/>
                  </a:lnTo>
                  <a:lnTo>
                    <a:pt x="720852" y="545846"/>
                  </a:lnTo>
                  <a:lnTo>
                    <a:pt x="720852" y="554101"/>
                  </a:lnTo>
                  <a:lnTo>
                    <a:pt x="724662" y="557657"/>
                  </a:lnTo>
                  <a:lnTo>
                    <a:pt x="733806" y="557657"/>
                  </a:lnTo>
                  <a:lnTo>
                    <a:pt x="737616" y="554101"/>
                  </a:lnTo>
                  <a:lnTo>
                    <a:pt x="737616" y="545846"/>
                  </a:lnTo>
                  <a:close/>
                </a:path>
                <a:path w="1459865" h="1099185">
                  <a:moveTo>
                    <a:pt x="888365" y="1090295"/>
                  </a:moveTo>
                  <a:lnTo>
                    <a:pt x="887730" y="1089533"/>
                  </a:lnTo>
                  <a:lnTo>
                    <a:pt x="751332" y="1089533"/>
                  </a:lnTo>
                  <a:lnTo>
                    <a:pt x="750570" y="1089533"/>
                  </a:lnTo>
                  <a:lnTo>
                    <a:pt x="749808" y="1090295"/>
                  </a:lnTo>
                  <a:lnTo>
                    <a:pt x="749808" y="1091819"/>
                  </a:lnTo>
                  <a:lnTo>
                    <a:pt x="750570" y="1092454"/>
                  </a:lnTo>
                  <a:lnTo>
                    <a:pt x="887730" y="1092454"/>
                  </a:lnTo>
                  <a:lnTo>
                    <a:pt x="888365" y="1091819"/>
                  </a:lnTo>
                  <a:lnTo>
                    <a:pt x="888365" y="1090295"/>
                  </a:lnTo>
                  <a:close/>
                </a:path>
                <a:path w="1459865" h="1099185">
                  <a:moveTo>
                    <a:pt x="888365" y="549275"/>
                  </a:moveTo>
                  <a:lnTo>
                    <a:pt x="887730" y="548513"/>
                  </a:lnTo>
                  <a:lnTo>
                    <a:pt x="751332" y="548513"/>
                  </a:lnTo>
                  <a:lnTo>
                    <a:pt x="750570" y="548513"/>
                  </a:lnTo>
                  <a:lnTo>
                    <a:pt x="749808" y="549275"/>
                  </a:lnTo>
                  <a:lnTo>
                    <a:pt x="749808" y="550799"/>
                  </a:lnTo>
                  <a:lnTo>
                    <a:pt x="750570" y="551434"/>
                  </a:lnTo>
                  <a:lnTo>
                    <a:pt x="887730" y="551434"/>
                  </a:lnTo>
                  <a:lnTo>
                    <a:pt x="888365" y="550799"/>
                  </a:lnTo>
                  <a:lnTo>
                    <a:pt x="888365" y="549275"/>
                  </a:lnTo>
                  <a:close/>
                </a:path>
                <a:path w="1459865" h="1099185">
                  <a:moveTo>
                    <a:pt x="911225" y="391541"/>
                  </a:moveTo>
                  <a:lnTo>
                    <a:pt x="909828" y="391541"/>
                  </a:lnTo>
                  <a:lnTo>
                    <a:pt x="908304" y="391541"/>
                  </a:lnTo>
                  <a:lnTo>
                    <a:pt x="908304" y="527939"/>
                  </a:lnTo>
                  <a:lnTo>
                    <a:pt x="909066" y="528574"/>
                  </a:lnTo>
                  <a:lnTo>
                    <a:pt x="910590" y="528574"/>
                  </a:lnTo>
                  <a:lnTo>
                    <a:pt x="911225" y="527939"/>
                  </a:lnTo>
                  <a:lnTo>
                    <a:pt x="911225" y="391541"/>
                  </a:lnTo>
                  <a:close/>
                </a:path>
                <a:path w="1459865" h="1099185">
                  <a:moveTo>
                    <a:pt x="917448" y="1086866"/>
                  </a:moveTo>
                  <a:lnTo>
                    <a:pt x="913892" y="1083437"/>
                  </a:lnTo>
                  <a:lnTo>
                    <a:pt x="909828" y="1083437"/>
                  </a:lnTo>
                  <a:lnTo>
                    <a:pt x="905637" y="1083437"/>
                  </a:lnTo>
                  <a:lnTo>
                    <a:pt x="902208" y="1086866"/>
                  </a:lnTo>
                  <a:lnTo>
                    <a:pt x="902208" y="1095121"/>
                  </a:lnTo>
                  <a:lnTo>
                    <a:pt x="905637" y="1098677"/>
                  </a:lnTo>
                  <a:lnTo>
                    <a:pt x="913892" y="1098677"/>
                  </a:lnTo>
                  <a:lnTo>
                    <a:pt x="917448" y="1095121"/>
                  </a:lnTo>
                  <a:lnTo>
                    <a:pt x="917448" y="1086866"/>
                  </a:lnTo>
                  <a:close/>
                </a:path>
                <a:path w="1459865" h="1099185">
                  <a:moveTo>
                    <a:pt x="917448" y="545846"/>
                  </a:moveTo>
                  <a:lnTo>
                    <a:pt x="913892" y="542417"/>
                  </a:lnTo>
                  <a:lnTo>
                    <a:pt x="909828" y="542417"/>
                  </a:lnTo>
                  <a:lnTo>
                    <a:pt x="905637" y="542417"/>
                  </a:lnTo>
                  <a:lnTo>
                    <a:pt x="902208" y="545846"/>
                  </a:lnTo>
                  <a:lnTo>
                    <a:pt x="902208" y="554101"/>
                  </a:lnTo>
                  <a:lnTo>
                    <a:pt x="905637" y="557657"/>
                  </a:lnTo>
                  <a:lnTo>
                    <a:pt x="913892" y="557657"/>
                  </a:lnTo>
                  <a:lnTo>
                    <a:pt x="917448" y="554101"/>
                  </a:lnTo>
                  <a:lnTo>
                    <a:pt x="917448" y="545846"/>
                  </a:lnTo>
                  <a:close/>
                </a:path>
                <a:path w="1459865" h="1099185">
                  <a:moveTo>
                    <a:pt x="917448" y="364490"/>
                  </a:moveTo>
                  <a:lnTo>
                    <a:pt x="913892" y="361061"/>
                  </a:lnTo>
                  <a:lnTo>
                    <a:pt x="909828" y="361061"/>
                  </a:lnTo>
                  <a:lnTo>
                    <a:pt x="905637" y="361061"/>
                  </a:lnTo>
                  <a:lnTo>
                    <a:pt x="902208" y="364490"/>
                  </a:lnTo>
                  <a:lnTo>
                    <a:pt x="902208" y="373507"/>
                  </a:lnTo>
                  <a:lnTo>
                    <a:pt x="905637" y="376301"/>
                  </a:lnTo>
                  <a:lnTo>
                    <a:pt x="913892" y="376301"/>
                  </a:lnTo>
                  <a:lnTo>
                    <a:pt x="917448" y="373507"/>
                  </a:lnTo>
                  <a:lnTo>
                    <a:pt x="917448" y="364490"/>
                  </a:lnTo>
                  <a:close/>
                </a:path>
                <a:path w="1459865" h="1099185">
                  <a:moveTo>
                    <a:pt x="1069848" y="1090295"/>
                  </a:moveTo>
                  <a:lnTo>
                    <a:pt x="1069086" y="1089533"/>
                  </a:lnTo>
                  <a:lnTo>
                    <a:pt x="932561" y="1089533"/>
                  </a:lnTo>
                  <a:lnTo>
                    <a:pt x="931926" y="1089533"/>
                  </a:lnTo>
                  <a:lnTo>
                    <a:pt x="931164" y="1090295"/>
                  </a:lnTo>
                  <a:lnTo>
                    <a:pt x="931164" y="1091819"/>
                  </a:lnTo>
                  <a:lnTo>
                    <a:pt x="931926" y="1092454"/>
                  </a:lnTo>
                  <a:lnTo>
                    <a:pt x="1069086" y="1092454"/>
                  </a:lnTo>
                  <a:lnTo>
                    <a:pt x="1069848" y="1091819"/>
                  </a:lnTo>
                  <a:lnTo>
                    <a:pt x="1069848" y="1090295"/>
                  </a:lnTo>
                  <a:close/>
                </a:path>
                <a:path w="1459865" h="1099185">
                  <a:moveTo>
                    <a:pt x="1069848" y="368681"/>
                  </a:moveTo>
                  <a:lnTo>
                    <a:pt x="932561" y="368681"/>
                  </a:lnTo>
                  <a:lnTo>
                    <a:pt x="931164" y="368681"/>
                  </a:lnTo>
                  <a:lnTo>
                    <a:pt x="931164" y="369697"/>
                  </a:lnTo>
                  <a:lnTo>
                    <a:pt x="931926" y="370205"/>
                  </a:lnTo>
                  <a:lnTo>
                    <a:pt x="1069086" y="370205"/>
                  </a:lnTo>
                  <a:lnTo>
                    <a:pt x="1069848" y="369697"/>
                  </a:lnTo>
                  <a:lnTo>
                    <a:pt x="1069848" y="368681"/>
                  </a:lnTo>
                  <a:close/>
                </a:path>
                <a:path w="1459865" h="1099185">
                  <a:moveTo>
                    <a:pt x="1091184" y="210947"/>
                  </a:moveTo>
                  <a:lnTo>
                    <a:pt x="1089660" y="210947"/>
                  </a:lnTo>
                  <a:lnTo>
                    <a:pt x="1089660" y="348107"/>
                  </a:lnTo>
                  <a:lnTo>
                    <a:pt x="1089660" y="349377"/>
                  </a:lnTo>
                  <a:lnTo>
                    <a:pt x="1090676" y="349377"/>
                  </a:lnTo>
                  <a:lnTo>
                    <a:pt x="1090676" y="348107"/>
                  </a:lnTo>
                  <a:lnTo>
                    <a:pt x="1091184" y="348107"/>
                  </a:lnTo>
                  <a:lnTo>
                    <a:pt x="1091184" y="210947"/>
                  </a:lnTo>
                  <a:close/>
                </a:path>
                <a:path w="1459865" h="1099185">
                  <a:moveTo>
                    <a:pt x="1097280" y="1086866"/>
                  </a:moveTo>
                  <a:lnTo>
                    <a:pt x="1094486" y="1083437"/>
                  </a:lnTo>
                  <a:lnTo>
                    <a:pt x="1089660" y="1083437"/>
                  </a:lnTo>
                  <a:lnTo>
                    <a:pt x="1085596" y="1083437"/>
                  </a:lnTo>
                  <a:lnTo>
                    <a:pt x="1082040" y="1086866"/>
                  </a:lnTo>
                  <a:lnTo>
                    <a:pt x="1082040" y="1095121"/>
                  </a:lnTo>
                  <a:lnTo>
                    <a:pt x="1085596" y="1098677"/>
                  </a:lnTo>
                  <a:lnTo>
                    <a:pt x="1094486" y="1098677"/>
                  </a:lnTo>
                  <a:lnTo>
                    <a:pt x="1097280" y="1095121"/>
                  </a:lnTo>
                  <a:lnTo>
                    <a:pt x="1097280" y="1086866"/>
                  </a:lnTo>
                  <a:close/>
                </a:path>
                <a:path w="1459865" h="1099185">
                  <a:moveTo>
                    <a:pt x="1097280" y="364490"/>
                  </a:moveTo>
                  <a:lnTo>
                    <a:pt x="1094486" y="361061"/>
                  </a:lnTo>
                  <a:lnTo>
                    <a:pt x="1089660" y="361061"/>
                  </a:lnTo>
                  <a:lnTo>
                    <a:pt x="1085596" y="361061"/>
                  </a:lnTo>
                  <a:lnTo>
                    <a:pt x="1082040" y="364490"/>
                  </a:lnTo>
                  <a:lnTo>
                    <a:pt x="1082040" y="373507"/>
                  </a:lnTo>
                  <a:lnTo>
                    <a:pt x="1085596" y="376301"/>
                  </a:lnTo>
                  <a:lnTo>
                    <a:pt x="1094486" y="376301"/>
                  </a:lnTo>
                  <a:lnTo>
                    <a:pt x="1097280" y="373507"/>
                  </a:lnTo>
                  <a:lnTo>
                    <a:pt x="1097280" y="364490"/>
                  </a:lnTo>
                  <a:close/>
                </a:path>
                <a:path w="1459865" h="1099185">
                  <a:moveTo>
                    <a:pt x="1097280" y="184785"/>
                  </a:moveTo>
                  <a:lnTo>
                    <a:pt x="1094486" y="181229"/>
                  </a:lnTo>
                  <a:lnTo>
                    <a:pt x="1089660" y="181229"/>
                  </a:lnTo>
                  <a:lnTo>
                    <a:pt x="1085596" y="181229"/>
                  </a:lnTo>
                  <a:lnTo>
                    <a:pt x="1082040" y="184785"/>
                  </a:lnTo>
                  <a:lnTo>
                    <a:pt x="1082040" y="193040"/>
                  </a:lnTo>
                  <a:lnTo>
                    <a:pt x="1085596" y="196469"/>
                  </a:lnTo>
                  <a:lnTo>
                    <a:pt x="1094486" y="196469"/>
                  </a:lnTo>
                  <a:lnTo>
                    <a:pt x="1097280" y="193040"/>
                  </a:lnTo>
                  <a:lnTo>
                    <a:pt x="1097280" y="184785"/>
                  </a:lnTo>
                  <a:close/>
                </a:path>
                <a:path w="1459865" h="1099185">
                  <a:moveTo>
                    <a:pt x="1249680" y="188087"/>
                  </a:moveTo>
                  <a:lnTo>
                    <a:pt x="1112520" y="188087"/>
                  </a:lnTo>
                  <a:lnTo>
                    <a:pt x="1112520" y="189357"/>
                  </a:lnTo>
                  <a:lnTo>
                    <a:pt x="1112520" y="190627"/>
                  </a:lnTo>
                  <a:lnTo>
                    <a:pt x="1249362" y="190627"/>
                  </a:lnTo>
                  <a:lnTo>
                    <a:pt x="1249362" y="189357"/>
                  </a:lnTo>
                  <a:lnTo>
                    <a:pt x="1249680" y="189357"/>
                  </a:lnTo>
                  <a:lnTo>
                    <a:pt x="1249680" y="188087"/>
                  </a:lnTo>
                  <a:close/>
                </a:path>
                <a:path w="1459865" h="1099185">
                  <a:moveTo>
                    <a:pt x="1272540" y="29337"/>
                  </a:moveTo>
                  <a:lnTo>
                    <a:pt x="1269619" y="29337"/>
                  </a:lnTo>
                  <a:lnTo>
                    <a:pt x="1269619" y="166497"/>
                  </a:lnTo>
                  <a:lnTo>
                    <a:pt x="1269936" y="166497"/>
                  </a:lnTo>
                  <a:lnTo>
                    <a:pt x="1269936" y="167767"/>
                  </a:lnTo>
                  <a:lnTo>
                    <a:pt x="1272159" y="167767"/>
                  </a:lnTo>
                  <a:lnTo>
                    <a:pt x="1272159" y="166497"/>
                  </a:lnTo>
                  <a:lnTo>
                    <a:pt x="1272540" y="166497"/>
                  </a:lnTo>
                  <a:lnTo>
                    <a:pt x="1272540" y="29337"/>
                  </a:lnTo>
                  <a:close/>
                </a:path>
                <a:path w="1459865" h="1099185">
                  <a:moveTo>
                    <a:pt x="1278636" y="184785"/>
                  </a:moveTo>
                  <a:lnTo>
                    <a:pt x="1275207" y="181229"/>
                  </a:lnTo>
                  <a:lnTo>
                    <a:pt x="1271016" y="181229"/>
                  </a:lnTo>
                  <a:lnTo>
                    <a:pt x="1266952" y="181229"/>
                  </a:lnTo>
                  <a:lnTo>
                    <a:pt x="1263396" y="184785"/>
                  </a:lnTo>
                  <a:lnTo>
                    <a:pt x="1263396" y="193040"/>
                  </a:lnTo>
                  <a:lnTo>
                    <a:pt x="1266952" y="196469"/>
                  </a:lnTo>
                  <a:lnTo>
                    <a:pt x="1275207" y="196469"/>
                  </a:lnTo>
                  <a:lnTo>
                    <a:pt x="1278636" y="193040"/>
                  </a:lnTo>
                  <a:lnTo>
                    <a:pt x="1278636" y="184785"/>
                  </a:lnTo>
                  <a:close/>
                </a:path>
                <a:path w="1459865" h="1099185">
                  <a:moveTo>
                    <a:pt x="1278636" y="3683"/>
                  </a:moveTo>
                  <a:lnTo>
                    <a:pt x="1275207" y="0"/>
                  </a:lnTo>
                  <a:lnTo>
                    <a:pt x="1271016" y="0"/>
                  </a:lnTo>
                  <a:lnTo>
                    <a:pt x="1266952" y="0"/>
                  </a:lnTo>
                  <a:lnTo>
                    <a:pt x="1263396" y="3683"/>
                  </a:lnTo>
                  <a:lnTo>
                    <a:pt x="1263396" y="12827"/>
                  </a:lnTo>
                  <a:lnTo>
                    <a:pt x="1266952" y="16637"/>
                  </a:lnTo>
                  <a:lnTo>
                    <a:pt x="1275207" y="16637"/>
                  </a:lnTo>
                  <a:lnTo>
                    <a:pt x="1278636" y="12827"/>
                  </a:lnTo>
                  <a:lnTo>
                    <a:pt x="1278636" y="3683"/>
                  </a:lnTo>
                  <a:close/>
                </a:path>
                <a:path w="1459865" h="1099185">
                  <a:moveTo>
                    <a:pt x="1429385" y="7493"/>
                  </a:moveTo>
                  <a:lnTo>
                    <a:pt x="1293749" y="7493"/>
                  </a:lnTo>
                  <a:lnTo>
                    <a:pt x="1293114" y="7493"/>
                  </a:lnTo>
                  <a:lnTo>
                    <a:pt x="1292352" y="7874"/>
                  </a:lnTo>
                  <a:lnTo>
                    <a:pt x="1292352" y="8636"/>
                  </a:lnTo>
                  <a:lnTo>
                    <a:pt x="1293114" y="9017"/>
                  </a:lnTo>
                  <a:lnTo>
                    <a:pt x="1429385" y="9017"/>
                  </a:lnTo>
                  <a:lnTo>
                    <a:pt x="1429385" y="7493"/>
                  </a:lnTo>
                  <a:close/>
                </a:path>
                <a:path w="1459865" h="1099185">
                  <a:moveTo>
                    <a:pt x="1459865" y="3683"/>
                  </a:moveTo>
                  <a:lnTo>
                    <a:pt x="1456182" y="0"/>
                  </a:lnTo>
                  <a:lnTo>
                    <a:pt x="1451610" y="0"/>
                  </a:lnTo>
                  <a:lnTo>
                    <a:pt x="1447038" y="0"/>
                  </a:lnTo>
                  <a:lnTo>
                    <a:pt x="1443228" y="3683"/>
                  </a:lnTo>
                  <a:lnTo>
                    <a:pt x="1443228" y="12827"/>
                  </a:lnTo>
                  <a:lnTo>
                    <a:pt x="1447038" y="16637"/>
                  </a:lnTo>
                  <a:lnTo>
                    <a:pt x="1456182" y="16637"/>
                  </a:lnTo>
                  <a:lnTo>
                    <a:pt x="1459865" y="12827"/>
                  </a:lnTo>
                  <a:lnTo>
                    <a:pt x="1459865" y="3683"/>
                  </a:lnTo>
                  <a:close/>
                </a:path>
              </a:pathLst>
            </a:custGeom>
            <a:solidFill>
              <a:srgbClr val="000D3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1808" y="1680972"/>
              <a:ext cx="3362325" cy="1880870"/>
            </a:xfrm>
            <a:custGeom>
              <a:avLst/>
              <a:gdLst/>
              <a:ahLst/>
              <a:cxnLst/>
              <a:rect l="l" t="t" r="r" b="b"/>
              <a:pathLst>
                <a:path w="3362325" h="1880870">
                  <a:moveTo>
                    <a:pt x="3305301" y="0"/>
                  </a:moveTo>
                  <a:lnTo>
                    <a:pt x="3301872" y="126"/>
                  </a:lnTo>
                  <a:lnTo>
                    <a:pt x="3064764" y="33274"/>
                  </a:lnTo>
                  <a:lnTo>
                    <a:pt x="3043858" y="42723"/>
                  </a:lnTo>
                  <a:lnTo>
                    <a:pt x="3032680" y="61055"/>
                  </a:lnTo>
                  <a:lnTo>
                    <a:pt x="3032813" y="82673"/>
                  </a:lnTo>
                  <a:lnTo>
                    <a:pt x="3045841" y="101980"/>
                  </a:lnTo>
                  <a:lnTo>
                    <a:pt x="3068955" y="120903"/>
                  </a:lnTo>
                  <a:lnTo>
                    <a:pt x="3074542" y="125094"/>
                  </a:lnTo>
                  <a:lnTo>
                    <a:pt x="3075305" y="133476"/>
                  </a:lnTo>
                  <a:lnTo>
                    <a:pt x="1850897" y="1649983"/>
                  </a:lnTo>
                  <a:lnTo>
                    <a:pt x="1820798" y="1664208"/>
                  </a:lnTo>
                  <a:lnTo>
                    <a:pt x="1812452" y="1663324"/>
                  </a:lnTo>
                  <a:lnTo>
                    <a:pt x="1804415" y="1660667"/>
                  </a:lnTo>
                  <a:lnTo>
                    <a:pt x="1797046" y="1656224"/>
                  </a:lnTo>
                  <a:lnTo>
                    <a:pt x="1790699" y="1649983"/>
                  </a:lnTo>
                  <a:lnTo>
                    <a:pt x="1066038" y="752982"/>
                  </a:lnTo>
                  <a:lnTo>
                    <a:pt x="1049480" y="736647"/>
                  </a:lnTo>
                  <a:lnTo>
                    <a:pt x="1030446" y="724979"/>
                  </a:lnTo>
                  <a:lnTo>
                    <a:pt x="1009745" y="717978"/>
                  </a:lnTo>
                  <a:lnTo>
                    <a:pt x="988187" y="715644"/>
                  </a:lnTo>
                  <a:lnTo>
                    <a:pt x="966628" y="717978"/>
                  </a:lnTo>
                  <a:lnTo>
                    <a:pt x="945927" y="724979"/>
                  </a:lnTo>
                  <a:lnTo>
                    <a:pt x="926893" y="736647"/>
                  </a:lnTo>
                  <a:lnTo>
                    <a:pt x="910336" y="752982"/>
                  </a:lnTo>
                  <a:lnTo>
                    <a:pt x="0" y="1880615"/>
                  </a:lnTo>
                  <a:lnTo>
                    <a:pt x="311912" y="1880615"/>
                  </a:lnTo>
                  <a:lnTo>
                    <a:pt x="958088" y="1080261"/>
                  </a:lnTo>
                  <a:lnTo>
                    <a:pt x="964434" y="1074021"/>
                  </a:lnTo>
                  <a:lnTo>
                    <a:pt x="971803" y="1069578"/>
                  </a:lnTo>
                  <a:lnTo>
                    <a:pt x="979840" y="1066921"/>
                  </a:lnTo>
                  <a:lnTo>
                    <a:pt x="988187" y="1066038"/>
                  </a:lnTo>
                  <a:lnTo>
                    <a:pt x="996688" y="1066921"/>
                  </a:lnTo>
                  <a:lnTo>
                    <a:pt x="1004855" y="1069578"/>
                  </a:lnTo>
                  <a:lnTo>
                    <a:pt x="1012404" y="1074021"/>
                  </a:lnTo>
                  <a:lnTo>
                    <a:pt x="1019047" y="1080261"/>
                  </a:lnTo>
                  <a:lnTo>
                    <a:pt x="1665223" y="1880615"/>
                  </a:lnTo>
                  <a:lnTo>
                    <a:pt x="1977009" y="1880615"/>
                  </a:lnTo>
                  <a:lnTo>
                    <a:pt x="3262757" y="288670"/>
                  </a:lnTo>
                  <a:lnTo>
                    <a:pt x="3266186" y="287146"/>
                  </a:lnTo>
                  <a:lnTo>
                    <a:pt x="3272536" y="287146"/>
                  </a:lnTo>
                  <a:lnTo>
                    <a:pt x="3275457" y="288035"/>
                  </a:lnTo>
                  <a:lnTo>
                    <a:pt x="3277869" y="289813"/>
                  </a:lnTo>
                  <a:lnTo>
                    <a:pt x="3298190" y="306577"/>
                  </a:lnTo>
                  <a:lnTo>
                    <a:pt x="3303906" y="310425"/>
                  </a:lnTo>
                  <a:lnTo>
                    <a:pt x="3309921" y="313070"/>
                  </a:lnTo>
                  <a:lnTo>
                    <a:pt x="3316102" y="314596"/>
                  </a:lnTo>
                  <a:lnTo>
                    <a:pt x="3322319" y="315086"/>
                  </a:lnTo>
                  <a:lnTo>
                    <a:pt x="3337653" y="312011"/>
                  </a:lnTo>
                  <a:lnTo>
                    <a:pt x="3350593" y="303434"/>
                  </a:lnTo>
                  <a:lnTo>
                    <a:pt x="3359271" y="290333"/>
                  </a:lnTo>
                  <a:lnTo>
                    <a:pt x="3361816" y="273684"/>
                  </a:lnTo>
                  <a:lnTo>
                    <a:pt x="3344291" y="36067"/>
                  </a:lnTo>
                  <a:lnTo>
                    <a:pt x="3340520" y="21699"/>
                  </a:lnTo>
                  <a:lnTo>
                    <a:pt x="3331940" y="10271"/>
                  </a:lnTo>
                  <a:lnTo>
                    <a:pt x="3319787" y="2724"/>
                  </a:lnTo>
                  <a:lnTo>
                    <a:pt x="3305301" y="0"/>
                  </a:lnTo>
                  <a:close/>
                </a:path>
              </a:pathLst>
            </a:custGeom>
            <a:solidFill>
              <a:srgbClr val="154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18417" y="1885187"/>
              <a:ext cx="2894330" cy="1511935"/>
            </a:xfrm>
            <a:custGeom>
              <a:avLst/>
              <a:gdLst/>
              <a:ahLst/>
              <a:cxnLst/>
              <a:rect l="l" t="t" r="r" b="b"/>
              <a:pathLst>
                <a:path w="2894329" h="1511935">
                  <a:moveTo>
                    <a:pt x="635469" y="757961"/>
                  </a:moveTo>
                  <a:lnTo>
                    <a:pt x="632777" y="748995"/>
                  </a:lnTo>
                  <a:lnTo>
                    <a:pt x="626605" y="741553"/>
                  </a:lnTo>
                  <a:lnTo>
                    <a:pt x="622033" y="737997"/>
                  </a:lnTo>
                  <a:lnTo>
                    <a:pt x="616572" y="736219"/>
                  </a:lnTo>
                  <a:lnTo>
                    <a:pt x="611111" y="736219"/>
                  </a:lnTo>
                  <a:lnTo>
                    <a:pt x="603999" y="736219"/>
                  </a:lnTo>
                  <a:lnTo>
                    <a:pt x="597014" y="739140"/>
                  </a:lnTo>
                  <a:lnTo>
                    <a:pt x="5321" y="1472438"/>
                  </a:lnTo>
                  <a:lnTo>
                    <a:pt x="850" y="1480705"/>
                  </a:lnTo>
                  <a:lnTo>
                    <a:pt x="0" y="1489837"/>
                  </a:lnTo>
                  <a:lnTo>
                    <a:pt x="2692" y="1498701"/>
                  </a:lnTo>
                  <a:lnTo>
                    <a:pt x="8877" y="1506093"/>
                  </a:lnTo>
                  <a:lnTo>
                    <a:pt x="13068" y="1510284"/>
                  </a:lnTo>
                  <a:lnTo>
                    <a:pt x="18656" y="1511681"/>
                  </a:lnTo>
                  <a:lnTo>
                    <a:pt x="31356" y="1511681"/>
                  </a:lnTo>
                  <a:lnTo>
                    <a:pt x="38341" y="1508887"/>
                  </a:lnTo>
                  <a:lnTo>
                    <a:pt x="43167" y="1502664"/>
                  </a:lnTo>
                  <a:lnTo>
                    <a:pt x="630161" y="775970"/>
                  </a:lnTo>
                  <a:lnTo>
                    <a:pt x="634619" y="767334"/>
                  </a:lnTo>
                  <a:lnTo>
                    <a:pt x="635469" y="757961"/>
                  </a:lnTo>
                  <a:close/>
                </a:path>
                <a:path w="2894329" h="1511935">
                  <a:moveTo>
                    <a:pt x="2893758" y="21551"/>
                  </a:moveTo>
                  <a:lnTo>
                    <a:pt x="2891028" y="12623"/>
                  </a:lnTo>
                  <a:lnTo>
                    <a:pt x="2885173" y="5219"/>
                  </a:lnTo>
                  <a:lnTo>
                    <a:pt x="2880728" y="1651"/>
                  </a:lnTo>
                  <a:lnTo>
                    <a:pt x="2875521" y="0"/>
                  </a:lnTo>
                  <a:lnTo>
                    <a:pt x="2870187" y="0"/>
                  </a:lnTo>
                  <a:lnTo>
                    <a:pt x="2862948" y="0"/>
                  </a:lnTo>
                  <a:lnTo>
                    <a:pt x="2855709" y="3302"/>
                  </a:lnTo>
                  <a:lnTo>
                    <a:pt x="2262365" y="735711"/>
                  </a:lnTo>
                  <a:lnTo>
                    <a:pt x="2258009" y="744347"/>
                  </a:lnTo>
                  <a:lnTo>
                    <a:pt x="2257425" y="753668"/>
                  </a:lnTo>
                  <a:lnTo>
                    <a:pt x="2260371" y="762596"/>
                  </a:lnTo>
                  <a:lnTo>
                    <a:pt x="2266683" y="770001"/>
                  </a:lnTo>
                  <a:lnTo>
                    <a:pt x="2270874" y="773557"/>
                  </a:lnTo>
                  <a:lnTo>
                    <a:pt x="2276462" y="775589"/>
                  </a:lnTo>
                  <a:lnTo>
                    <a:pt x="2288400" y="775589"/>
                  </a:lnTo>
                  <a:lnTo>
                    <a:pt x="2295385" y="772160"/>
                  </a:lnTo>
                  <a:lnTo>
                    <a:pt x="2300338" y="766572"/>
                  </a:lnTo>
                  <a:lnTo>
                    <a:pt x="2888729" y="39497"/>
                  </a:lnTo>
                  <a:lnTo>
                    <a:pt x="2893072" y="30873"/>
                  </a:lnTo>
                  <a:lnTo>
                    <a:pt x="2893758" y="21551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6835" y="3523488"/>
              <a:ext cx="2113915" cy="91440"/>
            </a:xfrm>
            <a:custGeom>
              <a:avLst/>
              <a:gdLst/>
              <a:ahLst/>
              <a:cxnLst/>
              <a:rect l="l" t="t" r="r" b="b"/>
              <a:pathLst>
                <a:path w="2113915" h="91439">
                  <a:moveTo>
                    <a:pt x="1056386" y="0"/>
                  </a:moveTo>
                  <a:lnTo>
                    <a:pt x="973877" y="136"/>
                  </a:lnTo>
                  <a:lnTo>
                    <a:pt x="893098" y="539"/>
                  </a:lnTo>
                  <a:lnTo>
                    <a:pt x="814282" y="1198"/>
                  </a:lnTo>
                  <a:lnTo>
                    <a:pt x="737666" y="2104"/>
                  </a:lnTo>
                  <a:lnTo>
                    <a:pt x="663485" y="3246"/>
                  </a:lnTo>
                  <a:lnTo>
                    <a:pt x="591975" y="4614"/>
                  </a:lnTo>
                  <a:lnTo>
                    <a:pt x="523371" y="6199"/>
                  </a:lnTo>
                  <a:lnTo>
                    <a:pt x="457909" y="7990"/>
                  </a:lnTo>
                  <a:lnTo>
                    <a:pt x="395825" y="9977"/>
                  </a:lnTo>
                  <a:lnTo>
                    <a:pt x="337353" y="12150"/>
                  </a:lnTo>
                  <a:lnTo>
                    <a:pt x="282730" y="14499"/>
                  </a:lnTo>
                  <a:lnTo>
                    <a:pt x="232192" y="17014"/>
                  </a:lnTo>
                  <a:lnTo>
                    <a:pt x="185973" y="19685"/>
                  </a:lnTo>
                  <a:lnTo>
                    <a:pt x="144309" y="22502"/>
                  </a:lnTo>
                  <a:lnTo>
                    <a:pt x="75590" y="28534"/>
                  </a:lnTo>
                  <a:lnTo>
                    <a:pt x="27919" y="35029"/>
                  </a:lnTo>
                  <a:lnTo>
                    <a:pt x="0" y="45465"/>
                  </a:lnTo>
                  <a:lnTo>
                    <a:pt x="3180" y="49009"/>
                  </a:lnTo>
                  <a:lnTo>
                    <a:pt x="49006" y="59191"/>
                  </a:lnTo>
                  <a:lnTo>
                    <a:pt x="107436" y="65496"/>
                  </a:lnTo>
                  <a:lnTo>
                    <a:pt x="185973" y="71314"/>
                  </a:lnTo>
                  <a:lnTo>
                    <a:pt x="232192" y="74014"/>
                  </a:lnTo>
                  <a:lnTo>
                    <a:pt x="282730" y="76559"/>
                  </a:lnTo>
                  <a:lnTo>
                    <a:pt x="337353" y="78940"/>
                  </a:lnTo>
                  <a:lnTo>
                    <a:pt x="395825" y="81145"/>
                  </a:lnTo>
                  <a:lnTo>
                    <a:pt x="457909" y="83164"/>
                  </a:lnTo>
                  <a:lnTo>
                    <a:pt x="523371" y="84986"/>
                  </a:lnTo>
                  <a:lnTo>
                    <a:pt x="591975" y="86600"/>
                  </a:lnTo>
                  <a:lnTo>
                    <a:pt x="663485" y="87995"/>
                  </a:lnTo>
                  <a:lnTo>
                    <a:pt x="737666" y="89160"/>
                  </a:lnTo>
                  <a:lnTo>
                    <a:pt x="814282" y="90086"/>
                  </a:lnTo>
                  <a:lnTo>
                    <a:pt x="893098" y="90760"/>
                  </a:lnTo>
                  <a:lnTo>
                    <a:pt x="973877" y="91173"/>
                  </a:lnTo>
                  <a:lnTo>
                    <a:pt x="1056386" y="91312"/>
                  </a:lnTo>
                  <a:lnTo>
                    <a:pt x="1138998" y="91173"/>
                  </a:lnTo>
                  <a:lnTo>
                    <a:pt x="1219874" y="90760"/>
                  </a:lnTo>
                  <a:lnTo>
                    <a:pt x="1298778" y="90086"/>
                  </a:lnTo>
                  <a:lnTo>
                    <a:pt x="1375475" y="89160"/>
                  </a:lnTo>
                  <a:lnTo>
                    <a:pt x="1449729" y="87995"/>
                  </a:lnTo>
                  <a:lnTo>
                    <a:pt x="1521305" y="86600"/>
                  </a:lnTo>
                  <a:lnTo>
                    <a:pt x="1589969" y="84986"/>
                  </a:lnTo>
                  <a:lnTo>
                    <a:pt x="1655484" y="83164"/>
                  </a:lnTo>
                  <a:lnTo>
                    <a:pt x="1717616" y="81145"/>
                  </a:lnTo>
                  <a:lnTo>
                    <a:pt x="1776129" y="78940"/>
                  </a:lnTo>
                  <a:lnTo>
                    <a:pt x="1830788" y="76559"/>
                  </a:lnTo>
                  <a:lnTo>
                    <a:pt x="1881358" y="74014"/>
                  </a:lnTo>
                  <a:lnTo>
                    <a:pt x="1927604" y="71314"/>
                  </a:lnTo>
                  <a:lnTo>
                    <a:pt x="1969290" y="68471"/>
                  </a:lnTo>
                  <a:lnTo>
                    <a:pt x="2038042" y="62399"/>
                  </a:lnTo>
                  <a:lnTo>
                    <a:pt x="2085732" y="55883"/>
                  </a:lnTo>
                  <a:lnTo>
                    <a:pt x="2113661" y="45465"/>
                  </a:lnTo>
                  <a:lnTo>
                    <a:pt x="2110479" y="41908"/>
                  </a:lnTo>
                  <a:lnTo>
                    <a:pt x="2064637" y="31729"/>
                  </a:lnTo>
                  <a:lnTo>
                    <a:pt x="2006181" y="25455"/>
                  </a:lnTo>
                  <a:lnTo>
                    <a:pt x="1927604" y="19685"/>
                  </a:lnTo>
                  <a:lnTo>
                    <a:pt x="1881358" y="17014"/>
                  </a:lnTo>
                  <a:lnTo>
                    <a:pt x="1830788" y="14499"/>
                  </a:lnTo>
                  <a:lnTo>
                    <a:pt x="1776129" y="12150"/>
                  </a:lnTo>
                  <a:lnTo>
                    <a:pt x="1717616" y="9977"/>
                  </a:lnTo>
                  <a:lnTo>
                    <a:pt x="1655484" y="7990"/>
                  </a:lnTo>
                  <a:lnTo>
                    <a:pt x="1589969" y="6199"/>
                  </a:lnTo>
                  <a:lnTo>
                    <a:pt x="1521305" y="4614"/>
                  </a:lnTo>
                  <a:lnTo>
                    <a:pt x="1449729" y="3246"/>
                  </a:lnTo>
                  <a:lnTo>
                    <a:pt x="1375475" y="2104"/>
                  </a:lnTo>
                  <a:lnTo>
                    <a:pt x="1298778" y="1198"/>
                  </a:lnTo>
                  <a:lnTo>
                    <a:pt x="1219874" y="539"/>
                  </a:lnTo>
                  <a:lnTo>
                    <a:pt x="1138998" y="136"/>
                  </a:lnTo>
                  <a:lnTo>
                    <a:pt x="1056386" y="0"/>
                  </a:lnTo>
                  <a:close/>
                </a:path>
              </a:pathLst>
            </a:custGeom>
            <a:solidFill>
              <a:srgbClr val="000000">
                <a:alpha val="1176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66560" y="2153412"/>
              <a:ext cx="1391920" cy="1409700"/>
            </a:xfrm>
            <a:custGeom>
              <a:avLst/>
              <a:gdLst/>
              <a:ahLst/>
              <a:cxnLst/>
              <a:rect l="l" t="t" r="r" b="b"/>
              <a:pathLst>
                <a:path w="1391920" h="1409700">
                  <a:moveTo>
                    <a:pt x="920115" y="0"/>
                  </a:moveTo>
                  <a:lnTo>
                    <a:pt x="470535" y="0"/>
                  </a:lnTo>
                  <a:lnTo>
                    <a:pt x="431956" y="18017"/>
                  </a:lnTo>
                  <a:lnTo>
                    <a:pt x="394504" y="38768"/>
                  </a:lnTo>
                  <a:lnTo>
                    <a:pt x="358255" y="62154"/>
                  </a:lnTo>
                  <a:lnTo>
                    <a:pt x="323288" y="88077"/>
                  </a:lnTo>
                  <a:lnTo>
                    <a:pt x="289680" y="116441"/>
                  </a:lnTo>
                  <a:lnTo>
                    <a:pt x="257508" y="147148"/>
                  </a:lnTo>
                  <a:lnTo>
                    <a:pt x="226850" y="180100"/>
                  </a:lnTo>
                  <a:lnTo>
                    <a:pt x="197783" y="215199"/>
                  </a:lnTo>
                  <a:lnTo>
                    <a:pt x="170385" y="252349"/>
                  </a:lnTo>
                  <a:lnTo>
                    <a:pt x="144734" y="291452"/>
                  </a:lnTo>
                  <a:lnTo>
                    <a:pt x="120907" y="332410"/>
                  </a:lnTo>
                  <a:lnTo>
                    <a:pt x="98981" y="375126"/>
                  </a:lnTo>
                  <a:lnTo>
                    <a:pt x="79034" y="419502"/>
                  </a:lnTo>
                  <a:lnTo>
                    <a:pt x="61143" y="465440"/>
                  </a:lnTo>
                  <a:lnTo>
                    <a:pt x="45386" y="512844"/>
                  </a:lnTo>
                  <a:lnTo>
                    <a:pt x="31841" y="561616"/>
                  </a:lnTo>
                  <a:lnTo>
                    <a:pt x="20585" y="611658"/>
                  </a:lnTo>
                  <a:lnTo>
                    <a:pt x="11695" y="662873"/>
                  </a:lnTo>
                  <a:lnTo>
                    <a:pt x="5249" y="715163"/>
                  </a:lnTo>
                  <a:lnTo>
                    <a:pt x="1325" y="768431"/>
                  </a:lnTo>
                  <a:lnTo>
                    <a:pt x="0" y="822579"/>
                  </a:lnTo>
                  <a:lnTo>
                    <a:pt x="1338" y="877267"/>
                  </a:lnTo>
                  <a:lnTo>
                    <a:pt x="5306" y="931033"/>
                  </a:lnTo>
                  <a:lnTo>
                    <a:pt x="11834" y="983784"/>
                  </a:lnTo>
                  <a:lnTo>
                    <a:pt x="20852" y="1035424"/>
                  </a:lnTo>
                  <a:lnTo>
                    <a:pt x="32290" y="1085860"/>
                  </a:lnTo>
                  <a:lnTo>
                    <a:pt x="46077" y="1134999"/>
                  </a:lnTo>
                  <a:lnTo>
                    <a:pt x="62144" y="1182744"/>
                  </a:lnTo>
                  <a:lnTo>
                    <a:pt x="80421" y="1229004"/>
                  </a:lnTo>
                  <a:lnTo>
                    <a:pt x="100838" y="1273683"/>
                  </a:lnTo>
                  <a:lnTo>
                    <a:pt x="124712" y="1312730"/>
                  </a:lnTo>
                  <a:lnTo>
                    <a:pt x="155015" y="1346030"/>
                  </a:lnTo>
                  <a:lnTo>
                    <a:pt x="190722" y="1372981"/>
                  </a:lnTo>
                  <a:lnTo>
                    <a:pt x="230810" y="1392978"/>
                  </a:lnTo>
                  <a:lnTo>
                    <a:pt x="274257" y="1405419"/>
                  </a:lnTo>
                  <a:lnTo>
                    <a:pt x="320040" y="1409700"/>
                  </a:lnTo>
                  <a:lnTo>
                    <a:pt x="1071372" y="1409700"/>
                  </a:lnTo>
                  <a:lnTo>
                    <a:pt x="1117110" y="1405419"/>
                  </a:lnTo>
                  <a:lnTo>
                    <a:pt x="1160544" y="1392978"/>
                  </a:lnTo>
                  <a:lnTo>
                    <a:pt x="1200642" y="1372981"/>
                  </a:lnTo>
                  <a:lnTo>
                    <a:pt x="1236368" y="1346030"/>
                  </a:lnTo>
                  <a:lnTo>
                    <a:pt x="1266690" y="1312730"/>
                  </a:lnTo>
                  <a:lnTo>
                    <a:pt x="1290574" y="1273683"/>
                  </a:lnTo>
                  <a:lnTo>
                    <a:pt x="1310823" y="1229004"/>
                  </a:lnTo>
                  <a:lnTo>
                    <a:pt x="1329011" y="1182744"/>
                  </a:lnTo>
                  <a:lnTo>
                    <a:pt x="1345052" y="1134999"/>
                  </a:lnTo>
                  <a:lnTo>
                    <a:pt x="1358860" y="1085860"/>
                  </a:lnTo>
                  <a:lnTo>
                    <a:pt x="1370350" y="1035424"/>
                  </a:lnTo>
                  <a:lnTo>
                    <a:pt x="1379436" y="983784"/>
                  </a:lnTo>
                  <a:lnTo>
                    <a:pt x="1386032" y="931033"/>
                  </a:lnTo>
                  <a:lnTo>
                    <a:pt x="1390052" y="877267"/>
                  </a:lnTo>
                  <a:lnTo>
                    <a:pt x="1391412" y="822579"/>
                  </a:lnTo>
                  <a:lnTo>
                    <a:pt x="1390085" y="768431"/>
                  </a:lnTo>
                  <a:lnTo>
                    <a:pt x="1386158" y="715163"/>
                  </a:lnTo>
                  <a:lnTo>
                    <a:pt x="1379707" y="662873"/>
                  </a:lnTo>
                  <a:lnTo>
                    <a:pt x="1370810" y="611658"/>
                  </a:lnTo>
                  <a:lnTo>
                    <a:pt x="1359543" y="561616"/>
                  </a:lnTo>
                  <a:lnTo>
                    <a:pt x="1345985" y="512844"/>
                  </a:lnTo>
                  <a:lnTo>
                    <a:pt x="1330212" y="465440"/>
                  </a:lnTo>
                  <a:lnTo>
                    <a:pt x="1312301" y="419502"/>
                  </a:lnTo>
                  <a:lnTo>
                    <a:pt x="1292330" y="375126"/>
                  </a:lnTo>
                  <a:lnTo>
                    <a:pt x="1270377" y="332410"/>
                  </a:lnTo>
                  <a:lnTo>
                    <a:pt x="1246518" y="291452"/>
                  </a:lnTo>
                  <a:lnTo>
                    <a:pt x="1220830" y="252349"/>
                  </a:lnTo>
                  <a:lnTo>
                    <a:pt x="1193392" y="215199"/>
                  </a:lnTo>
                  <a:lnTo>
                    <a:pt x="1164279" y="180100"/>
                  </a:lnTo>
                  <a:lnTo>
                    <a:pt x="1133570" y="147148"/>
                  </a:lnTo>
                  <a:lnTo>
                    <a:pt x="1101342" y="116441"/>
                  </a:lnTo>
                  <a:lnTo>
                    <a:pt x="1067671" y="88077"/>
                  </a:lnTo>
                  <a:lnTo>
                    <a:pt x="1032636" y="62154"/>
                  </a:lnTo>
                  <a:lnTo>
                    <a:pt x="996313" y="38768"/>
                  </a:lnTo>
                  <a:lnTo>
                    <a:pt x="958780" y="18017"/>
                  </a:lnTo>
                  <a:lnTo>
                    <a:pt x="920115" y="0"/>
                  </a:lnTo>
                  <a:close/>
                </a:path>
              </a:pathLst>
            </a:custGeom>
            <a:solidFill>
              <a:srgbClr val="8B7A2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67319" y="2598547"/>
              <a:ext cx="387985" cy="646430"/>
            </a:xfrm>
            <a:custGeom>
              <a:avLst/>
              <a:gdLst/>
              <a:ahLst/>
              <a:cxnLst/>
              <a:rect l="l" t="t" r="r" b="b"/>
              <a:pathLst>
                <a:path w="387984" h="646430">
                  <a:moveTo>
                    <a:pt x="206884" y="0"/>
                  </a:moveTo>
                  <a:lnTo>
                    <a:pt x="180976" y="0"/>
                  </a:lnTo>
                  <a:lnTo>
                    <a:pt x="167249" y="2815"/>
                  </a:lnTo>
                  <a:lnTo>
                    <a:pt x="156116" y="10429"/>
                  </a:lnTo>
                  <a:lnTo>
                    <a:pt x="148651" y="21591"/>
                  </a:lnTo>
                  <a:lnTo>
                    <a:pt x="143936" y="46892"/>
                  </a:lnTo>
                  <a:lnTo>
                    <a:pt x="138400" y="56753"/>
                  </a:lnTo>
                  <a:lnTo>
                    <a:pt x="129958" y="64494"/>
                  </a:lnTo>
                  <a:lnTo>
                    <a:pt x="119254" y="69341"/>
                  </a:lnTo>
                  <a:lnTo>
                    <a:pt x="110872" y="71500"/>
                  </a:lnTo>
                  <a:lnTo>
                    <a:pt x="103252" y="74294"/>
                  </a:lnTo>
                  <a:lnTo>
                    <a:pt x="59803" y="100409"/>
                  </a:lnTo>
                  <a:lnTo>
                    <a:pt x="33148" y="130428"/>
                  </a:lnTo>
                  <a:lnTo>
                    <a:pt x="16702" y="167846"/>
                  </a:lnTo>
                  <a:lnTo>
                    <a:pt x="11304" y="211073"/>
                  </a:lnTo>
                  <a:lnTo>
                    <a:pt x="18039" y="256424"/>
                  </a:lnTo>
                  <a:lnTo>
                    <a:pt x="38324" y="293560"/>
                  </a:lnTo>
                  <a:lnTo>
                    <a:pt x="72276" y="322409"/>
                  </a:lnTo>
                  <a:lnTo>
                    <a:pt x="120016" y="342900"/>
                  </a:lnTo>
                  <a:lnTo>
                    <a:pt x="245492" y="381507"/>
                  </a:lnTo>
                  <a:lnTo>
                    <a:pt x="256730" y="385861"/>
                  </a:lnTo>
                  <a:lnTo>
                    <a:pt x="289673" y="415448"/>
                  </a:lnTo>
                  <a:lnTo>
                    <a:pt x="292355" y="432688"/>
                  </a:lnTo>
                  <a:lnTo>
                    <a:pt x="290772" y="445869"/>
                  </a:lnTo>
                  <a:lnTo>
                    <a:pt x="266447" y="478408"/>
                  </a:lnTo>
                  <a:lnTo>
                    <a:pt x="219031" y="496143"/>
                  </a:lnTo>
                  <a:lnTo>
                    <a:pt x="199899" y="497331"/>
                  </a:lnTo>
                  <a:lnTo>
                    <a:pt x="179526" y="495750"/>
                  </a:lnTo>
                  <a:lnTo>
                    <a:pt x="143017" y="483348"/>
                  </a:lnTo>
                  <a:lnTo>
                    <a:pt x="108634" y="453247"/>
                  </a:lnTo>
                  <a:lnTo>
                    <a:pt x="95505" y="430656"/>
                  </a:lnTo>
                  <a:lnTo>
                    <a:pt x="90039" y="422237"/>
                  </a:lnTo>
                  <a:lnTo>
                    <a:pt x="82440" y="415972"/>
                  </a:lnTo>
                  <a:lnTo>
                    <a:pt x="73342" y="412065"/>
                  </a:lnTo>
                  <a:lnTo>
                    <a:pt x="63374" y="410717"/>
                  </a:lnTo>
                  <a:lnTo>
                    <a:pt x="58294" y="410971"/>
                  </a:lnTo>
                  <a:lnTo>
                    <a:pt x="29592" y="415163"/>
                  </a:lnTo>
                  <a:lnTo>
                    <a:pt x="15331" y="420919"/>
                  </a:lnTo>
                  <a:lnTo>
                    <a:pt x="5034" y="431593"/>
                  </a:lnTo>
                  <a:lnTo>
                    <a:pt x="0" y="445291"/>
                  </a:lnTo>
                  <a:lnTo>
                    <a:pt x="1525" y="460120"/>
                  </a:lnTo>
                  <a:lnTo>
                    <a:pt x="19296" y="497947"/>
                  </a:lnTo>
                  <a:lnTo>
                    <a:pt x="57898" y="541845"/>
                  </a:lnTo>
                  <a:lnTo>
                    <a:pt x="96902" y="566038"/>
                  </a:lnTo>
                  <a:lnTo>
                    <a:pt x="120778" y="575055"/>
                  </a:lnTo>
                  <a:lnTo>
                    <a:pt x="130869" y="580245"/>
                  </a:lnTo>
                  <a:lnTo>
                    <a:pt x="138828" y="587994"/>
                  </a:lnTo>
                  <a:lnTo>
                    <a:pt x="144049" y="597719"/>
                  </a:lnTo>
                  <a:lnTo>
                    <a:pt x="145924" y="608838"/>
                  </a:lnTo>
                  <a:lnTo>
                    <a:pt x="145924" y="611632"/>
                  </a:lnTo>
                  <a:lnTo>
                    <a:pt x="148651" y="624972"/>
                  </a:lnTo>
                  <a:lnTo>
                    <a:pt x="156116" y="635873"/>
                  </a:lnTo>
                  <a:lnTo>
                    <a:pt x="167249" y="643225"/>
                  </a:lnTo>
                  <a:lnTo>
                    <a:pt x="180976" y="645921"/>
                  </a:lnTo>
                  <a:lnTo>
                    <a:pt x="206884" y="645921"/>
                  </a:lnTo>
                  <a:lnTo>
                    <a:pt x="220612" y="643225"/>
                  </a:lnTo>
                  <a:lnTo>
                    <a:pt x="231745" y="635873"/>
                  </a:lnTo>
                  <a:lnTo>
                    <a:pt x="239210" y="624972"/>
                  </a:lnTo>
                  <a:lnTo>
                    <a:pt x="241936" y="611632"/>
                  </a:lnTo>
                  <a:lnTo>
                    <a:pt x="241936" y="610234"/>
                  </a:lnTo>
                  <a:lnTo>
                    <a:pt x="243824" y="598761"/>
                  </a:lnTo>
                  <a:lnTo>
                    <a:pt x="249128" y="588930"/>
                  </a:lnTo>
                  <a:lnTo>
                    <a:pt x="257313" y="581338"/>
                  </a:lnTo>
                  <a:lnTo>
                    <a:pt x="267844" y="576579"/>
                  </a:lnTo>
                  <a:lnTo>
                    <a:pt x="275070" y="574290"/>
                  </a:lnTo>
                  <a:lnTo>
                    <a:pt x="282116" y="571785"/>
                  </a:lnTo>
                  <a:lnTo>
                    <a:pt x="334281" y="541845"/>
                  </a:lnTo>
                  <a:lnTo>
                    <a:pt x="363221" y="509269"/>
                  </a:lnTo>
                  <a:lnTo>
                    <a:pt x="381525" y="470392"/>
                  </a:lnTo>
                  <a:lnTo>
                    <a:pt x="387732" y="425703"/>
                  </a:lnTo>
                  <a:lnTo>
                    <a:pt x="385897" y="399688"/>
                  </a:lnTo>
                  <a:lnTo>
                    <a:pt x="380382" y="376364"/>
                  </a:lnTo>
                  <a:lnTo>
                    <a:pt x="371177" y="355802"/>
                  </a:lnTo>
                  <a:lnTo>
                    <a:pt x="358268" y="338073"/>
                  </a:lnTo>
                  <a:lnTo>
                    <a:pt x="357633" y="338073"/>
                  </a:lnTo>
                  <a:lnTo>
                    <a:pt x="340512" y="322572"/>
                  </a:lnTo>
                  <a:lnTo>
                    <a:pt x="318676" y="308641"/>
                  </a:lnTo>
                  <a:lnTo>
                    <a:pt x="292125" y="296283"/>
                  </a:lnTo>
                  <a:lnTo>
                    <a:pt x="260859" y="285495"/>
                  </a:lnTo>
                  <a:lnTo>
                    <a:pt x="171070" y="260222"/>
                  </a:lnTo>
                  <a:lnTo>
                    <a:pt x="155364" y="255317"/>
                  </a:lnTo>
                  <a:lnTo>
                    <a:pt x="121413" y="237744"/>
                  </a:lnTo>
                  <a:lnTo>
                    <a:pt x="106046" y="206120"/>
                  </a:lnTo>
                  <a:lnTo>
                    <a:pt x="106810" y="197998"/>
                  </a:lnTo>
                  <a:lnTo>
                    <a:pt x="130462" y="164560"/>
                  </a:lnTo>
                  <a:lnTo>
                    <a:pt x="173950" y="149629"/>
                  </a:lnTo>
                  <a:lnTo>
                    <a:pt x="187453" y="149225"/>
                  </a:lnTo>
                  <a:lnTo>
                    <a:pt x="201193" y="149998"/>
                  </a:lnTo>
                  <a:lnTo>
                    <a:pt x="243153" y="165006"/>
                  </a:lnTo>
                  <a:lnTo>
                    <a:pt x="274194" y="195579"/>
                  </a:lnTo>
                  <a:lnTo>
                    <a:pt x="276226" y="201294"/>
                  </a:lnTo>
                  <a:lnTo>
                    <a:pt x="282209" y="209573"/>
                  </a:lnTo>
                  <a:lnTo>
                    <a:pt x="289800" y="215899"/>
                  </a:lnTo>
                  <a:lnTo>
                    <a:pt x="298604" y="219940"/>
                  </a:lnTo>
                  <a:lnTo>
                    <a:pt x="308230" y="221360"/>
                  </a:lnTo>
                  <a:lnTo>
                    <a:pt x="312167" y="221233"/>
                  </a:lnTo>
                  <a:lnTo>
                    <a:pt x="343536" y="215264"/>
                  </a:lnTo>
                  <a:lnTo>
                    <a:pt x="358461" y="209222"/>
                  </a:lnTo>
                  <a:lnTo>
                    <a:pt x="368635" y="197691"/>
                  </a:lnTo>
                  <a:lnTo>
                    <a:pt x="372737" y="182850"/>
                  </a:lnTo>
                  <a:lnTo>
                    <a:pt x="369444" y="166877"/>
                  </a:lnTo>
                  <a:lnTo>
                    <a:pt x="345695" y="128269"/>
                  </a:lnTo>
                  <a:lnTo>
                    <a:pt x="316247" y="99329"/>
                  </a:lnTo>
                  <a:lnTo>
                    <a:pt x="280417" y="77723"/>
                  </a:lnTo>
                  <a:lnTo>
                    <a:pt x="270638" y="74294"/>
                  </a:lnTo>
                  <a:lnTo>
                    <a:pt x="265812" y="72262"/>
                  </a:lnTo>
                  <a:lnTo>
                    <a:pt x="256135" y="67175"/>
                  </a:lnTo>
                  <a:lnTo>
                    <a:pt x="248588" y="59658"/>
                  </a:lnTo>
                  <a:lnTo>
                    <a:pt x="243685" y="50188"/>
                  </a:lnTo>
                  <a:lnTo>
                    <a:pt x="241936" y="39242"/>
                  </a:lnTo>
                  <a:lnTo>
                    <a:pt x="241936" y="35051"/>
                  </a:lnTo>
                  <a:lnTo>
                    <a:pt x="239121" y="21591"/>
                  </a:lnTo>
                  <a:lnTo>
                    <a:pt x="231507" y="10429"/>
                  </a:lnTo>
                  <a:lnTo>
                    <a:pt x="220344" y="2815"/>
                  </a:lnTo>
                  <a:lnTo>
                    <a:pt x="206884" y="0"/>
                  </a:lnTo>
                  <a:close/>
                </a:path>
              </a:pathLst>
            </a:custGeom>
            <a:solidFill>
              <a:srgbClr val="F1ECE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9232" y="2263140"/>
              <a:ext cx="387985" cy="962025"/>
            </a:xfrm>
            <a:custGeom>
              <a:avLst/>
              <a:gdLst/>
              <a:ahLst/>
              <a:cxnLst/>
              <a:rect l="l" t="t" r="r" b="b"/>
              <a:pathLst>
                <a:path w="387984" h="962025">
                  <a:moveTo>
                    <a:pt x="338709" y="0"/>
                  </a:moveTo>
                  <a:lnTo>
                    <a:pt x="273648" y="39682"/>
                  </a:lnTo>
                  <a:lnTo>
                    <a:pt x="240839" y="71331"/>
                  </a:lnTo>
                  <a:lnTo>
                    <a:pt x="209645" y="105584"/>
                  </a:lnTo>
                  <a:lnTo>
                    <a:pt x="180165" y="142409"/>
                  </a:lnTo>
                  <a:lnTo>
                    <a:pt x="152499" y="181774"/>
                  </a:lnTo>
                  <a:lnTo>
                    <a:pt x="126746" y="223647"/>
                  </a:lnTo>
                  <a:lnTo>
                    <a:pt x="103106" y="267122"/>
                  </a:lnTo>
                  <a:lnTo>
                    <a:pt x="81816" y="312124"/>
                  </a:lnTo>
                  <a:lnTo>
                    <a:pt x="62908" y="358534"/>
                  </a:lnTo>
                  <a:lnTo>
                    <a:pt x="46414" y="406234"/>
                  </a:lnTo>
                  <a:lnTo>
                    <a:pt x="32369" y="455104"/>
                  </a:lnTo>
                  <a:lnTo>
                    <a:pt x="20803" y="505026"/>
                  </a:lnTo>
                  <a:lnTo>
                    <a:pt x="11751" y="555880"/>
                  </a:lnTo>
                  <a:lnTo>
                    <a:pt x="5244" y="607548"/>
                  </a:lnTo>
                  <a:lnTo>
                    <a:pt x="1316" y="659911"/>
                  </a:lnTo>
                  <a:lnTo>
                    <a:pt x="0" y="712851"/>
                  </a:lnTo>
                  <a:lnTo>
                    <a:pt x="1309" y="765774"/>
                  </a:lnTo>
                  <a:lnTo>
                    <a:pt x="5238" y="818388"/>
                  </a:lnTo>
                  <a:lnTo>
                    <a:pt x="11787" y="870620"/>
                  </a:lnTo>
                  <a:lnTo>
                    <a:pt x="20954" y="922401"/>
                  </a:lnTo>
                  <a:lnTo>
                    <a:pt x="52994" y="958762"/>
                  </a:lnTo>
                  <a:lnTo>
                    <a:pt x="69342" y="961644"/>
                  </a:lnTo>
                  <a:lnTo>
                    <a:pt x="72771" y="961644"/>
                  </a:lnTo>
                  <a:lnTo>
                    <a:pt x="110775" y="939069"/>
                  </a:lnTo>
                  <a:lnTo>
                    <a:pt x="109341" y="855440"/>
                  </a:lnTo>
                  <a:lnTo>
                    <a:pt x="103425" y="808228"/>
                  </a:lnTo>
                  <a:lnTo>
                    <a:pt x="99867" y="760634"/>
                  </a:lnTo>
                  <a:lnTo>
                    <a:pt x="98678" y="712851"/>
                  </a:lnTo>
                  <a:lnTo>
                    <a:pt x="100122" y="659901"/>
                  </a:lnTo>
                  <a:lnTo>
                    <a:pt x="104429" y="607655"/>
                  </a:lnTo>
                  <a:lnTo>
                    <a:pt x="111567" y="556255"/>
                  </a:lnTo>
                  <a:lnTo>
                    <a:pt x="121502" y="505839"/>
                  </a:lnTo>
                  <a:lnTo>
                    <a:pt x="134200" y="456547"/>
                  </a:lnTo>
                  <a:lnTo>
                    <a:pt x="149629" y="408521"/>
                  </a:lnTo>
                  <a:lnTo>
                    <a:pt x="167755" y="361899"/>
                  </a:lnTo>
                  <a:lnTo>
                    <a:pt x="188544" y="316822"/>
                  </a:lnTo>
                  <a:lnTo>
                    <a:pt x="211963" y="273431"/>
                  </a:lnTo>
                  <a:lnTo>
                    <a:pt x="239180" y="229985"/>
                  </a:lnTo>
                  <a:lnTo>
                    <a:pt x="268647" y="189643"/>
                  </a:lnTo>
                  <a:lnTo>
                    <a:pt x="300266" y="152519"/>
                  </a:lnTo>
                  <a:lnTo>
                    <a:pt x="333939" y="118730"/>
                  </a:lnTo>
                  <a:lnTo>
                    <a:pt x="369570" y="88392"/>
                  </a:lnTo>
                  <a:lnTo>
                    <a:pt x="382006" y="73538"/>
                  </a:lnTo>
                  <a:lnTo>
                    <a:pt x="387810" y="55578"/>
                  </a:lnTo>
                  <a:lnTo>
                    <a:pt x="386589" y="36689"/>
                  </a:lnTo>
                  <a:lnTo>
                    <a:pt x="377951" y="19050"/>
                  </a:lnTo>
                  <a:lnTo>
                    <a:pt x="369587" y="10769"/>
                  </a:lnTo>
                  <a:lnTo>
                    <a:pt x="359997" y="4810"/>
                  </a:lnTo>
                  <a:lnTo>
                    <a:pt x="349573" y="1208"/>
                  </a:lnTo>
                  <a:lnTo>
                    <a:pt x="338709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114032" y="1699260"/>
              <a:ext cx="696595" cy="454025"/>
            </a:xfrm>
            <a:custGeom>
              <a:avLst/>
              <a:gdLst/>
              <a:ahLst/>
              <a:cxnLst/>
              <a:rect l="l" t="t" r="r" b="b"/>
              <a:pathLst>
                <a:path w="696595" h="454025">
                  <a:moveTo>
                    <a:pt x="580263" y="0"/>
                  </a:moveTo>
                  <a:lnTo>
                    <a:pt x="545800" y="4048"/>
                  </a:lnTo>
                  <a:lnTo>
                    <a:pt x="498592" y="21859"/>
                  </a:lnTo>
                  <a:lnTo>
                    <a:pt x="464058" y="25907"/>
                  </a:lnTo>
                  <a:lnTo>
                    <a:pt x="429595" y="21859"/>
                  </a:lnTo>
                  <a:lnTo>
                    <a:pt x="382387" y="4048"/>
                  </a:lnTo>
                  <a:lnTo>
                    <a:pt x="347852" y="0"/>
                  </a:lnTo>
                  <a:lnTo>
                    <a:pt x="313830" y="4048"/>
                  </a:lnTo>
                  <a:lnTo>
                    <a:pt x="266932" y="21859"/>
                  </a:lnTo>
                  <a:lnTo>
                    <a:pt x="232410" y="25907"/>
                  </a:lnTo>
                  <a:lnTo>
                    <a:pt x="197947" y="21859"/>
                  </a:lnTo>
                  <a:lnTo>
                    <a:pt x="150739" y="4048"/>
                  </a:lnTo>
                  <a:lnTo>
                    <a:pt x="116204" y="0"/>
                  </a:lnTo>
                  <a:lnTo>
                    <a:pt x="81742" y="4048"/>
                  </a:lnTo>
                  <a:lnTo>
                    <a:pt x="34534" y="21859"/>
                  </a:lnTo>
                  <a:lnTo>
                    <a:pt x="0" y="25907"/>
                  </a:lnTo>
                  <a:lnTo>
                    <a:pt x="123190" y="454025"/>
                  </a:lnTo>
                  <a:lnTo>
                    <a:pt x="572516" y="454025"/>
                  </a:lnTo>
                  <a:lnTo>
                    <a:pt x="696468" y="25907"/>
                  </a:lnTo>
                  <a:lnTo>
                    <a:pt x="661933" y="21859"/>
                  </a:lnTo>
                  <a:lnTo>
                    <a:pt x="614725" y="4048"/>
                  </a:lnTo>
                  <a:lnTo>
                    <a:pt x="580263" y="0"/>
                  </a:lnTo>
                  <a:close/>
                </a:path>
              </a:pathLst>
            </a:custGeom>
            <a:solidFill>
              <a:srgbClr val="8B7A2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8035" y="1722119"/>
              <a:ext cx="1047115" cy="1841500"/>
            </a:xfrm>
            <a:custGeom>
              <a:avLst/>
              <a:gdLst/>
              <a:ahLst/>
              <a:cxnLst/>
              <a:rect l="l" t="t" r="r" b="b"/>
              <a:pathLst>
                <a:path w="1047115" h="1841500">
                  <a:moveTo>
                    <a:pt x="474827" y="290957"/>
                  </a:moveTo>
                  <a:lnTo>
                    <a:pt x="443966" y="0"/>
                  </a:lnTo>
                  <a:lnTo>
                    <a:pt x="436333" y="1841"/>
                  </a:lnTo>
                  <a:lnTo>
                    <a:pt x="427977" y="3149"/>
                  </a:lnTo>
                  <a:lnTo>
                    <a:pt x="418693" y="3937"/>
                  </a:lnTo>
                  <a:lnTo>
                    <a:pt x="408279" y="4191"/>
                  </a:lnTo>
                  <a:lnTo>
                    <a:pt x="400265" y="4051"/>
                  </a:lnTo>
                  <a:lnTo>
                    <a:pt x="392950" y="3568"/>
                  </a:lnTo>
                  <a:lnTo>
                    <a:pt x="386283" y="2692"/>
                  </a:lnTo>
                  <a:lnTo>
                    <a:pt x="380212" y="1397"/>
                  </a:lnTo>
                  <a:lnTo>
                    <a:pt x="411073" y="297942"/>
                  </a:lnTo>
                  <a:lnTo>
                    <a:pt x="414578" y="308927"/>
                  </a:lnTo>
                  <a:lnTo>
                    <a:pt x="421513" y="317842"/>
                  </a:lnTo>
                  <a:lnTo>
                    <a:pt x="431063" y="323824"/>
                  </a:lnTo>
                  <a:lnTo>
                    <a:pt x="442442" y="326009"/>
                  </a:lnTo>
                  <a:lnTo>
                    <a:pt x="446125" y="325882"/>
                  </a:lnTo>
                  <a:lnTo>
                    <a:pt x="458190" y="322033"/>
                  </a:lnTo>
                  <a:lnTo>
                    <a:pt x="467563" y="314236"/>
                  </a:lnTo>
                  <a:lnTo>
                    <a:pt x="473392" y="303530"/>
                  </a:lnTo>
                  <a:lnTo>
                    <a:pt x="474827" y="290957"/>
                  </a:lnTo>
                  <a:close/>
                </a:path>
                <a:path w="1047115" h="1841500">
                  <a:moveTo>
                    <a:pt x="668248" y="2032"/>
                  </a:moveTo>
                  <a:lnTo>
                    <a:pt x="662178" y="3060"/>
                  </a:lnTo>
                  <a:lnTo>
                    <a:pt x="655548" y="3962"/>
                  </a:lnTo>
                  <a:lnTo>
                    <a:pt x="648246" y="4597"/>
                  </a:lnTo>
                  <a:lnTo>
                    <a:pt x="640181" y="4826"/>
                  </a:lnTo>
                  <a:lnTo>
                    <a:pt x="640181" y="4191"/>
                  </a:lnTo>
                  <a:lnTo>
                    <a:pt x="629488" y="3937"/>
                  </a:lnTo>
                  <a:lnTo>
                    <a:pt x="620242" y="3149"/>
                  </a:lnTo>
                  <a:lnTo>
                    <a:pt x="612025" y="1841"/>
                  </a:lnTo>
                  <a:lnTo>
                    <a:pt x="604494" y="0"/>
                  </a:lnTo>
                  <a:lnTo>
                    <a:pt x="573633" y="290957"/>
                  </a:lnTo>
                  <a:lnTo>
                    <a:pt x="602335" y="325882"/>
                  </a:lnTo>
                  <a:lnTo>
                    <a:pt x="603605" y="326009"/>
                  </a:lnTo>
                  <a:lnTo>
                    <a:pt x="606145" y="326009"/>
                  </a:lnTo>
                  <a:lnTo>
                    <a:pt x="637387" y="297942"/>
                  </a:lnTo>
                  <a:lnTo>
                    <a:pt x="667956" y="4826"/>
                  </a:lnTo>
                  <a:lnTo>
                    <a:pt x="668248" y="2032"/>
                  </a:lnTo>
                  <a:close/>
                </a:path>
                <a:path w="1047115" h="1841500">
                  <a:moveTo>
                    <a:pt x="1046861" y="1779701"/>
                  </a:moveTo>
                  <a:lnTo>
                    <a:pt x="1027696" y="1745030"/>
                  </a:lnTo>
                  <a:lnTo>
                    <a:pt x="1013815" y="1741932"/>
                  </a:lnTo>
                  <a:lnTo>
                    <a:pt x="1007846" y="1741932"/>
                  </a:lnTo>
                  <a:lnTo>
                    <a:pt x="1001750" y="1743710"/>
                  </a:lnTo>
                  <a:lnTo>
                    <a:pt x="996162" y="1747266"/>
                  </a:lnTo>
                  <a:lnTo>
                    <a:pt x="973874" y="1759331"/>
                  </a:lnTo>
                  <a:lnTo>
                    <a:pt x="950214" y="1768259"/>
                  </a:lnTo>
                  <a:lnTo>
                    <a:pt x="925360" y="1773809"/>
                  </a:lnTo>
                  <a:lnTo>
                    <a:pt x="899515" y="1775714"/>
                  </a:lnTo>
                  <a:lnTo>
                    <a:pt x="147421" y="1775714"/>
                  </a:lnTo>
                  <a:lnTo>
                    <a:pt x="96431" y="1768259"/>
                  </a:lnTo>
                  <a:lnTo>
                    <a:pt x="50774" y="1747266"/>
                  </a:lnTo>
                  <a:lnTo>
                    <a:pt x="45186" y="1743710"/>
                  </a:lnTo>
                  <a:lnTo>
                    <a:pt x="38963" y="1741932"/>
                  </a:lnTo>
                  <a:lnTo>
                    <a:pt x="32867" y="1741932"/>
                  </a:lnTo>
                  <a:lnTo>
                    <a:pt x="25692" y="1742719"/>
                  </a:lnTo>
                  <a:lnTo>
                    <a:pt x="0" y="1779701"/>
                  </a:lnTo>
                  <a:lnTo>
                    <a:pt x="4635" y="1792300"/>
                  </a:lnTo>
                  <a:lnTo>
                    <a:pt x="44869" y="1818767"/>
                  </a:lnTo>
                  <a:lnTo>
                    <a:pt x="111721" y="1838439"/>
                  </a:lnTo>
                  <a:lnTo>
                    <a:pt x="147421" y="1840992"/>
                  </a:lnTo>
                  <a:lnTo>
                    <a:pt x="899515" y="1840992"/>
                  </a:lnTo>
                  <a:lnTo>
                    <a:pt x="969492" y="1830946"/>
                  </a:lnTo>
                  <a:lnTo>
                    <a:pt x="1032611" y="1802130"/>
                  </a:lnTo>
                  <a:lnTo>
                    <a:pt x="1042263" y="1792300"/>
                  </a:lnTo>
                  <a:lnTo>
                    <a:pt x="1046861" y="1779701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13092" y="1728216"/>
              <a:ext cx="497205" cy="59690"/>
            </a:xfrm>
            <a:custGeom>
              <a:avLst/>
              <a:gdLst/>
              <a:ahLst/>
              <a:cxnLst/>
              <a:rect l="l" t="t" r="r" b="b"/>
              <a:pathLst>
                <a:path w="497204" h="59689">
                  <a:moveTo>
                    <a:pt x="489711" y="0"/>
                  </a:moveTo>
                  <a:lnTo>
                    <a:pt x="480694" y="0"/>
                  </a:lnTo>
                  <a:lnTo>
                    <a:pt x="458819" y="1319"/>
                  </a:lnTo>
                  <a:lnTo>
                    <a:pt x="441610" y="4746"/>
                  </a:lnTo>
                  <a:lnTo>
                    <a:pt x="427688" y="9483"/>
                  </a:lnTo>
                  <a:lnTo>
                    <a:pt x="405691" y="19202"/>
                  </a:lnTo>
                  <a:lnTo>
                    <a:pt x="394795" y="22971"/>
                  </a:lnTo>
                  <a:lnTo>
                    <a:pt x="381541" y="25572"/>
                  </a:lnTo>
                  <a:lnTo>
                    <a:pt x="364489" y="26543"/>
                  </a:lnTo>
                  <a:lnTo>
                    <a:pt x="347868" y="25572"/>
                  </a:lnTo>
                  <a:lnTo>
                    <a:pt x="334771" y="22971"/>
                  </a:lnTo>
                  <a:lnTo>
                    <a:pt x="323770" y="19202"/>
                  </a:lnTo>
                  <a:lnTo>
                    <a:pt x="301418" y="9483"/>
                  </a:lnTo>
                  <a:lnTo>
                    <a:pt x="287496" y="4746"/>
                  </a:lnTo>
                  <a:lnTo>
                    <a:pt x="270287" y="1319"/>
                  </a:lnTo>
                  <a:lnTo>
                    <a:pt x="248411" y="0"/>
                  </a:lnTo>
                  <a:lnTo>
                    <a:pt x="226867" y="1319"/>
                  </a:lnTo>
                  <a:lnTo>
                    <a:pt x="209692" y="4746"/>
                  </a:lnTo>
                  <a:lnTo>
                    <a:pt x="195780" y="9483"/>
                  </a:lnTo>
                  <a:lnTo>
                    <a:pt x="173688" y="19202"/>
                  </a:lnTo>
                  <a:lnTo>
                    <a:pt x="162686" y="22971"/>
                  </a:lnTo>
                  <a:lnTo>
                    <a:pt x="149590" y="25572"/>
                  </a:lnTo>
                  <a:lnTo>
                    <a:pt x="132968" y="26543"/>
                  </a:lnTo>
                  <a:lnTo>
                    <a:pt x="115907" y="25572"/>
                  </a:lnTo>
                  <a:lnTo>
                    <a:pt x="102584" y="22971"/>
                  </a:lnTo>
                  <a:lnTo>
                    <a:pt x="91499" y="19202"/>
                  </a:lnTo>
                  <a:lnTo>
                    <a:pt x="69467" y="9483"/>
                  </a:lnTo>
                  <a:lnTo>
                    <a:pt x="55578" y="4746"/>
                  </a:lnTo>
                  <a:lnTo>
                    <a:pt x="38379" y="1319"/>
                  </a:lnTo>
                  <a:lnTo>
                    <a:pt x="16763" y="0"/>
                  </a:lnTo>
                  <a:lnTo>
                    <a:pt x="7747" y="0"/>
                  </a:lnTo>
                  <a:lnTo>
                    <a:pt x="0" y="7747"/>
                  </a:lnTo>
                  <a:lnTo>
                    <a:pt x="0" y="25908"/>
                  </a:lnTo>
                  <a:lnTo>
                    <a:pt x="7747" y="32893"/>
                  </a:lnTo>
                  <a:lnTo>
                    <a:pt x="16763" y="32893"/>
                  </a:lnTo>
                  <a:lnTo>
                    <a:pt x="33440" y="33863"/>
                  </a:lnTo>
                  <a:lnTo>
                    <a:pt x="46545" y="36464"/>
                  </a:lnTo>
                  <a:lnTo>
                    <a:pt x="57554" y="40233"/>
                  </a:lnTo>
                  <a:lnTo>
                    <a:pt x="79962" y="49952"/>
                  </a:lnTo>
                  <a:lnTo>
                    <a:pt x="93884" y="54689"/>
                  </a:lnTo>
                  <a:lnTo>
                    <a:pt x="111093" y="58116"/>
                  </a:lnTo>
                  <a:lnTo>
                    <a:pt x="132968" y="59436"/>
                  </a:lnTo>
                  <a:lnTo>
                    <a:pt x="154513" y="58116"/>
                  </a:lnTo>
                  <a:lnTo>
                    <a:pt x="171688" y="54689"/>
                  </a:lnTo>
                  <a:lnTo>
                    <a:pt x="185600" y="49952"/>
                  </a:lnTo>
                  <a:lnTo>
                    <a:pt x="207674" y="40233"/>
                  </a:lnTo>
                  <a:lnTo>
                    <a:pt x="218646" y="36464"/>
                  </a:lnTo>
                  <a:lnTo>
                    <a:pt x="231737" y="33863"/>
                  </a:lnTo>
                  <a:lnTo>
                    <a:pt x="248411" y="32893"/>
                  </a:lnTo>
                  <a:lnTo>
                    <a:pt x="265455" y="33863"/>
                  </a:lnTo>
                  <a:lnTo>
                    <a:pt x="278749" y="36464"/>
                  </a:lnTo>
                  <a:lnTo>
                    <a:pt x="289827" y="40233"/>
                  </a:lnTo>
                  <a:lnTo>
                    <a:pt x="311911" y="49952"/>
                  </a:lnTo>
                  <a:lnTo>
                    <a:pt x="325786" y="54689"/>
                  </a:lnTo>
                  <a:lnTo>
                    <a:pt x="342947" y="58116"/>
                  </a:lnTo>
                  <a:lnTo>
                    <a:pt x="364489" y="59436"/>
                  </a:lnTo>
                  <a:lnTo>
                    <a:pt x="386385" y="58116"/>
                  </a:lnTo>
                  <a:lnTo>
                    <a:pt x="403637" y="54689"/>
                  </a:lnTo>
                  <a:lnTo>
                    <a:pt x="417603" y="49952"/>
                  </a:lnTo>
                  <a:lnTo>
                    <a:pt x="439975" y="40233"/>
                  </a:lnTo>
                  <a:lnTo>
                    <a:pt x="450976" y="36464"/>
                  </a:lnTo>
                  <a:lnTo>
                    <a:pt x="464073" y="33863"/>
                  </a:lnTo>
                  <a:lnTo>
                    <a:pt x="480694" y="32893"/>
                  </a:lnTo>
                  <a:lnTo>
                    <a:pt x="489711" y="32893"/>
                  </a:lnTo>
                  <a:lnTo>
                    <a:pt x="496697" y="25908"/>
                  </a:lnTo>
                  <a:lnTo>
                    <a:pt x="496697" y="7747"/>
                  </a:lnTo>
                  <a:lnTo>
                    <a:pt x="489711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4324" y="2153412"/>
              <a:ext cx="597535" cy="53340"/>
            </a:xfrm>
            <a:custGeom>
              <a:avLst/>
              <a:gdLst/>
              <a:ahLst/>
              <a:cxnLst/>
              <a:rect l="l" t="t" r="r" b="b"/>
              <a:pathLst>
                <a:path w="597534" h="53339">
                  <a:moveTo>
                    <a:pt x="523748" y="0"/>
                  </a:moveTo>
                  <a:lnTo>
                    <a:pt x="72898" y="0"/>
                  </a:lnTo>
                  <a:lnTo>
                    <a:pt x="54524" y="8391"/>
                  </a:lnTo>
                  <a:lnTo>
                    <a:pt x="36210" y="17510"/>
                  </a:lnTo>
                  <a:lnTo>
                    <a:pt x="18016" y="27271"/>
                  </a:lnTo>
                  <a:lnTo>
                    <a:pt x="0" y="37592"/>
                  </a:lnTo>
                  <a:lnTo>
                    <a:pt x="5117" y="43943"/>
                  </a:lnTo>
                  <a:lnTo>
                    <a:pt x="11699" y="48879"/>
                  </a:lnTo>
                  <a:lnTo>
                    <a:pt x="19448" y="52075"/>
                  </a:lnTo>
                  <a:lnTo>
                    <a:pt x="28067" y="53212"/>
                  </a:lnTo>
                  <a:lnTo>
                    <a:pt x="32257" y="53212"/>
                  </a:lnTo>
                  <a:lnTo>
                    <a:pt x="298703" y="19938"/>
                  </a:lnTo>
                  <a:lnTo>
                    <a:pt x="565023" y="53212"/>
                  </a:lnTo>
                  <a:lnTo>
                    <a:pt x="569341" y="53212"/>
                  </a:lnTo>
                  <a:lnTo>
                    <a:pt x="577814" y="52183"/>
                  </a:lnTo>
                  <a:lnTo>
                    <a:pt x="585406" y="49164"/>
                  </a:lnTo>
                  <a:lnTo>
                    <a:pt x="591950" y="44265"/>
                  </a:lnTo>
                  <a:lnTo>
                    <a:pt x="597280" y="37592"/>
                  </a:lnTo>
                  <a:lnTo>
                    <a:pt x="579308" y="27271"/>
                  </a:lnTo>
                  <a:lnTo>
                    <a:pt x="561038" y="17510"/>
                  </a:lnTo>
                  <a:lnTo>
                    <a:pt x="542506" y="8391"/>
                  </a:lnTo>
                  <a:lnTo>
                    <a:pt x="523748" y="0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58863" y="2058924"/>
              <a:ext cx="607060" cy="132715"/>
            </a:xfrm>
            <a:custGeom>
              <a:avLst/>
              <a:gdLst/>
              <a:ahLst/>
              <a:cxnLst/>
              <a:rect l="l" t="t" r="r" b="b"/>
              <a:pathLst>
                <a:path w="607059" h="132714">
                  <a:moveTo>
                    <a:pt x="573658" y="0"/>
                  </a:moveTo>
                  <a:lnTo>
                    <a:pt x="570991" y="0"/>
                  </a:lnTo>
                  <a:lnTo>
                    <a:pt x="28701" y="67437"/>
                  </a:lnTo>
                  <a:lnTo>
                    <a:pt x="16252" y="71415"/>
                  </a:lnTo>
                  <a:lnTo>
                    <a:pt x="6730" y="79549"/>
                  </a:lnTo>
                  <a:lnTo>
                    <a:pt x="1019" y="90707"/>
                  </a:lnTo>
                  <a:lnTo>
                    <a:pt x="0" y="103758"/>
                  </a:lnTo>
                  <a:lnTo>
                    <a:pt x="3800" y="115369"/>
                  </a:lnTo>
                  <a:lnTo>
                    <a:pt x="11255" y="124444"/>
                  </a:lnTo>
                  <a:lnTo>
                    <a:pt x="21306" y="130351"/>
                  </a:lnTo>
                  <a:lnTo>
                    <a:pt x="32892" y="132461"/>
                  </a:lnTo>
                  <a:lnTo>
                    <a:pt x="37083" y="132461"/>
                  </a:lnTo>
                  <a:lnTo>
                    <a:pt x="578103" y="65277"/>
                  </a:lnTo>
                  <a:lnTo>
                    <a:pt x="606805" y="28956"/>
                  </a:lnTo>
                  <a:lnTo>
                    <a:pt x="602823" y="17305"/>
                  </a:lnTo>
                  <a:lnTo>
                    <a:pt x="595423" y="8143"/>
                  </a:lnTo>
                  <a:lnTo>
                    <a:pt x="585428" y="2149"/>
                  </a:lnTo>
                  <a:lnTo>
                    <a:pt x="573658" y="0"/>
                  </a:lnTo>
                  <a:close/>
                </a:path>
              </a:pathLst>
            </a:custGeom>
            <a:solidFill>
              <a:srgbClr val="BEAC8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8121" y="2107818"/>
              <a:ext cx="177165" cy="572770"/>
            </a:xfrm>
            <a:custGeom>
              <a:avLst/>
              <a:gdLst/>
              <a:ahLst/>
              <a:cxnLst/>
              <a:rect l="l" t="t" r="r" b="b"/>
              <a:pathLst>
                <a:path w="177165" h="572769">
                  <a:moveTo>
                    <a:pt x="176720" y="435800"/>
                  </a:moveTo>
                  <a:lnTo>
                    <a:pt x="175221" y="386499"/>
                  </a:lnTo>
                  <a:lnTo>
                    <a:pt x="167068" y="318008"/>
                  </a:lnTo>
                  <a:lnTo>
                    <a:pt x="147612" y="239522"/>
                  </a:lnTo>
                  <a:lnTo>
                    <a:pt x="129082" y="166903"/>
                  </a:lnTo>
                  <a:lnTo>
                    <a:pt x="119037" y="100596"/>
                  </a:lnTo>
                  <a:lnTo>
                    <a:pt x="114884" y="51892"/>
                  </a:lnTo>
                  <a:lnTo>
                    <a:pt x="114084" y="32131"/>
                  </a:lnTo>
                  <a:lnTo>
                    <a:pt x="111493" y="19405"/>
                  </a:lnTo>
                  <a:lnTo>
                    <a:pt x="104444" y="9207"/>
                  </a:lnTo>
                  <a:lnTo>
                    <a:pt x="97447" y="4699"/>
                  </a:lnTo>
                  <a:lnTo>
                    <a:pt x="97320" y="4572"/>
                  </a:lnTo>
                  <a:lnTo>
                    <a:pt x="96608" y="4152"/>
                  </a:lnTo>
                  <a:lnTo>
                    <a:pt x="93980" y="2451"/>
                  </a:lnTo>
                  <a:lnTo>
                    <a:pt x="93649" y="2400"/>
                  </a:lnTo>
                  <a:lnTo>
                    <a:pt x="91986" y="1397"/>
                  </a:lnTo>
                  <a:lnTo>
                    <a:pt x="86017" y="0"/>
                  </a:lnTo>
                  <a:lnTo>
                    <a:pt x="80556" y="0"/>
                  </a:lnTo>
                  <a:lnTo>
                    <a:pt x="80302" y="0"/>
                  </a:lnTo>
                  <a:lnTo>
                    <a:pt x="72047" y="1041"/>
                  </a:lnTo>
                  <a:lnTo>
                    <a:pt x="68465" y="2438"/>
                  </a:lnTo>
                  <a:lnTo>
                    <a:pt x="67754" y="2578"/>
                  </a:lnTo>
                  <a:lnTo>
                    <a:pt x="67284" y="2895"/>
                  </a:lnTo>
                  <a:lnTo>
                    <a:pt x="64312" y="4051"/>
                  </a:lnTo>
                  <a:lnTo>
                    <a:pt x="57454" y="8953"/>
                  </a:lnTo>
                  <a:lnTo>
                    <a:pt x="28841" y="67157"/>
                  </a:lnTo>
                  <a:lnTo>
                    <a:pt x="13462" y="122008"/>
                  </a:lnTo>
                  <a:lnTo>
                    <a:pt x="5168" y="191731"/>
                  </a:lnTo>
                  <a:lnTo>
                    <a:pt x="11214" y="272923"/>
                  </a:lnTo>
                  <a:lnTo>
                    <a:pt x="21107" y="357771"/>
                  </a:lnTo>
                  <a:lnTo>
                    <a:pt x="20332" y="428180"/>
                  </a:lnTo>
                  <a:lnTo>
                    <a:pt x="13690" y="481685"/>
                  </a:lnTo>
                  <a:lnTo>
                    <a:pt x="6007" y="515772"/>
                  </a:lnTo>
                  <a:lnTo>
                    <a:pt x="2070" y="527939"/>
                  </a:lnTo>
                  <a:lnTo>
                    <a:pt x="0" y="540867"/>
                  </a:lnTo>
                  <a:lnTo>
                    <a:pt x="25184" y="572135"/>
                  </a:lnTo>
                  <a:lnTo>
                    <a:pt x="29375" y="572770"/>
                  </a:lnTo>
                  <a:lnTo>
                    <a:pt x="32931" y="572770"/>
                  </a:lnTo>
                  <a:lnTo>
                    <a:pt x="67564" y="539826"/>
                  </a:lnTo>
                  <a:lnTo>
                    <a:pt x="82410" y="468604"/>
                  </a:lnTo>
                  <a:lnTo>
                    <a:pt x="87261" y="411429"/>
                  </a:lnTo>
                  <a:lnTo>
                    <a:pt x="86283" y="341757"/>
                  </a:lnTo>
                  <a:lnTo>
                    <a:pt x="76365" y="260985"/>
                  </a:lnTo>
                  <a:lnTo>
                    <a:pt x="74269" y="219113"/>
                  </a:lnTo>
                  <a:lnTo>
                    <a:pt x="85382" y="260477"/>
                  </a:lnTo>
                  <a:lnTo>
                    <a:pt x="102273" y="330200"/>
                  </a:lnTo>
                  <a:lnTo>
                    <a:pt x="109474" y="391375"/>
                  </a:lnTo>
                  <a:lnTo>
                    <a:pt x="110909" y="434949"/>
                  </a:lnTo>
                  <a:lnTo>
                    <a:pt x="110528" y="451866"/>
                  </a:lnTo>
                  <a:lnTo>
                    <a:pt x="112179" y="464896"/>
                  </a:lnTo>
                  <a:lnTo>
                    <a:pt x="118554" y="475907"/>
                  </a:lnTo>
                  <a:lnTo>
                    <a:pt x="128600" y="483628"/>
                  </a:lnTo>
                  <a:lnTo>
                    <a:pt x="141262" y="486791"/>
                  </a:lnTo>
                  <a:lnTo>
                    <a:pt x="143421" y="486791"/>
                  </a:lnTo>
                  <a:lnTo>
                    <a:pt x="143421" y="487553"/>
                  </a:lnTo>
                  <a:lnTo>
                    <a:pt x="155676" y="485203"/>
                  </a:lnTo>
                  <a:lnTo>
                    <a:pt x="165798" y="478701"/>
                  </a:lnTo>
                  <a:lnTo>
                    <a:pt x="172923" y="468909"/>
                  </a:lnTo>
                  <a:lnTo>
                    <a:pt x="176187" y="456692"/>
                  </a:lnTo>
                  <a:lnTo>
                    <a:pt x="176720" y="435800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350252" y="2092451"/>
              <a:ext cx="803275" cy="1482725"/>
            </a:xfrm>
            <a:custGeom>
              <a:avLst/>
              <a:gdLst/>
              <a:ahLst/>
              <a:cxnLst/>
              <a:rect l="l" t="t" r="r" b="b"/>
              <a:pathLst>
                <a:path w="803275" h="1482725">
                  <a:moveTo>
                    <a:pt x="194589" y="435927"/>
                  </a:moveTo>
                  <a:lnTo>
                    <a:pt x="193090" y="386626"/>
                  </a:lnTo>
                  <a:lnTo>
                    <a:pt x="184937" y="318135"/>
                  </a:lnTo>
                  <a:lnTo>
                    <a:pt x="165481" y="239649"/>
                  </a:lnTo>
                  <a:lnTo>
                    <a:pt x="146951" y="167030"/>
                  </a:lnTo>
                  <a:lnTo>
                    <a:pt x="136906" y="100711"/>
                  </a:lnTo>
                  <a:lnTo>
                    <a:pt x="132753" y="52019"/>
                  </a:lnTo>
                  <a:lnTo>
                    <a:pt x="131953" y="32258"/>
                  </a:lnTo>
                  <a:lnTo>
                    <a:pt x="129362" y="19583"/>
                  </a:lnTo>
                  <a:lnTo>
                    <a:pt x="122313" y="9385"/>
                  </a:lnTo>
                  <a:lnTo>
                    <a:pt x="115938" y="5257"/>
                  </a:lnTo>
                  <a:lnTo>
                    <a:pt x="115189" y="4572"/>
                  </a:lnTo>
                  <a:lnTo>
                    <a:pt x="112623" y="3111"/>
                  </a:lnTo>
                  <a:lnTo>
                    <a:pt x="111848" y="2603"/>
                  </a:lnTo>
                  <a:lnTo>
                    <a:pt x="111683" y="2578"/>
                  </a:lnTo>
                  <a:lnTo>
                    <a:pt x="109855" y="1524"/>
                  </a:lnTo>
                  <a:lnTo>
                    <a:pt x="104013" y="0"/>
                  </a:lnTo>
                  <a:lnTo>
                    <a:pt x="98298" y="0"/>
                  </a:lnTo>
                  <a:lnTo>
                    <a:pt x="90017" y="1079"/>
                  </a:lnTo>
                  <a:lnTo>
                    <a:pt x="86436" y="2552"/>
                  </a:lnTo>
                  <a:lnTo>
                    <a:pt x="85623" y="2705"/>
                  </a:lnTo>
                  <a:lnTo>
                    <a:pt x="84975" y="3136"/>
                  </a:lnTo>
                  <a:lnTo>
                    <a:pt x="82245" y="4254"/>
                  </a:lnTo>
                  <a:lnTo>
                    <a:pt x="75336" y="9436"/>
                  </a:lnTo>
                  <a:lnTo>
                    <a:pt x="46710" y="67437"/>
                  </a:lnTo>
                  <a:lnTo>
                    <a:pt x="31330" y="122161"/>
                  </a:lnTo>
                  <a:lnTo>
                    <a:pt x="23037" y="191795"/>
                  </a:lnTo>
                  <a:lnTo>
                    <a:pt x="29083" y="272923"/>
                  </a:lnTo>
                  <a:lnTo>
                    <a:pt x="38976" y="358114"/>
                  </a:lnTo>
                  <a:lnTo>
                    <a:pt x="38201" y="428612"/>
                  </a:lnTo>
                  <a:lnTo>
                    <a:pt x="31559" y="482028"/>
                  </a:lnTo>
                  <a:lnTo>
                    <a:pt x="23876" y="515975"/>
                  </a:lnTo>
                  <a:lnTo>
                    <a:pt x="19939" y="528066"/>
                  </a:lnTo>
                  <a:lnTo>
                    <a:pt x="17868" y="541261"/>
                  </a:lnTo>
                  <a:lnTo>
                    <a:pt x="43053" y="572262"/>
                  </a:lnTo>
                  <a:lnTo>
                    <a:pt x="47244" y="572897"/>
                  </a:lnTo>
                  <a:lnTo>
                    <a:pt x="50800" y="572897"/>
                  </a:lnTo>
                  <a:lnTo>
                    <a:pt x="85432" y="540169"/>
                  </a:lnTo>
                  <a:lnTo>
                    <a:pt x="100279" y="468972"/>
                  </a:lnTo>
                  <a:lnTo>
                    <a:pt x="105130" y="411708"/>
                  </a:lnTo>
                  <a:lnTo>
                    <a:pt x="104152" y="341934"/>
                  </a:lnTo>
                  <a:lnTo>
                    <a:pt x="94234" y="261112"/>
                  </a:lnTo>
                  <a:lnTo>
                    <a:pt x="92138" y="219341"/>
                  </a:lnTo>
                  <a:lnTo>
                    <a:pt x="103251" y="260731"/>
                  </a:lnTo>
                  <a:lnTo>
                    <a:pt x="120142" y="330377"/>
                  </a:lnTo>
                  <a:lnTo>
                    <a:pt x="127342" y="391515"/>
                  </a:lnTo>
                  <a:lnTo>
                    <a:pt x="128778" y="435076"/>
                  </a:lnTo>
                  <a:lnTo>
                    <a:pt x="128397" y="451993"/>
                  </a:lnTo>
                  <a:lnTo>
                    <a:pt x="130048" y="465023"/>
                  </a:lnTo>
                  <a:lnTo>
                    <a:pt x="136423" y="476034"/>
                  </a:lnTo>
                  <a:lnTo>
                    <a:pt x="146469" y="483755"/>
                  </a:lnTo>
                  <a:lnTo>
                    <a:pt x="159131" y="486918"/>
                  </a:lnTo>
                  <a:lnTo>
                    <a:pt x="161290" y="486918"/>
                  </a:lnTo>
                  <a:lnTo>
                    <a:pt x="161290" y="487680"/>
                  </a:lnTo>
                  <a:lnTo>
                    <a:pt x="173545" y="485330"/>
                  </a:lnTo>
                  <a:lnTo>
                    <a:pt x="183667" y="478828"/>
                  </a:lnTo>
                  <a:lnTo>
                    <a:pt x="190792" y="469036"/>
                  </a:lnTo>
                  <a:lnTo>
                    <a:pt x="194056" y="456819"/>
                  </a:lnTo>
                  <a:lnTo>
                    <a:pt x="194589" y="435927"/>
                  </a:lnTo>
                  <a:close/>
                </a:path>
                <a:path w="803275" h="1482725">
                  <a:moveTo>
                    <a:pt x="803148" y="1418082"/>
                  </a:moveTo>
                  <a:lnTo>
                    <a:pt x="798093" y="1392809"/>
                  </a:lnTo>
                  <a:lnTo>
                    <a:pt x="784313" y="1372222"/>
                  </a:lnTo>
                  <a:lnTo>
                    <a:pt x="763816" y="1358379"/>
                  </a:lnTo>
                  <a:lnTo>
                    <a:pt x="738632" y="1353312"/>
                  </a:lnTo>
                  <a:lnTo>
                    <a:pt x="65278" y="1353312"/>
                  </a:lnTo>
                  <a:lnTo>
                    <a:pt x="40017" y="1358379"/>
                  </a:lnTo>
                  <a:lnTo>
                    <a:pt x="19253" y="1372222"/>
                  </a:lnTo>
                  <a:lnTo>
                    <a:pt x="5168" y="1392809"/>
                  </a:lnTo>
                  <a:lnTo>
                    <a:pt x="0" y="1418082"/>
                  </a:lnTo>
                  <a:lnTo>
                    <a:pt x="5168" y="1443355"/>
                  </a:lnTo>
                  <a:lnTo>
                    <a:pt x="19253" y="1463890"/>
                  </a:lnTo>
                  <a:lnTo>
                    <a:pt x="40017" y="1477683"/>
                  </a:lnTo>
                  <a:lnTo>
                    <a:pt x="65278" y="1482725"/>
                  </a:lnTo>
                  <a:lnTo>
                    <a:pt x="738632" y="1482725"/>
                  </a:lnTo>
                  <a:lnTo>
                    <a:pt x="763816" y="1477683"/>
                  </a:lnTo>
                  <a:lnTo>
                    <a:pt x="784313" y="1463890"/>
                  </a:lnTo>
                  <a:lnTo>
                    <a:pt x="798093" y="1443355"/>
                  </a:lnTo>
                  <a:lnTo>
                    <a:pt x="803148" y="1418082"/>
                  </a:lnTo>
                  <a:close/>
                </a:path>
              </a:pathLst>
            </a:custGeom>
            <a:solidFill>
              <a:srgbClr val="BEAC8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2195" y="3445700"/>
              <a:ext cx="699770" cy="129539"/>
            </a:xfrm>
            <a:custGeom>
              <a:avLst/>
              <a:gdLst/>
              <a:ahLst/>
              <a:cxnLst/>
              <a:rect l="l" t="t" r="r" b="b"/>
              <a:pathLst>
                <a:path w="699770" h="129539">
                  <a:moveTo>
                    <a:pt x="53200" y="0"/>
                  </a:moveTo>
                  <a:lnTo>
                    <a:pt x="0" y="0"/>
                  </a:lnTo>
                  <a:lnTo>
                    <a:pt x="0" y="129476"/>
                  </a:lnTo>
                  <a:lnTo>
                    <a:pt x="53200" y="129476"/>
                  </a:lnTo>
                  <a:lnTo>
                    <a:pt x="53200" y="0"/>
                  </a:lnTo>
                  <a:close/>
                </a:path>
                <a:path w="699770" h="129539">
                  <a:moveTo>
                    <a:pt x="617029" y="0"/>
                  </a:moveTo>
                  <a:lnTo>
                    <a:pt x="364109" y="0"/>
                  </a:lnTo>
                  <a:lnTo>
                    <a:pt x="364109" y="129476"/>
                  </a:lnTo>
                  <a:lnTo>
                    <a:pt x="617029" y="129476"/>
                  </a:lnTo>
                  <a:lnTo>
                    <a:pt x="617029" y="0"/>
                  </a:lnTo>
                  <a:close/>
                </a:path>
                <a:path w="699770" h="129539">
                  <a:moveTo>
                    <a:pt x="699325" y="0"/>
                  </a:moveTo>
                  <a:lnTo>
                    <a:pt x="647573" y="0"/>
                  </a:lnTo>
                  <a:lnTo>
                    <a:pt x="647573" y="129476"/>
                  </a:lnTo>
                  <a:lnTo>
                    <a:pt x="699325" y="129476"/>
                  </a:lnTo>
                  <a:lnTo>
                    <a:pt x="699325" y="0"/>
                  </a:lnTo>
                  <a:close/>
                </a:path>
              </a:pathLst>
            </a:custGeom>
            <a:solidFill>
              <a:srgbClr val="154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5304" y="3456432"/>
              <a:ext cx="734695" cy="24765"/>
            </a:xfrm>
            <a:custGeom>
              <a:avLst/>
              <a:gdLst/>
              <a:ahLst/>
              <a:cxnLst/>
              <a:rect l="l" t="t" r="r" b="b"/>
              <a:pathLst>
                <a:path w="734695" h="24764">
                  <a:moveTo>
                    <a:pt x="728979" y="0"/>
                  </a:moveTo>
                  <a:lnTo>
                    <a:pt x="12700" y="0"/>
                  </a:lnTo>
                  <a:lnTo>
                    <a:pt x="5715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5715" y="24384"/>
                  </a:lnTo>
                  <a:lnTo>
                    <a:pt x="728979" y="24384"/>
                  </a:lnTo>
                  <a:lnTo>
                    <a:pt x="734568" y="18923"/>
                  </a:lnTo>
                  <a:lnTo>
                    <a:pt x="734568" y="5461"/>
                  </a:lnTo>
                  <a:lnTo>
                    <a:pt x="728979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379208" y="3561588"/>
              <a:ext cx="746760" cy="13970"/>
            </a:xfrm>
            <a:custGeom>
              <a:avLst/>
              <a:gdLst/>
              <a:ahLst/>
              <a:cxnLst/>
              <a:rect l="l" t="t" r="r" b="b"/>
              <a:pathLst>
                <a:path w="746759" h="13970">
                  <a:moveTo>
                    <a:pt x="743203" y="0"/>
                  </a:moveTo>
                  <a:lnTo>
                    <a:pt x="7112" y="0"/>
                  </a:lnTo>
                  <a:lnTo>
                    <a:pt x="2921" y="0"/>
                  </a:lnTo>
                  <a:lnTo>
                    <a:pt x="0" y="3428"/>
                  </a:lnTo>
                  <a:lnTo>
                    <a:pt x="0" y="10921"/>
                  </a:lnTo>
                  <a:lnTo>
                    <a:pt x="2921" y="13715"/>
                  </a:lnTo>
                  <a:lnTo>
                    <a:pt x="743203" y="13715"/>
                  </a:lnTo>
                  <a:lnTo>
                    <a:pt x="746760" y="10921"/>
                  </a:lnTo>
                  <a:lnTo>
                    <a:pt x="746760" y="3428"/>
                  </a:lnTo>
                  <a:lnTo>
                    <a:pt x="743203" y="0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248144" y="3316351"/>
              <a:ext cx="802005" cy="130810"/>
            </a:xfrm>
            <a:custGeom>
              <a:avLst/>
              <a:gdLst/>
              <a:ahLst/>
              <a:cxnLst/>
              <a:rect l="l" t="t" r="r" b="b"/>
              <a:pathLst>
                <a:path w="802004" h="130810">
                  <a:moveTo>
                    <a:pt x="737107" y="0"/>
                  </a:moveTo>
                  <a:lnTo>
                    <a:pt x="64515" y="0"/>
                  </a:lnTo>
                  <a:lnTo>
                    <a:pt x="39326" y="5087"/>
                  </a:lnTo>
                  <a:lnTo>
                    <a:pt x="18827" y="18986"/>
                  </a:lnTo>
                  <a:lnTo>
                    <a:pt x="5044" y="39647"/>
                  </a:lnTo>
                  <a:lnTo>
                    <a:pt x="0" y="65024"/>
                  </a:lnTo>
                  <a:lnTo>
                    <a:pt x="5044" y="90519"/>
                  </a:lnTo>
                  <a:lnTo>
                    <a:pt x="18827" y="111442"/>
                  </a:lnTo>
                  <a:lnTo>
                    <a:pt x="39326" y="125603"/>
                  </a:lnTo>
                  <a:lnTo>
                    <a:pt x="64515" y="130810"/>
                  </a:lnTo>
                  <a:lnTo>
                    <a:pt x="737107" y="130810"/>
                  </a:lnTo>
                  <a:lnTo>
                    <a:pt x="762297" y="125603"/>
                  </a:lnTo>
                  <a:lnTo>
                    <a:pt x="782796" y="111442"/>
                  </a:lnTo>
                  <a:lnTo>
                    <a:pt x="796579" y="90519"/>
                  </a:lnTo>
                  <a:lnTo>
                    <a:pt x="801624" y="65024"/>
                  </a:lnTo>
                  <a:lnTo>
                    <a:pt x="796579" y="39647"/>
                  </a:lnTo>
                  <a:lnTo>
                    <a:pt x="782796" y="18986"/>
                  </a:lnTo>
                  <a:lnTo>
                    <a:pt x="762297" y="5087"/>
                  </a:lnTo>
                  <a:lnTo>
                    <a:pt x="737107" y="0"/>
                  </a:lnTo>
                  <a:close/>
                </a:path>
              </a:pathLst>
            </a:custGeom>
            <a:solidFill>
              <a:srgbClr val="BEAC8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8436" y="3316223"/>
              <a:ext cx="699770" cy="131445"/>
            </a:xfrm>
            <a:custGeom>
              <a:avLst/>
              <a:gdLst/>
              <a:ahLst/>
              <a:cxnLst/>
              <a:rect l="l" t="t" r="r" b="b"/>
              <a:pathLst>
                <a:path w="699770" h="131445">
                  <a:moveTo>
                    <a:pt x="53340" y="0"/>
                  </a:moveTo>
                  <a:lnTo>
                    <a:pt x="0" y="0"/>
                  </a:lnTo>
                  <a:lnTo>
                    <a:pt x="0" y="130937"/>
                  </a:lnTo>
                  <a:lnTo>
                    <a:pt x="53340" y="130937"/>
                  </a:lnTo>
                  <a:lnTo>
                    <a:pt x="53340" y="0"/>
                  </a:lnTo>
                  <a:close/>
                </a:path>
                <a:path w="699770" h="131445">
                  <a:moveTo>
                    <a:pt x="617156" y="0"/>
                  </a:moveTo>
                  <a:lnTo>
                    <a:pt x="364236" y="0"/>
                  </a:lnTo>
                  <a:lnTo>
                    <a:pt x="364236" y="130937"/>
                  </a:lnTo>
                  <a:lnTo>
                    <a:pt x="617156" y="130937"/>
                  </a:lnTo>
                  <a:lnTo>
                    <a:pt x="617156" y="0"/>
                  </a:lnTo>
                  <a:close/>
                </a:path>
                <a:path w="699770" h="131445">
                  <a:moveTo>
                    <a:pt x="699452" y="0"/>
                  </a:moveTo>
                  <a:lnTo>
                    <a:pt x="647700" y="0"/>
                  </a:lnTo>
                  <a:lnTo>
                    <a:pt x="647700" y="130937"/>
                  </a:lnTo>
                  <a:lnTo>
                    <a:pt x="699452" y="130937"/>
                  </a:lnTo>
                  <a:lnTo>
                    <a:pt x="699452" y="0"/>
                  </a:lnTo>
                  <a:close/>
                </a:path>
              </a:pathLst>
            </a:custGeom>
            <a:solidFill>
              <a:srgbClr val="154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281672" y="3326892"/>
              <a:ext cx="734695" cy="26034"/>
            </a:xfrm>
            <a:custGeom>
              <a:avLst/>
              <a:gdLst/>
              <a:ahLst/>
              <a:cxnLst/>
              <a:rect l="l" t="t" r="r" b="b"/>
              <a:pathLst>
                <a:path w="734695" h="26035">
                  <a:moveTo>
                    <a:pt x="728852" y="0"/>
                  </a:moveTo>
                  <a:lnTo>
                    <a:pt x="12573" y="0"/>
                  </a:lnTo>
                  <a:lnTo>
                    <a:pt x="5587" y="0"/>
                  </a:lnTo>
                  <a:lnTo>
                    <a:pt x="0" y="5587"/>
                  </a:lnTo>
                  <a:lnTo>
                    <a:pt x="0" y="19557"/>
                  </a:lnTo>
                  <a:lnTo>
                    <a:pt x="5587" y="25780"/>
                  </a:lnTo>
                  <a:lnTo>
                    <a:pt x="728852" y="25780"/>
                  </a:lnTo>
                  <a:lnTo>
                    <a:pt x="734441" y="19557"/>
                  </a:lnTo>
                  <a:lnTo>
                    <a:pt x="734441" y="5587"/>
                  </a:lnTo>
                  <a:lnTo>
                    <a:pt x="728852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5576" y="3432048"/>
              <a:ext cx="746760" cy="15240"/>
            </a:xfrm>
            <a:custGeom>
              <a:avLst/>
              <a:gdLst/>
              <a:ahLst/>
              <a:cxnLst/>
              <a:rect l="l" t="t" r="r" b="b"/>
              <a:pathLst>
                <a:path w="746759" h="15239">
                  <a:moveTo>
                    <a:pt x="743839" y="0"/>
                  </a:moveTo>
                  <a:lnTo>
                    <a:pt x="6984" y="0"/>
                  </a:lnTo>
                  <a:lnTo>
                    <a:pt x="3555" y="0"/>
                  </a:lnTo>
                  <a:lnTo>
                    <a:pt x="0" y="3047"/>
                  </a:lnTo>
                  <a:lnTo>
                    <a:pt x="0" y="11429"/>
                  </a:lnTo>
                  <a:lnTo>
                    <a:pt x="3555" y="15112"/>
                  </a:lnTo>
                  <a:lnTo>
                    <a:pt x="743839" y="15112"/>
                  </a:lnTo>
                  <a:lnTo>
                    <a:pt x="746632" y="11429"/>
                  </a:lnTo>
                  <a:lnTo>
                    <a:pt x="746632" y="3047"/>
                  </a:lnTo>
                  <a:lnTo>
                    <a:pt x="743839" y="0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4023" y="3063239"/>
              <a:ext cx="691515" cy="495300"/>
            </a:xfrm>
            <a:custGeom>
              <a:avLst/>
              <a:gdLst/>
              <a:ahLst/>
              <a:cxnLst/>
              <a:rect l="l" t="t" r="r" b="b"/>
              <a:pathLst>
                <a:path w="691515" h="495300">
                  <a:moveTo>
                    <a:pt x="627889" y="0"/>
                  </a:moveTo>
                  <a:lnTo>
                    <a:pt x="28449" y="376555"/>
                  </a:lnTo>
                  <a:lnTo>
                    <a:pt x="367" y="416877"/>
                  </a:lnTo>
                  <a:lnTo>
                    <a:pt x="0" y="441634"/>
                  </a:lnTo>
                  <a:lnTo>
                    <a:pt x="9526" y="465582"/>
                  </a:lnTo>
                  <a:lnTo>
                    <a:pt x="20383" y="478369"/>
                  </a:lnTo>
                  <a:lnTo>
                    <a:pt x="33609" y="487680"/>
                  </a:lnTo>
                  <a:lnTo>
                    <a:pt x="48478" y="493371"/>
                  </a:lnTo>
                  <a:lnTo>
                    <a:pt x="64263" y="495300"/>
                  </a:lnTo>
                  <a:lnTo>
                    <a:pt x="73239" y="494678"/>
                  </a:lnTo>
                  <a:lnTo>
                    <a:pt x="662433" y="119253"/>
                  </a:lnTo>
                  <a:lnTo>
                    <a:pt x="690834" y="78359"/>
                  </a:lnTo>
                  <a:lnTo>
                    <a:pt x="691419" y="53494"/>
                  </a:lnTo>
                  <a:lnTo>
                    <a:pt x="681991" y="29464"/>
                  </a:lnTo>
                  <a:lnTo>
                    <a:pt x="671252" y="16823"/>
                  </a:lnTo>
                  <a:lnTo>
                    <a:pt x="658179" y="7588"/>
                  </a:lnTo>
                  <a:lnTo>
                    <a:pt x="643487" y="1924"/>
                  </a:lnTo>
                  <a:lnTo>
                    <a:pt x="627889" y="0"/>
                  </a:lnTo>
                  <a:close/>
                </a:path>
              </a:pathLst>
            </a:custGeom>
            <a:solidFill>
              <a:srgbClr val="BEAC8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124700" y="3066287"/>
              <a:ext cx="353695" cy="292735"/>
            </a:xfrm>
            <a:custGeom>
              <a:avLst/>
              <a:gdLst/>
              <a:ahLst/>
              <a:cxnLst/>
              <a:rect l="l" t="t" r="r" b="b"/>
              <a:pathLst>
                <a:path w="353695" h="292735">
                  <a:moveTo>
                    <a:pt x="283464" y="154432"/>
                  </a:moveTo>
                  <a:lnTo>
                    <a:pt x="213360" y="45720"/>
                  </a:lnTo>
                  <a:lnTo>
                    <a:pt x="0" y="183896"/>
                  </a:lnTo>
                  <a:lnTo>
                    <a:pt x="70104" y="292481"/>
                  </a:lnTo>
                  <a:lnTo>
                    <a:pt x="283464" y="154432"/>
                  </a:lnTo>
                  <a:close/>
                </a:path>
                <a:path w="353695" h="292735">
                  <a:moveTo>
                    <a:pt x="353441" y="108458"/>
                  </a:moveTo>
                  <a:lnTo>
                    <a:pt x="283083" y="0"/>
                  </a:lnTo>
                  <a:lnTo>
                    <a:pt x="239395" y="28702"/>
                  </a:lnTo>
                  <a:lnTo>
                    <a:pt x="309753" y="137033"/>
                  </a:lnTo>
                  <a:lnTo>
                    <a:pt x="353441" y="108458"/>
                  </a:lnTo>
                  <a:close/>
                </a:path>
              </a:pathLst>
            </a:custGeom>
            <a:solidFill>
              <a:srgbClr val="154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3804" y="3069463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40" h="413385">
                  <a:moveTo>
                    <a:pt x="614552" y="0"/>
                  </a:moveTo>
                  <a:lnTo>
                    <a:pt x="610235" y="0"/>
                  </a:lnTo>
                  <a:lnTo>
                    <a:pt x="607822" y="0"/>
                  </a:lnTo>
                  <a:lnTo>
                    <a:pt x="605409" y="635"/>
                  </a:lnTo>
                  <a:lnTo>
                    <a:pt x="1397" y="393064"/>
                  </a:lnTo>
                  <a:lnTo>
                    <a:pt x="0" y="400812"/>
                  </a:lnTo>
                  <a:lnTo>
                    <a:pt x="3555" y="407162"/>
                  </a:lnTo>
                  <a:lnTo>
                    <a:pt x="6223" y="410718"/>
                  </a:lnTo>
                  <a:lnTo>
                    <a:pt x="10287" y="412876"/>
                  </a:lnTo>
                  <a:lnTo>
                    <a:pt x="16891" y="412876"/>
                  </a:lnTo>
                  <a:lnTo>
                    <a:pt x="19430" y="412114"/>
                  </a:lnTo>
                  <a:lnTo>
                    <a:pt x="623316" y="19685"/>
                  </a:lnTo>
                  <a:lnTo>
                    <a:pt x="624713" y="11937"/>
                  </a:lnTo>
                  <a:lnTo>
                    <a:pt x="621284" y="5714"/>
                  </a:lnTo>
                  <a:lnTo>
                    <a:pt x="618617" y="2031"/>
                  </a:lnTo>
                  <a:lnTo>
                    <a:pt x="614552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620" y="3154680"/>
              <a:ext cx="631190" cy="411480"/>
            </a:xfrm>
            <a:custGeom>
              <a:avLst/>
              <a:gdLst/>
              <a:ahLst/>
              <a:cxnLst/>
              <a:rect l="l" t="t" r="r" b="b"/>
              <a:pathLst>
                <a:path w="631190" h="411479">
                  <a:moveTo>
                    <a:pt x="625094" y="0"/>
                  </a:moveTo>
                  <a:lnTo>
                    <a:pt x="622553" y="0"/>
                  </a:lnTo>
                  <a:lnTo>
                    <a:pt x="621410" y="0"/>
                  </a:lnTo>
                  <a:lnTo>
                    <a:pt x="620140" y="381"/>
                  </a:lnTo>
                  <a:lnTo>
                    <a:pt x="761" y="400684"/>
                  </a:lnTo>
                  <a:lnTo>
                    <a:pt x="0" y="404875"/>
                  </a:lnTo>
                  <a:lnTo>
                    <a:pt x="3555" y="410209"/>
                  </a:lnTo>
                  <a:lnTo>
                    <a:pt x="5841" y="411353"/>
                  </a:lnTo>
                  <a:lnTo>
                    <a:pt x="9525" y="411353"/>
                  </a:lnTo>
                  <a:lnTo>
                    <a:pt x="10795" y="411098"/>
                  </a:lnTo>
                  <a:lnTo>
                    <a:pt x="626618" y="12953"/>
                  </a:lnTo>
                  <a:lnTo>
                    <a:pt x="629411" y="10794"/>
                  </a:lnTo>
                  <a:lnTo>
                    <a:pt x="630808" y="6603"/>
                  </a:lnTo>
                  <a:lnTo>
                    <a:pt x="628776" y="3175"/>
                  </a:lnTo>
                  <a:lnTo>
                    <a:pt x="627379" y="1269"/>
                  </a:lnTo>
                  <a:lnTo>
                    <a:pt x="625094" y="0"/>
                  </a:ln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8863" y="2058924"/>
              <a:ext cx="607060" cy="132715"/>
            </a:xfrm>
            <a:custGeom>
              <a:avLst/>
              <a:gdLst/>
              <a:ahLst/>
              <a:cxnLst/>
              <a:rect l="l" t="t" r="r" b="b"/>
              <a:pathLst>
                <a:path w="607059" h="132714">
                  <a:moveTo>
                    <a:pt x="573658" y="0"/>
                  </a:moveTo>
                  <a:lnTo>
                    <a:pt x="570991" y="0"/>
                  </a:lnTo>
                  <a:lnTo>
                    <a:pt x="28701" y="67437"/>
                  </a:lnTo>
                  <a:lnTo>
                    <a:pt x="16252" y="71415"/>
                  </a:lnTo>
                  <a:lnTo>
                    <a:pt x="6730" y="79549"/>
                  </a:lnTo>
                  <a:lnTo>
                    <a:pt x="1019" y="90707"/>
                  </a:lnTo>
                  <a:lnTo>
                    <a:pt x="0" y="103758"/>
                  </a:lnTo>
                  <a:lnTo>
                    <a:pt x="3800" y="115369"/>
                  </a:lnTo>
                  <a:lnTo>
                    <a:pt x="11255" y="124444"/>
                  </a:lnTo>
                  <a:lnTo>
                    <a:pt x="21306" y="130351"/>
                  </a:lnTo>
                  <a:lnTo>
                    <a:pt x="32892" y="132461"/>
                  </a:lnTo>
                  <a:lnTo>
                    <a:pt x="37083" y="132461"/>
                  </a:lnTo>
                  <a:lnTo>
                    <a:pt x="578103" y="65277"/>
                  </a:lnTo>
                  <a:lnTo>
                    <a:pt x="606805" y="28956"/>
                  </a:lnTo>
                  <a:lnTo>
                    <a:pt x="602823" y="17305"/>
                  </a:lnTo>
                  <a:lnTo>
                    <a:pt x="595423" y="8143"/>
                  </a:lnTo>
                  <a:lnTo>
                    <a:pt x="585428" y="2149"/>
                  </a:lnTo>
                  <a:lnTo>
                    <a:pt x="573658" y="0"/>
                  </a:lnTo>
                  <a:close/>
                </a:path>
              </a:pathLst>
            </a:custGeom>
            <a:solidFill>
              <a:srgbClr val="000000">
                <a:alpha val="11764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8863" y="2058924"/>
              <a:ext cx="607060" cy="132715"/>
            </a:xfrm>
            <a:custGeom>
              <a:avLst/>
              <a:gdLst/>
              <a:ahLst/>
              <a:cxnLst/>
              <a:rect l="l" t="t" r="r" b="b"/>
              <a:pathLst>
                <a:path w="607059" h="132714">
                  <a:moveTo>
                    <a:pt x="35813" y="0"/>
                  </a:moveTo>
                  <a:lnTo>
                    <a:pt x="33146" y="0"/>
                  </a:lnTo>
                  <a:lnTo>
                    <a:pt x="21359" y="2149"/>
                  </a:lnTo>
                  <a:lnTo>
                    <a:pt x="11334" y="8143"/>
                  </a:lnTo>
                  <a:lnTo>
                    <a:pt x="3929" y="17305"/>
                  </a:lnTo>
                  <a:lnTo>
                    <a:pt x="0" y="28956"/>
                  </a:lnTo>
                  <a:lnTo>
                    <a:pt x="1019" y="42007"/>
                  </a:lnTo>
                  <a:lnTo>
                    <a:pt x="6730" y="53165"/>
                  </a:lnTo>
                  <a:lnTo>
                    <a:pt x="16252" y="61299"/>
                  </a:lnTo>
                  <a:lnTo>
                    <a:pt x="28701" y="65277"/>
                  </a:lnTo>
                  <a:lnTo>
                    <a:pt x="569594" y="132461"/>
                  </a:lnTo>
                  <a:lnTo>
                    <a:pt x="573912" y="132461"/>
                  </a:lnTo>
                  <a:lnTo>
                    <a:pt x="585821" y="130351"/>
                  </a:lnTo>
                  <a:lnTo>
                    <a:pt x="595836" y="124444"/>
                  </a:lnTo>
                  <a:lnTo>
                    <a:pt x="603113" y="115369"/>
                  </a:lnTo>
                  <a:lnTo>
                    <a:pt x="606805" y="103758"/>
                  </a:lnTo>
                  <a:lnTo>
                    <a:pt x="605732" y="90707"/>
                  </a:lnTo>
                  <a:lnTo>
                    <a:pt x="600027" y="79549"/>
                  </a:lnTo>
                  <a:lnTo>
                    <a:pt x="590536" y="71415"/>
                  </a:lnTo>
                  <a:lnTo>
                    <a:pt x="578103" y="67437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BEAC8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655" y="2069592"/>
              <a:ext cx="95841" cy="105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39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9987" y="5653293"/>
            <a:ext cx="1595120" cy="1217507"/>
            <a:chOff x="7957490" y="4239970"/>
            <a:chExt cx="1196340" cy="913130"/>
          </a:xfrm>
        </p:grpSpPr>
        <p:sp>
          <p:nvSpPr>
            <p:cNvPr id="3" name="object 3"/>
            <p:cNvSpPr/>
            <p:nvPr/>
          </p:nvSpPr>
          <p:spPr>
            <a:xfrm>
              <a:off x="7957490" y="4239970"/>
              <a:ext cx="1186815" cy="903605"/>
            </a:xfrm>
            <a:custGeom>
              <a:avLst/>
              <a:gdLst/>
              <a:ahLst/>
              <a:cxnLst/>
              <a:rect l="l" t="t" r="r" b="b"/>
              <a:pathLst>
                <a:path w="1186815" h="903604">
                  <a:moveTo>
                    <a:pt x="1186509" y="0"/>
                  </a:moveTo>
                  <a:lnTo>
                    <a:pt x="1106872" y="6053"/>
                  </a:lnTo>
                  <a:lnTo>
                    <a:pt x="1059946" y="12024"/>
                  </a:lnTo>
                  <a:lnTo>
                    <a:pt x="1013549" y="19634"/>
                  </a:lnTo>
                  <a:lnTo>
                    <a:pt x="967709" y="28854"/>
                  </a:lnTo>
                  <a:lnTo>
                    <a:pt x="922456" y="39652"/>
                  </a:lnTo>
                  <a:lnTo>
                    <a:pt x="877820" y="52000"/>
                  </a:lnTo>
                  <a:lnTo>
                    <a:pt x="833831" y="65867"/>
                  </a:lnTo>
                  <a:lnTo>
                    <a:pt x="790519" y="81223"/>
                  </a:lnTo>
                  <a:lnTo>
                    <a:pt x="747913" y="98038"/>
                  </a:lnTo>
                  <a:lnTo>
                    <a:pt x="706044" y="116283"/>
                  </a:lnTo>
                  <a:lnTo>
                    <a:pt x="664940" y="135927"/>
                  </a:lnTo>
                  <a:lnTo>
                    <a:pt x="624632" y="156940"/>
                  </a:lnTo>
                  <a:lnTo>
                    <a:pt x="585150" y="179293"/>
                  </a:lnTo>
                  <a:lnTo>
                    <a:pt x="546523" y="202955"/>
                  </a:lnTo>
                  <a:lnTo>
                    <a:pt x="508781" y="227897"/>
                  </a:lnTo>
                  <a:lnTo>
                    <a:pt x="471954" y="254089"/>
                  </a:lnTo>
                  <a:lnTo>
                    <a:pt x="436072" y="281500"/>
                  </a:lnTo>
                  <a:lnTo>
                    <a:pt x="401164" y="310101"/>
                  </a:lnTo>
                  <a:lnTo>
                    <a:pt x="367260" y="339862"/>
                  </a:lnTo>
                  <a:lnTo>
                    <a:pt x="334391" y="370752"/>
                  </a:lnTo>
                  <a:lnTo>
                    <a:pt x="302585" y="402743"/>
                  </a:lnTo>
                  <a:lnTo>
                    <a:pt x="271872" y="435803"/>
                  </a:lnTo>
                  <a:lnTo>
                    <a:pt x="242283" y="469903"/>
                  </a:lnTo>
                  <a:lnTo>
                    <a:pt x="213847" y="505013"/>
                  </a:lnTo>
                  <a:lnTo>
                    <a:pt x="186594" y="541103"/>
                  </a:lnTo>
                  <a:lnTo>
                    <a:pt x="160554" y="578143"/>
                  </a:lnTo>
                  <a:lnTo>
                    <a:pt x="135756" y="616103"/>
                  </a:lnTo>
                  <a:lnTo>
                    <a:pt x="112230" y="654953"/>
                  </a:lnTo>
                  <a:lnTo>
                    <a:pt x="90006" y="694664"/>
                  </a:lnTo>
                  <a:lnTo>
                    <a:pt x="69114" y="735204"/>
                  </a:lnTo>
                  <a:lnTo>
                    <a:pt x="49584" y="776545"/>
                  </a:lnTo>
                  <a:lnTo>
                    <a:pt x="31445" y="818656"/>
                  </a:lnTo>
                  <a:lnTo>
                    <a:pt x="14727" y="861508"/>
                  </a:lnTo>
                  <a:lnTo>
                    <a:pt x="0" y="903529"/>
                  </a:lnTo>
                  <a:lnTo>
                    <a:pt x="1186509" y="903529"/>
                  </a:lnTo>
                  <a:lnTo>
                    <a:pt x="1186509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250173" y="4446270"/>
              <a:ext cx="894080" cy="697230"/>
            </a:xfrm>
            <a:custGeom>
              <a:avLst/>
              <a:gdLst/>
              <a:ahLst/>
              <a:cxnLst/>
              <a:rect l="l" t="t" r="r" b="b"/>
              <a:pathLst>
                <a:path w="894079" h="697229">
                  <a:moveTo>
                    <a:pt x="0" y="568451"/>
                  </a:moveTo>
                  <a:lnTo>
                    <a:pt x="128888" y="697229"/>
                  </a:lnTo>
                </a:path>
                <a:path w="894079" h="697229">
                  <a:moveTo>
                    <a:pt x="108203" y="416077"/>
                  </a:moveTo>
                  <a:lnTo>
                    <a:pt x="391011" y="697229"/>
                  </a:lnTo>
                </a:path>
                <a:path w="894079" h="697229">
                  <a:moveTo>
                    <a:pt x="219455" y="272821"/>
                  </a:moveTo>
                  <a:lnTo>
                    <a:pt x="650252" y="697229"/>
                  </a:lnTo>
                </a:path>
                <a:path w="894079" h="697229">
                  <a:moveTo>
                    <a:pt x="361187" y="117347"/>
                  </a:moveTo>
                  <a:lnTo>
                    <a:pt x="893826" y="649541"/>
                  </a:lnTo>
                </a:path>
                <a:path w="894079" h="697229">
                  <a:moveTo>
                    <a:pt x="893826" y="378745"/>
                  </a:moveTo>
                  <a:lnTo>
                    <a:pt x="582168" y="67094"/>
                  </a:lnTo>
                </a:path>
                <a:path w="894079" h="697229">
                  <a:moveTo>
                    <a:pt x="893826" y="107442"/>
                  </a:moveTo>
                  <a:lnTo>
                    <a:pt x="786383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2698" y="5499149"/>
            <a:ext cx="2491740" cy="1371600"/>
            <a:chOff x="-9524" y="4124362"/>
            <a:chExt cx="1868805" cy="1028700"/>
          </a:xfrm>
        </p:grpSpPr>
        <p:sp>
          <p:nvSpPr>
            <p:cNvPr id="6" name="object 6"/>
            <p:cNvSpPr/>
            <p:nvPr/>
          </p:nvSpPr>
          <p:spPr>
            <a:xfrm>
              <a:off x="0" y="4232147"/>
              <a:ext cx="1859280" cy="911860"/>
            </a:xfrm>
            <a:custGeom>
              <a:avLst/>
              <a:gdLst/>
              <a:ahLst/>
              <a:cxnLst/>
              <a:rect l="l" t="t" r="r" b="b"/>
              <a:pathLst>
                <a:path w="1859280" h="911860">
                  <a:moveTo>
                    <a:pt x="605789" y="0"/>
                  </a:moveTo>
                  <a:lnTo>
                    <a:pt x="557434" y="874"/>
                  </a:lnTo>
                  <a:lnTo>
                    <a:pt x="509516" y="3477"/>
                  </a:lnTo>
                  <a:lnTo>
                    <a:pt x="462067" y="7780"/>
                  </a:lnTo>
                  <a:lnTo>
                    <a:pt x="415116" y="13751"/>
                  </a:lnTo>
                  <a:lnTo>
                    <a:pt x="368693" y="21361"/>
                  </a:lnTo>
                  <a:lnTo>
                    <a:pt x="322828" y="30580"/>
                  </a:lnTo>
                  <a:lnTo>
                    <a:pt x="277550" y="41379"/>
                  </a:lnTo>
                  <a:lnTo>
                    <a:pt x="232890" y="53726"/>
                  </a:lnTo>
                  <a:lnTo>
                    <a:pt x="188876" y="67593"/>
                  </a:lnTo>
                  <a:lnTo>
                    <a:pt x="145540" y="82949"/>
                  </a:lnTo>
                  <a:lnTo>
                    <a:pt x="102910" y="99765"/>
                  </a:lnTo>
                  <a:lnTo>
                    <a:pt x="61017" y="118009"/>
                  </a:lnTo>
                  <a:lnTo>
                    <a:pt x="19890" y="137653"/>
                  </a:lnTo>
                  <a:lnTo>
                    <a:pt x="0" y="148017"/>
                  </a:lnTo>
                  <a:lnTo>
                    <a:pt x="0" y="911350"/>
                  </a:lnTo>
                  <a:lnTo>
                    <a:pt x="1858986" y="911350"/>
                  </a:lnTo>
                  <a:lnTo>
                    <a:pt x="1857566" y="906797"/>
                  </a:lnTo>
                  <a:lnTo>
                    <a:pt x="1842290" y="863235"/>
                  </a:lnTo>
                  <a:lnTo>
                    <a:pt x="1825561" y="820383"/>
                  </a:lnTo>
                  <a:lnTo>
                    <a:pt x="1807411" y="778272"/>
                  </a:lnTo>
                  <a:lnTo>
                    <a:pt x="1787868" y="736931"/>
                  </a:lnTo>
                  <a:lnTo>
                    <a:pt x="1766963" y="696390"/>
                  </a:lnTo>
                  <a:lnTo>
                    <a:pt x="1744725" y="656680"/>
                  </a:lnTo>
                  <a:lnTo>
                    <a:pt x="1721185" y="617830"/>
                  </a:lnTo>
                  <a:lnTo>
                    <a:pt x="1696372" y="579869"/>
                  </a:lnTo>
                  <a:lnTo>
                    <a:pt x="1670316" y="542829"/>
                  </a:lnTo>
                  <a:lnTo>
                    <a:pt x="1643046" y="506739"/>
                  </a:lnTo>
                  <a:lnTo>
                    <a:pt x="1614593" y="471629"/>
                  </a:lnTo>
                  <a:lnTo>
                    <a:pt x="1584986" y="437529"/>
                  </a:lnTo>
                  <a:lnTo>
                    <a:pt x="1554255" y="404469"/>
                  </a:lnTo>
                  <a:lnTo>
                    <a:pt x="1522430" y="372479"/>
                  </a:lnTo>
                  <a:lnTo>
                    <a:pt x="1489541" y="341589"/>
                  </a:lnTo>
                  <a:lnTo>
                    <a:pt x="1455617" y="311828"/>
                  </a:lnTo>
                  <a:lnTo>
                    <a:pt x="1420688" y="283227"/>
                  </a:lnTo>
                  <a:lnTo>
                    <a:pt x="1384785" y="255816"/>
                  </a:lnTo>
                  <a:lnTo>
                    <a:pt x="1347936" y="229624"/>
                  </a:lnTo>
                  <a:lnTo>
                    <a:pt x="1310173" y="204682"/>
                  </a:lnTo>
                  <a:lnTo>
                    <a:pt x="1271523" y="181020"/>
                  </a:lnTo>
                  <a:lnTo>
                    <a:pt x="1232018" y="158667"/>
                  </a:lnTo>
                  <a:lnTo>
                    <a:pt x="1191687" y="137653"/>
                  </a:lnTo>
                  <a:lnTo>
                    <a:pt x="1150560" y="118009"/>
                  </a:lnTo>
                  <a:lnTo>
                    <a:pt x="1108667" y="99765"/>
                  </a:lnTo>
                  <a:lnTo>
                    <a:pt x="1066037" y="82949"/>
                  </a:lnTo>
                  <a:lnTo>
                    <a:pt x="1022701" y="67593"/>
                  </a:lnTo>
                  <a:lnTo>
                    <a:pt x="978688" y="53726"/>
                  </a:lnTo>
                  <a:lnTo>
                    <a:pt x="934027" y="41379"/>
                  </a:lnTo>
                  <a:lnTo>
                    <a:pt x="888749" y="30580"/>
                  </a:lnTo>
                  <a:lnTo>
                    <a:pt x="842884" y="21361"/>
                  </a:lnTo>
                  <a:lnTo>
                    <a:pt x="796461" y="13751"/>
                  </a:lnTo>
                  <a:lnTo>
                    <a:pt x="749511" y="7780"/>
                  </a:lnTo>
                  <a:lnTo>
                    <a:pt x="702062" y="3477"/>
                  </a:lnTo>
                  <a:lnTo>
                    <a:pt x="654145" y="874"/>
                  </a:lnTo>
                  <a:lnTo>
                    <a:pt x="605789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105700" y="4298441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4">
                  <a:moveTo>
                    <a:pt x="490689" y="49068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133887"/>
              <a:ext cx="1679575" cy="1009650"/>
            </a:xfrm>
            <a:custGeom>
              <a:avLst/>
              <a:gdLst/>
              <a:ahLst/>
              <a:cxnLst/>
              <a:rect l="l" t="t" r="r" b="b"/>
              <a:pathLst>
                <a:path w="1679575" h="1009650">
                  <a:moveTo>
                    <a:pt x="1679354" y="1009610"/>
                  </a:moveTo>
                  <a:lnTo>
                    <a:pt x="686561" y="18249"/>
                  </a:lnTo>
                </a:path>
                <a:path w="1679575" h="1009650">
                  <a:moveTo>
                    <a:pt x="1410108" y="1009610"/>
                  </a:moveTo>
                  <a:lnTo>
                    <a:pt x="401573" y="0"/>
                  </a:lnTo>
                </a:path>
                <a:path w="1679575" h="1009650">
                  <a:moveTo>
                    <a:pt x="1139013" y="1009610"/>
                  </a:moveTo>
                  <a:lnTo>
                    <a:pt x="165391" y="35013"/>
                  </a:lnTo>
                </a:path>
                <a:path w="1679575" h="1009650">
                  <a:moveTo>
                    <a:pt x="867864" y="1009610"/>
                  </a:moveTo>
                  <a:lnTo>
                    <a:pt x="0" y="140964"/>
                  </a:lnTo>
                </a:path>
                <a:path w="1679575" h="1009650">
                  <a:moveTo>
                    <a:pt x="598082" y="1009610"/>
                  </a:moveTo>
                  <a:lnTo>
                    <a:pt x="0" y="412053"/>
                  </a:lnTo>
                </a:path>
                <a:path w="1679575" h="1009650">
                  <a:moveTo>
                    <a:pt x="331397" y="1009610"/>
                  </a:moveTo>
                  <a:lnTo>
                    <a:pt x="0" y="680708"/>
                  </a:lnTo>
                </a:path>
                <a:path w="1679575" h="1009650">
                  <a:moveTo>
                    <a:pt x="65332" y="1009610"/>
                  </a:moveTo>
                  <a:lnTo>
                    <a:pt x="0" y="945299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1" y="1"/>
            <a:ext cx="1028700" cy="925407"/>
          </a:xfrm>
          <a:custGeom>
            <a:avLst/>
            <a:gdLst/>
            <a:ahLst/>
            <a:cxnLst/>
            <a:rect l="l" t="t" r="r" b="b"/>
            <a:pathLst>
              <a:path w="771525" h="694055">
                <a:moveTo>
                  <a:pt x="771194" y="0"/>
                </a:moveTo>
                <a:lnTo>
                  <a:pt x="0" y="0"/>
                </a:lnTo>
                <a:lnTo>
                  <a:pt x="0" y="693607"/>
                </a:lnTo>
                <a:lnTo>
                  <a:pt x="55909" y="686531"/>
                </a:lnTo>
                <a:lnTo>
                  <a:pt x="101715" y="677795"/>
                </a:lnTo>
                <a:lnTo>
                  <a:pt x="146644" y="666712"/>
                </a:lnTo>
                <a:lnTo>
                  <a:pt x="190629" y="653350"/>
                </a:lnTo>
                <a:lnTo>
                  <a:pt x="233603" y="637776"/>
                </a:lnTo>
                <a:lnTo>
                  <a:pt x="275499" y="620055"/>
                </a:lnTo>
                <a:lnTo>
                  <a:pt x="316251" y="600255"/>
                </a:lnTo>
                <a:lnTo>
                  <a:pt x="355791" y="578442"/>
                </a:lnTo>
                <a:lnTo>
                  <a:pt x="394054" y="554684"/>
                </a:lnTo>
                <a:lnTo>
                  <a:pt x="430972" y="529047"/>
                </a:lnTo>
                <a:lnTo>
                  <a:pt x="466479" y="501598"/>
                </a:lnTo>
                <a:lnTo>
                  <a:pt x="500507" y="472404"/>
                </a:lnTo>
                <a:lnTo>
                  <a:pt x="532990" y="441531"/>
                </a:lnTo>
                <a:lnTo>
                  <a:pt x="563861" y="409047"/>
                </a:lnTo>
                <a:lnTo>
                  <a:pt x="593054" y="375017"/>
                </a:lnTo>
                <a:lnTo>
                  <a:pt x="620502" y="339510"/>
                </a:lnTo>
                <a:lnTo>
                  <a:pt x="646137" y="302592"/>
                </a:lnTo>
                <a:lnTo>
                  <a:pt x="669893" y="264329"/>
                </a:lnTo>
                <a:lnTo>
                  <a:pt x="691704" y="224788"/>
                </a:lnTo>
                <a:lnTo>
                  <a:pt x="711503" y="184037"/>
                </a:lnTo>
                <a:lnTo>
                  <a:pt x="729222" y="142142"/>
                </a:lnTo>
                <a:lnTo>
                  <a:pt x="744795" y="99169"/>
                </a:lnTo>
                <a:lnTo>
                  <a:pt x="758156" y="55186"/>
                </a:lnTo>
                <a:lnTo>
                  <a:pt x="769237" y="10260"/>
                </a:lnTo>
                <a:lnTo>
                  <a:pt x="771194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639815" y="1"/>
            <a:ext cx="48260" cy="48260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0" y="0"/>
                </a:moveTo>
                <a:lnTo>
                  <a:pt x="35782" y="35813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535853" cy="848360"/>
          </a:xfrm>
          <a:custGeom>
            <a:avLst/>
            <a:gdLst/>
            <a:ahLst/>
            <a:cxnLst/>
            <a:rect l="l" t="t" r="r" b="b"/>
            <a:pathLst>
              <a:path w="1151890" h="636270">
                <a:moveTo>
                  <a:pt x="961933" y="0"/>
                </a:moveTo>
                <a:lnTo>
                  <a:pt x="1151356" y="189737"/>
                </a:lnTo>
              </a:path>
              <a:path w="1151890" h="636270">
                <a:moveTo>
                  <a:pt x="684982" y="0"/>
                </a:moveTo>
                <a:lnTo>
                  <a:pt x="1015720" y="326898"/>
                </a:lnTo>
              </a:path>
              <a:path w="1151890" h="636270">
                <a:moveTo>
                  <a:pt x="408072" y="0"/>
                </a:moveTo>
                <a:lnTo>
                  <a:pt x="860297" y="439674"/>
                </a:lnTo>
              </a:path>
              <a:path w="1151890" h="636270">
                <a:moveTo>
                  <a:pt x="683514" y="534162"/>
                </a:moveTo>
                <a:lnTo>
                  <a:pt x="149363" y="0"/>
                </a:lnTo>
              </a:path>
              <a:path w="1151890" h="636270">
                <a:moveTo>
                  <a:pt x="479298" y="601217"/>
                </a:moveTo>
                <a:lnTo>
                  <a:pt x="0" y="121919"/>
                </a:lnTo>
              </a:path>
              <a:path w="1151890" h="636270">
                <a:moveTo>
                  <a:pt x="244563" y="636270"/>
                </a:moveTo>
                <a:lnTo>
                  <a:pt x="0" y="391966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54686" y="698638"/>
            <a:ext cx="4086013" cy="1372171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spcBef>
                <a:spcPts val="140"/>
              </a:spcBef>
            </a:pPr>
            <a:r>
              <a:rPr spc="167" dirty="0"/>
              <a:t>DA</a:t>
            </a:r>
            <a:r>
              <a:rPr spc="147" dirty="0"/>
              <a:t>T</a:t>
            </a:r>
            <a:r>
              <a:rPr spc="187" dirty="0"/>
              <a:t>A</a:t>
            </a:r>
            <a:r>
              <a:rPr spc="-433" dirty="0"/>
              <a:t> </a:t>
            </a:r>
            <a:r>
              <a:rPr spc="487" dirty="0"/>
              <a:t>C</a:t>
            </a:r>
            <a:r>
              <a:rPr spc="113" dirty="0"/>
              <a:t>LEA</a:t>
            </a:r>
            <a:r>
              <a:rPr spc="80" dirty="0"/>
              <a:t>NING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5019" y="2472896"/>
            <a:ext cx="8065347" cy="289098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marR="6773" indent="-230288">
              <a:spcBef>
                <a:spcPts val="140"/>
              </a:spcBef>
              <a:buSzPct val="60000"/>
              <a:buFont typeface="Arial MT"/>
              <a:buChar char="•"/>
              <a:tabLst>
                <a:tab pos="247220" algn="l"/>
              </a:tabLst>
            </a:pP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Preliminary</a:t>
            </a:r>
            <a:r>
              <a:rPr sz="2667" spc="3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data</a:t>
            </a:r>
            <a:r>
              <a:rPr sz="2667" spc="3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cleaning</a:t>
            </a:r>
            <a:r>
              <a:rPr sz="2667" spc="34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was</a:t>
            </a:r>
            <a:r>
              <a:rPr sz="2667" spc="34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47" dirty="0">
                <a:solidFill>
                  <a:srgbClr val="251E17"/>
                </a:solidFill>
                <a:latin typeface="Tahoma"/>
                <a:cs typeface="Tahoma"/>
              </a:rPr>
              <a:t>conducted</a:t>
            </a:r>
            <a:r>
              <a:rPr sz="2667" spc="339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using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Microsoft</a:t>
            </a:r>
            <a:r>
              <a:rPr sz="2667" spc="-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Excel</a:t>
            </a:r>
            <a:endParaRPr sz="2667" dirty="0">
              <a:latin typeface="Tahoma"/>
              <a:cs typeface="Tahoma"/>
            </a:endParaRPr>
          </a:p>
          <a:p>
            <a:pPr marL="246374" indent="-230288">
              <a:buSzPct val="60000"/>
              <a:buFont typeface="Arial MT"/>
              <a:buChar char="•"/>
              <a:tabLst>
                <a:tab pos="247220" algn="l"/>
              </a:tabLst>
            </a:pP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Fixed</a:t>
            </a:r>
            <a:r>
              <a:rPr sz="2667" spc="-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column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names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47" dirty="0">
                <a:solidFill>
                  <a:srgbClr val="251E17"/>
                </a:solidFill>
                <a:latin typeface="Tahoma"/>
                <a:cs typeface="Tahoma"/>
              </a:rPr>
              <a:t>in</a:t>
            </a:r>
            <a:r>
              <a:rPr sz="2667" spc="-8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snake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format</a:t>
            </a:r>
            <a:endParaRPr sz="2667" dirty="0">
              <a:latin typeface="Tahoma"/>
              <a:cs typeface="Tahoma"/>
            </a:endParaRPr>
          </a:p>
          <a:p>
            <a:pPr marL="246374" marR="6773" indent="-230288">
              <a:buSzPct val="60000"/>
              <a:buFont typeface="Arial MT"/>
              <a:buChar char="•"/>
              <a:tabLst>
                <a:tab pos="247220" algn="l"/>
              </a:tabLst>
            </a:pPr>
            <a:r>
              <a:rPr sz="2667" spc="187" dirty="0">
                <a:solidFill>
                  <a:srgbClr val="251E17"/>
                </a:solidFill>
                <a:latin typeface="Tahoma"/>
                <a:cs typeface="Tahoma"/>
              </a:rPr>
              <a:t>Used</a:t>
            </a:r>
            <a:r>
              <a:rPr sz="2667" spc="17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sorting</a:t>
            </a:r>
            <a:r>
              <a:rPr sz="2667" spc="17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</a:t>
            </a:r>
            <a:r>
              <a:rPr sz="2667" spc="1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filtering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to</a:t>
            </a:r>
            <a:r>
              <a:rPr sz="2667" spc="1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look</a:t>
            </a:r>
            <a:r>
              <a:rPr sz="2667" spc="17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up</a:t>
            </a:r>
            <a:r>
              <a:rPr sz="2667" spc="16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empty</a:t>
            </a:r>
            <a:r>
              <a:rPr sz="2667" spc="1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and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87" dirty="0">
                <a:solidFill>
                  <a:srgbClr val="251E17"/>
                </a:solidFill>
                <a:latin typeface="Tahoma"/>
                <a:cs typeface="Tahoma"/>
              </a:rPr>
              <a:t>NaN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values</a:t>
            </a:r>
            <a:endParaRPr sz="2667" dirty="0">
              <a:latin typeface="Tahoma"/>
              <a:cs typeface="Tahoma"/>
            </a:endParaRPr>
          </a:p>
          <a:p>
            <a:pPr marL="246374" indent="-230288">
              <a:buSzPct val="60000"/>
              <a:buFont typeface="Arial MT"/>
              <a:buChar char="•"/>
              <a:tabLst>
                <a:tab pos="247220" algn="l"/>
              </a:tabLst>
            </a:pP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Removed</a:t>
            </a:r>
            <a:r>
              <a:rPr sz="2667" spc="-14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47" dirty="0">
                <a:solidFill>
                  <a:srgbClr val="251E17"/>
                </a:solidFill>
                <a:latin typeface="Tahoma"/>
                <a:cs typeface="Tahoma"/>
              </a:rPr>
              <a:t>all</a:t>
            </a:r>
            <a:r>
              <a:rPr sz="2667" spc="-8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rows</a:t>
            </a:r>
            <a:r>
              <a:rPr sz="2667" spc="-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with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Nan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empty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values</a:t>
            </a:r>
            <a:endParaRPr sz="2667" dirty="0">
              <a:latin typeface="Tahoma"/>
              <a:cs typeface="Tahoma"/>
            </a:endParaRPr>
          </a:p>
          <a:p>
            <a:pPr marL="246374" indent="-230288">
              <a:buSzPct val="60000"/>
              <a:buFont typeface="Arial MT"/>
              <a:buChar char="•"/>
              <a:tabLst>
                <a:tab pos="247220" algn="l"/>
              </a:tabLst>
            </a:pP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Did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not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treat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for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outliers</a:t>
            </a:r>
            <a:r>
              <a:rPr sz="2667" spc="-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due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to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nature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of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data.</a:t>
            </a:r>
            <a:endParaRPr sz="2667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3405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9837" y="6141263"/>
            <a:ext cx="1325033" cy="729827"/>
            <a:chOff x="8159877" y="4605947"/>
            <a:chExt cx="993775" cy="547370"/>
          </a:xfrm>
        </p:grpSpPr>
        <p:sp>
          <p:nvSpPr>
            <p:cNvPr id="3" name="object 3"/>
            <p:cNvSpPr/>
            <p:nvPr/>
          </p:nvSpPr>
          <p:spPr>
            <a:xfrm>
              <a:off x="8309836" y="4719537"/>
              <a:ext cx="834390" cy="424180"/>
            </a:xfrm>
            <a:custGeom>
              <a:avLst/>
              <a:gdLst/>
              <a:ahLst/>
              <a:cxnLst/>
              <a:rect l="l" t="t" r="r" b="b"/>
              <a:pathLst>
                <a:path w="834390" h="424179">
                  <a:moveTo>
                    <a:pt x="834163" y="0"/>
                  </a:moveTo>
                  <a:lnTo>
                    <a:pt x="782277" y="6421"/>
                  </a:lnTo>
                  <a:lnTo>
                    <a:pt x="735879" y="14031"/>
                  </a:lnTo>
                  <a:lnTo>
                    <a:pt x="690039" y="23250"/>
                  </a:lnTo>
                  <a:lnTo>
                    <a:pt x="644786" y="34049"/>
                  </a:lnTo>
                  <a:lnTo>
                    <a:pt x="600150" y="46396"/>
                  </a:lnTo>
                  <a:lnTo>
                    <a:pt x="556161" y="60263"/>
                  </a:lnTo>
                  <a:lnTo>
                    <a:pt x="512849" y="75619"/>
                  </a:lnTo>
                  <a:lnTo>
                    <a:pt x="470243" y="92435"/>
                  </a:lnTo>
                  <a:lnTo>
                    <a:pt x="428374" y="110679"/>
                  </a:lnTo>
                  <a:lnTo>
                    <a:pt x="387270" y="130323"/>
                  </a:lnTo>
                  <a:lnTo>
                    <a:pt x="346963" y="151337"/>
                  </a:lnTo>
                  <a:lnTo>
                    <a:pt x="307480" y="173690"/>
                  </a:lnTo>
                  <a:lnTo>
                    <a:pt x="268853" y="197352"/>
                  </a:lnTo>
                  <a:lnTo>
                    <a:pt x="231112" y="222294"/>
                  </a:lnTo>
                  <a:lnTo>
                    <a:pt x="194285" y="248486"/>
                  </a:lnTo>
                  <a:lnTo>
                    <a:pt x="158402" y="275897"/>
                  </a:lnTo>
                  <a:lnTo>
                    <a:pt x="123494" y="304498"/>
                  </a:lnTo>
                  <a:lnTo>
                    <a:pt x="89591" y="334259"/>
                  </a:lnTo>
                  <a:lnTo>
                    <a:pt x="56721" y="365149"/>
                  </a:lnTo>
                  <a:lnTo>
                    <a:pt x="24915" y="397139"/>
                  </a:lnTo>
                  <a:lnTo>
                    <a:pt x="0" y="423960"/>
                  </a:lnTo>
                  <a:lnTo>
                    <a:pt x="834163" y="423960"/>
                  </a:lnTo>
                  <a:lnTo>
                    <a:pt x="834163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306562" y="4615472"/>
              <a:ext cx="837565" cy="528320"/>
            </a:xfrm>
            <a:custGeom>
              <a:avLst/>
              <a:gdLst/>
              <a:ahLst/>
              <a:cxnLst/>
              <a:rect l="l" t="t" r="r" b="b"/>
              <a:pathLst>
                <a:path w="837565" h="528320">
                  <a:moveTo>
                    <a:pt x="837438" y="66364"/>
                  </a:moveTo>
                  <a:lnTo>
                    <a:pt x="771144" y="0"/>
                  </a:lnTo>
                </a:path>
                <a:path w="837565" h="528320">
                  <a:moveTo>
                    <a:pt x="837438" y="336003"/>
                  </a:moveTo>
                  <a:lnTo>
                    <a:pt x="534924" y="33489"/>
                  </a:lnTo>
                </a:path>
                <a:path w="837565" h="528320">
                  <a:moveTo>
                    <a:pt x="758916" y="528026"/>
                  </a:moveTo>
                  <a:lnTo>
                    <a:pt x="332232" y="100584"/>
                  </a:lnTo>
                </a:path>
                <a:path w="837565" h="528320">
                  <a:moveTo>
                    <a:pt x="487456" y="528026"/>
                  </a:moveTo>
                  <a:lnTo>
                    <a:pt x="153924" y="195072"/>
                  </a:lnTo>
                </a:path>
                <a:path w="837565" h="528320">
                  <a:moveTo>
                    <a:pt x="218421" y="528026"/>
                  </a:moveTo>
                  <a:lnTo>
                    <a:pt x="0" y="310883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169402" y="5060466"/>
              <a:ext cx="84455" cy="83185"/>
            </a:xfrm>
            <a:custGeom>
              <a:avLst/>
              <a:gdLst/>
              <a:ahLst/>
              <a:cxnLst/>
              <a:rect l="l" t="t" r="r" b="b"/>
              <a:pathLst>
                <a:path w="84454" h="83185">
                  <a:moveTo>
                    <a:pt x="84351" y="830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/>
          <p:nvPr/>
        </p:nvSpPr>
        <p:spPr>
          <a:xfrm>
            <a:off x="1" y="5791617"/>
            <a:ext cx="832273" cy="1066800"/>
          </a:xfrm>
          <a:custGeom>
            <a:avLst/>
            <a:gdLst/>
            <a:ahLst/>
            <a:cxnLst/>
            <a:rect l="l" t="t" r="r" b="b"/>
            <a:pathLst>
              <a:path w="624205" h="800100">
                <a:moveTo>
                  <a:pt x="0" y="0"/>
                </a:moveTo>
                <a:lnTo>
                  <a:pt x="623791" y="799784"/>
                </a:lnTo>
                <a:lnTo>
                  <a:pt x="623543" y="790609"/>
                </a:lnTo>
                <a:lnTo>
                  <a:pt x="619698" y="743247"/>
                </a:lnTo>
                <a:lnTo>
                  <a:pt x="613370" y="696629"/>
                </a:lnTo>
                <a:lnTo>
                  <a:pt x="604628" y="650822"/>
                </a:lnTo>
                <a:lnTo>
                  <a:pt x="593538" y="605893"/>
                </a:lnTo>
                <a:lnTo>
                  <a:pt x="580166" y="561907"/>
                </a:lnTo>
                <a:lnTo>
                  <a:pt x="564579" y="518933"/>
                </a:lnTo>
                <a:lnTo>
                  <a:pt x="546845" y="477037"/>
                </a:lnTo>
                <a:lnTo>
                  <a:pt x="527029" y="436285"/>
                </a:lnTo>
                <a:lnTo>
                  <a:pt x="505200" y="396744"/>
                </a:lnTo>
                <a:lnTo>
                  <a:pt x="481423" y="358481"/>
                </a:lnTo>
                <a:lnTo>
                  <a:pt x="455766" y="321563"/>
                </a:lnTo>
                <a:lnTo>
                  <a:pt x="428295" y="286057"/>
                </a:lnTo>
                <a:lnTo>
                  <a:pt x="399077" y="252029"/>
                </a:lnTo>
                <a:lnTo>
                  <a:pt x="368179" y="219546"/>
                </a:lnTo>
                <a:lnTo>
                  <a:pt x="335668" y="188675"/>
                </a:lnTo>
                <a:lnTo>
                  <a:pt x="301610" y="159483"/>
                </a:lnTo>
                <a:lnTo>
                  <a:pt x="266073" y="132036"/>
                </a:lnTo>
                <a:lnTo>
                  <a:pt x="229123" y="106401"/>
                </a:lnTo>
                <a:lnTo>
                  <a:pt x="190827" y="82645"/>
                </a:lnTo>
                <a:lnTo>
                  <a:pt x="151252" y="60834"/>
                </a:lnTo>
                <a:lnTo>
                  <a:pt x="110464" y="41036"/>
                </a:lnTo>
                <a:lnTo>
                  <a:pt x="68531" y="23317"/>
                </a:lnTo>
                <a:lnTo>
                  <a:pt x="25520" y="7744"/>
                </a:lnTo>
                <a:lnTo>
                  <a:pt x="0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0" y="5826760"/>
            <a:ext cx="1468120" cy="1031240"/>
          </a:xfrm>
          <a:custGeom>
            <a:avLst/>
            <a:gdLst/>
            <a:ahLst/>
            <a:cxnLst/>
            <a:rect l="l" t="t" r="r" b="b"/>
            <a:pathLst>
              <a:path w="1101090" h="773429">
                <a:moveTo>
                  <a:pt x="928083" y="773428"/>
                </a:moveTo>
                <a:lnTo>
                  <a:pt x="1101051" y="600455"/>
                </a:lnTo>
              </a:path>
              <a:path w="1101090" h="773429">
                <a:moveTo>
                  <a:pt x="657632" y="773428"/>
                </a:moveTo>
                <a:lnTo>
                  <a:pt x="985240" y="445007"/>
                </a:lnTo>
              </a:path>
              <a:path w="1101090" h="773429">
                <a:moveTo>
                  <a:pt x="380115" y="773429"/>
                </a:moveTo>
                <a:lnTo>
                  <a:pt x="849604" y="309397"/>
                </a:lnTo>
              </a:path>
              <a:path w="1101090" h="773429">
                <a:moveTo>
                  <a:pt x="99828" y="773429"/>
                </a:moveTo>
                <a:lnTo>
                  <a:pt x="694182" y="195071"/>
                </a:lnTo>
              </a:path>
              <a:path w="1101090" h="773429">
                <a:moveTo>
                  <a:pt x="517398" y="102107"/>
                </a:moveTo>
                <a:lnTo>
                  <a:pt x="0" y="619505"/>
                </a:lnTo>
              </a:path>
              <a:path w="1101090" h="773429">
                <a:moveTo>
                  <a:pt x="314706" y="33566"/>
                </a:moveTo>
                <a:lnTo>
                  <a:pt x="0" y="348256"/>
                </a:lnTo>
              </a:path>
              <a:path w="1101090" h="773429">
                <a:moveTo>
                  <a:pt x="78445" y="0"/>
                </a:moveTo>
                <a:lnTo>
                  <a:pt x="0" y="78357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910591" y="2537670"/>
            <a:ext cx="5513493" cy="20701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600" spc="127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Basic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47" dirty="0">
                <a:solidFill>
                  <a:srgbClr val="251E17"/>
                </a:solidFill>
                <a:latin typeface="Tahoma"/>
                <a:cs typeface="Tahoma"/>
              </a:rPr>
              <a:t>packages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modules</a:t>
            </a:r>
            <a:endParaRPr sz="2667" dirty="0">
              <a:latin typeface="Tahoma"/>
              <a:cs typeface="Tahoma"/>
            </a:endParaRPr>
          </a:p>
          <a:p>
            <a:pPr marL="246374"/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were</a:t>
            </a:r>
            <a:r>
              <a:rPr sz="2667" spc="-152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imported.</a:t>
            </a:r>
            <a:endParaRPr sz="2667" dirty="0">
              <a:latin typeface="Tahoma"/>
              <a:cs typeface="Tahoma"/>
            </a:endParaRPr>
          </a:p>
          <a:p>
            <a:pPr marL="246374" marR="6773" indent="-230288"/>
            <a:r>
              <a:rPr sz="1600" spc="147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147" dirty="0">
                <a:solidFill>
                  <a:srgbClr val="251E17"/>
                </a:solidFill>
                <a:latin typeface="Tahoma"/>
                <a:cs typeface="Tahoma"/>
              </a:rPr>
              <a:t>Used </a:t>
            </a:r>
            <a:r>
              <a:rPr sz="2667" spc="152" dirty="0">
                <a:solidFill>
                  <a:srgbClr val="251E17"/>
                </a:solidFill>
                <a:latin typeface="Tahoma"/>
                <a:cs typeface="Tahoma"/>
              </a:rPr>
              <a:t>basic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functions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like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describe(),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20" dirty="0">
                <a:solidFill>
                  <a:srgbClr val="251E17"/>
                </a:solidFill>
                <a:latin typeface="Tahoma"/>
                <a:cs typeface="Tahoma"/>
              </a:rPr>
              <a:t>info(),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shape</a:t>
            </a:r>
            <a:r>
              <a:rPr sz="2667" spc="-8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to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study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structure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of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dataset</a:t>
            </a:r>
            <a:endParaRPr sz="26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4061" y="749015"/>
            <a:ext cx="5046980" cy="1372171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spcBef>
                <a:spcPts val="140"/>
              </a:spcBef>
            </a:pPr>
            <a:r>
              <a:rPr spc="227" dirty="0"/>
              <a:t>D</a:t>
            </a:r>
            <a:r>
              <a:rPr spc="193" dirty="0"/>
              <a:t>A</a:t>
            </a:r>
            <a:r>
              <a:rPr spc="127" dirty="0"/>
              <a:t>TA</a:t>
            </a:r>
            <a:r>
              <a:rPr spc="-447" dirty="0"/>
              <a:t> </a:t>
            </a:r>
            <a:r>
              <a:rPr spc="147" dirty="0"/>
              <a:t>EXP</a:t>
            </a:r>
            <a:r>
              <a:rPr spc="113" dirty="0"/>
              <a:t>L</a:t>
            </a:r>
            <a:r>
              <a:rPr spc="227" dirty="0"/>
              <a:t>O</a:t>
            </a:r>
            <a:r>
              <a:rPr spc="173" dirty="0"/>
              <a:t>R</a:t>
            </a:r>
            <a:r>
              <a:rPr spc="133" dirty="0"/>
              <a:t>A</a:t>
            </a:r>
            <a:r>
              <a:rPr spc="113" dirty="0"/>
              <a:t>T</a:t>
            </a:r>
            <a:r>
              <a:rPr spc="7" dirty="0"/>
              <a:t>I</a:t>
            </a:r>
            <a:r>
              <a:rPr dirty="0"/>
              <a:t>O</a:t>
            </a:r>
            <a:r>
              <a:rPr spc="200" dirty="0"/>
              <a:t>N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2400" y="2209801"/>
            <a:ext cx="4913243" cy="3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9837" y="6141263"/>
            <a:ext cx="1325033" cy="729827"/>
            <a:chOff x="8159877" y="4605947"/>
            <a:chExt cx="993775" cy="547370"/>
          </a:xfrm>
        </p:grpSpPr>
        <p:sp>
          <p:nvSpPr>
            <p:cNvPr id="3" name="object 3"/>
            <p:cNvSpPr/>
            <p:nvPr/>
          </p:nvSpPr>
          <p:spPr>
            <a:xfrm>
              <a:off x="8309836" y="4719537"/>
              <a:ext cx="834390" cy="424180"/>
            </a:xfrm>
            <a:custGeom>
              <a:avLst/>
              <a:gdLst/>
              <a:ahLst/>
              <a:cxnLst/>
              <a:rect l="l" t="t" r="r" b="b"/>
              <a:pathLst>
                <a:path w="834390" h="424179">
                  <a:moveTo>
                    <a:pt x="834163" y="0"/>
                  </a:moveTo>
                  <a:lnTo>
                    <a:pt x="782277" y="6421"/>
                  </a:lnTo>
                  <a:lnTo>
                    <a:pt x="735879" y="14031"/>
                  </a:lnTo>
                  <a:lnTo>
                    <a:pt x="690039" y="23250"/>
                  </a:lnTo>
                  <a:lnTo>
                    <a:pt x="644786" y="34049"/>
                  </a:lnTo>
                  <a:lnTo>
                    <a:pt x="600150" y="46396"/>
                  </a:lnTo>
                  <a:lnTo>
                    <a:pt x="556161" y="60263"/>
                  </a:lnTo>
                  <a:lnTo>
                    <a:pt x="512849" y="75619"/>
                  </a:lnTo>
                  <a:lnTo>
                    <a:pt x="470243" y="92435"/>
                  </a:lnTo>
                  <a:lnTo>
                    <a:pt x="428374" y="110679"/>
                  </a:lnTo>
                  <a:lnTo>
                    <a:pt x="387270" y="130323"/>
                  </a:lnTo>
                  <a:lnTo>
                    <a:pt x="346963" y="151337"/>
                  </a:lnTo>
                  <a:lnTo>
                    <a:pt x="307480" y="173690"/>
                  </a:lnTo>
                  <a:lnTo>
                    <a:pt x="268853" y="197352"/>
                  </a:lnTo>
                  <a:lnTo>
                    <a:pt x="231112" y="222294"/>
                  </a:lnTo>
                  <a:lnTo>
                    <a:pt x="194285" y="248486"/>
                  </a:lnTo>
                  <a:lnTo>
                    <a:pt x="158402" y="275897"/>
                  </a:lnTo>
                  <a:lnTo>
                    <a:pt x="123494" y="304498"/>
                  </a:lnTo>
                  <a:lnTo>
                    <a:pt x="89591" y="334259"/>
                  </a:lnTo>
                  <a:lnTo>
                    <a:pt x="56721" y="365149"/>
                  </a:lnTo>
                  <a:lnTo>
                    <a:pt x="24915" y="397139"/>
                  </a:lnTo>
                  <a:lnTo>
                    <a:pt x="0" y="423960"/>
                  </a:lnTo>
                  <a:lnTo>
                    <a:pt x="834163" y="423960"/>
                  </a:lnTo>
                  <a:lnTo>
                    <a:pt x="834163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306562" y="4615472"/>
              <a:ext cx="837565" cy="528320"/>
            </a:xfrm>
            <a:custGeom>
              <a:avLst/>
              <a:gdLst/>
              <a:ahLst/>
              <a:cxnLst/>
              <a:rect l="l" t="t" r="r" b="b"/>
              <a:pathLst>
                <a:path w="837565" h="528320">
                  <a:moveTo>
                    <a:pt x="837438" y="66364"/>
                  </a:moveTo>
                  <a:lnTo>
                    <a:pt x="771144" y="0"/>
                  </a:lnTo>
                </a:path>
                <a:path w="837565" h="528320">
                  <a:moveTo>
                    <a:pt x="837438" y="336003"/>
                  </a:moveTo>
                  <a:lnTo>
                    <a:pt x="534924" y="33489"/>
                  </a:lnTo>
                </a:path>
                <a:path w="837565" h="528320">
                  <a:moveTo>
                    <a:pt x="758916" y="528026"/>
                  </a:moveTo>
                  <a:lnTo>
                    <a:pt x="332232" y="100584"/>
                  </a:lnTo>
                </a:path>
                <a:path w="837565" h="528320">
                  <a:moveTo>
                    <a:pt x="487456" y="528026"/>
                  </a:moveTo>
                  <a:lnTo>
                    <a:pt x="153924" y="195072"/>
                  </a:lnTo>
                </a:path>
                <a:path w="837565" h="528320">
                  <a:moveTo>
                    <a:pt x="218421" y="528026"/>
                  </a:moveTo>
                  <a:lnTo>
                    <a:pt x="0" y="310883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169402" y="5060466"/>
              <a:ext cx="84455" cy="83185"/>
            </a:xfrm>
            <a:custGeom>
              <a:avLst/>
              <a:gdLst/>
              <a:ahLst/>
              <a:cxnLst/>
              <a:rect l="l" t="t" r="r" b="b"/>
              <a:pathLst>
                <a:path w="84454" h="83185">
                  <a:moveTo>
                    <a:pt x="84351" y="830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/>
          <p:nvPr/>
        </p:nvSpPr>
        <p:spPr>
          <a:xfrm>
            <a:off x="1" y="5791617"/>
            <a:ext cx="832273" cy="1066800"/>
          </a:xfrm>
          <a:custGeom>
            <a:avLst/>
            <a:gdLst/>
            <a:ahLst/>
            <a:cxnLst/>
            <a:rect l="l" t="t" r="r" b="b"/>
            <a:pathLst>
              <a:path w="624205" h="800100">
                <a:moveTo>
                  <a:pt x="0" y="0"/>
                </a:moveTo>
                <a:lnTo>
                  <a:pt x="623791" y="799784"/>
                </a:lnTo>
                <a:lnTo>
                  <a:pt x="623543" y="790609"/>
                </a:lnTo>
                <a:lnTo>
                  <a:pt x="619698" y="743247"/>
                </a:lnTo>
                <a:lnTo>
                  <a:pt x="613370" y="696629"/>
                </a:lnTo>
                <a:lnTo>
                  <a:pt x="604628" y="650822"/>
                </a:lnTo>
                <a:lnTo>
                  <a:pt x="593538" y="605893"/>
                </a:lnTo>
                <a:lnTo>
                  <a:pt x="580166" y="561907"/>
                </a:lnTo>
                <a:lnTo>
                  <a:pt x="564579" y="518933"/>
                </a:lnTo>
                <a:lnTo>
                  <a:pt x="546845" y="477037"/>
                </a:lnTo>
                <a:lnTo>
                  <a:pt x="527029" y="436285"/>
                </a:lnTo>
                <a:lnTo>
                  <a:pt x="505200" y="396744"/>
                </a:lnTo>
                <a:lnTo>
                  <a:pt x="481423" y="358481"/>
                </a:lnTo>
                <a:lnTo>
                  <a:pt x="455766" y="321563"/>
                </a:lnTo>
                <a:lnTo>
                  <a:pt x="428295" y="286057"/>
                </a:lnTo>
                <a:lnTo>
                  <a:pt x="399077" y="252029"/>
                </a:lnTo>
                <a:lnTo>
                  <a:pt x="368179" y="219546"/>
                </a:lnTo>
                <a:lnTo>
                  <a:pt x="335668" y="188675"/>
                </a:lnTo>
                <a:lnTo>
                  <a:pt x="301610" y="159483"/>
                </a:lnTo>
                <a:lnTo>
                  <a:pt x="266073" y="132036"/>
                </a:lnTo>
                <a:lnTo>
                  <a:pt x="229123" y="106401"/>
                </a:lnTo>
                <a:lnTo>
                  <a:pt x="190827" y="82645"/>
                </a:lnTo>
                <a:lnTo>
                  <a:pt x="151252" y="60834"/>
                </a:lnTo>
                <a:lnTo>
                  <a:pt x="110464" y="41036"/>
                </a:lnTo>
                <a:lnTo>
                  <a:pt x="68531" y="23317"/>
                </a:lnTo>
                <a:lnTo>
                  <a:pt x="25520" y="7744"/>
                </a:lnTo>
                <a:lnTo>
                  <a:pt x="0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0" y="5826760"/>
            <a:ext cx="1468120" cy="1031240"/>
          </a:xfrm>
          <a:custGeom>
            <a:avLst/>
            <a:gdLst/>
            <a:ahLst/>
            <a:cxnLst/>
            <a:rect l="l" t="t" r="r" b="b"/>
            <a:pathLst>
              <a:path w="1101090" h="773429">
                <a:moveTo>
                  <a:pt x="928083" y="773428"/>
                </a:moveTo>
                <a:lnTo>
                  <a:pt x="1101051" y="600455"/>
                </a:lnTo>
              </a:path>
              <a:path w="1101090" h="773429">
                <a:moveTo>
                  <a:pt x="657632" y="773428"/>
                </a:moveTo>
                <a:lnTo>
                  <a:pt x="985240" y="445007"/>
                </a:lnTo>
              </a:path>
              <a:path w="1101090" h="773429">
                <a:moveTo>
                  <a:pt x="380115" y="773429"/>
                </a:moveTo>
                <a:lnTo>
                  <a:pt x="849604" y="309397"/>
                </a:lnTo>
              </a:path>
              <a:path w="1101090" h="773429">
                <a:moveTo>
                  <a:pt x="99828" y="773429"/>
                </a:moveTo>
                <a:lnTo>
                  <a:pt x="694182" y="195071"/>
                </a:lnTo>
              </a:path>
              <a:path w="1101090" h="773429">
                <a:moveTo>
                  <a:pt x="517398" y="102107"/>
                </a:moveTo>
                <a:lnTo>
                  <a:pt x="0" y="619505"/>
                </a:lnTo>
              </a:path>
              <a:path w="1101090" h="773429">
                <a:moveTo>
                  <a:pt x="314706" y="33566"/>
                </a:moveTo>
                <a:lnTo>
                  <a:pt x="0" y="348256"/>
                </a:lnTo>
              </a:path>
              <a:path w="1101090" h="773429">
                <a:moveTo>
                  <a:pt x="78445" y="0"/>
                </a:moveTo>
                <a:lnTo>
                  <a:pt x="0" y="78357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12001" y="2514600"/>
            <a:ext cx="4408593" cy="289098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marR="6773" indent="-230288">
              <a:spcBef>
                <a:spcPts val="140"/>
              </a:spcBef>
            </a:pPr>
            <a:r>
              <a:rPr sz="1600" spc="93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To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study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dataset,</a:t>
            </a:r>
            <a:r>
              <a:rPr sz="2667" spc="-14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dataframe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was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split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up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into </a:t>
            </a:r>
            <a:r>
              <a:rPr sz="2667" spc="253" dirty="0">
                <a:solidFill>
                  <a:srgbClr val="251E17"/>
                </a:solidFill>
                <a:latin typeface="Tahoma"/>
                <a:cs typeface="Tahoma"/>
              </a:rPr>
              <a:t>4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quartiles,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similar</a:t>
            </a:r>
            <a:r>
              <a:rPr sz="2667" spc="-14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plots</a:t>
            </a:r>
            <a:r>
              <a:rPr sz="2667" spc="-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were</a:t>
            </a:r>
            <a:r>
              <a:rPr sz="2667" spc="-14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plotted.</a:t>
            </a:r>
            <a:endParaRPr sz="2667" dirty="0">
              <a:latin typeface="Tahoma"/>
              <a:cs typeface="Tahoma"/>
            </a:endParaRPr>
          </a:p>
          <a:p>
            <a:pPr marL="246374" marR="301406" indent="-230288"/>
            <a:r>
              <a:rPr sz="1600" spc="100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A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0" dirty="0">
                <a:solidFill>
                  <a:srgbClr val="251E17"/>
                </a:solidFill>
                <a:latin typeface="Tahoma"/>
                <a:cs typeface="Tahoma"/>
              </a:rPr>
              <a:t>linear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relationship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can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be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60" dirty="0">
                <a:solidFill>
                  <a:srgbClr val="251E17"/>
                </a:solidFill>
                <a:latin typeface="Tahoma"/>
                <a:cs typeface="Tahoma"/>
              </a:rPr>
              <a:t>o</a:t>
            </a:r>
            <a:r>
              <a:rPr sz="2667" spc="173" dirty="0">
                <a:solidFill>
                  <a:srgbClr val="251E17"/>
                </a:solidFill>
                <a:latin typeface="Tahoma"/>
                <a:cs typeface="Tahoma"/>
              </a:rPr>
              <a:t>b</a:t>
            </a:r>
            <a:r>
              <a:rPr sz="2667" spc="160" dirty="0">
                <a:solidFill>
                  <a:srgbClr val="251E17"/>
                </a:solidFill>
                <a:latin typeface="Tahoma"/>
                <a:cs typeface="Tahoma"/>
              </a:rPr>
              <a:t>s</a:t>
            </a:r>
            <a:r>
              <a:rPr sz="2667" spc="180" dirty="0">
                <a:solidFill>
                  <a:srgbClr val="251E17"/>
                </a:solidFill>
                <a:latin typeface="Tahoma"/>
                <a:cs typeface="Tahoma"/>
              </a:rPr>
              <a:t>e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rve</a:t>
            </a:r>
            <a:r>
              <a:rPr sz="2667" spc="147" dirty="0">
                <a:solidFill>
                  <a:srgbClr val="251E17"/>
                </a:solidFill>
                <a:latin typeface="Tahoma"/>
                <a:cs typeface="Tahoma"/>
              </a:rPr>
              <a:t>d</a:t>
            </a:r>
            <a:r>
              <a:rPr sz="2667" spc="-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20" dirty="0">
                <a:solidFill>
                  <a:srgbClr val="251E17"/>
                </a:solidFill>
                <a:latin typeface="Tahoma"/>
                <a:cs typeface="Tahoma"/>
              </a:rPr>
              <a:t>i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n</a:t>
            </a:r>
            <a:r>
              <a:rPr sz="2667" spc="-8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p</a:t>
            </a:r>
            <a:r>
              <a:rPr sz="2667" spc="53" dirty="0">
                <a:solidFill>
                  <a:srgbClr val="251E17"/>
                </a:solidFill>
                <a:latin typeface="Tahoma"/>
                <a:cs typeface="Tahoma"/>
              </a:rPr>
              <a:t>l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ot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-220" dirty="0">
                <a:solidFill>
                  <a:srgbClr val="251E17"/>
                </a:solidFill>
                <a:latin typeface="Tahoma"/>
                <a:cs typeface="Tahoma"/>
              </a:rPr>
              <a:t>1</a:t>
            </a:r>
            <a:r>
              <a:rPr sz="2667" spc="-60" dirty="0">
                <a:solidFill>
                  <a:srgbClr val="251E17"/>
                </a:solidFill>
                <a:latin typeface="Tahoma"/>
                <a:cs typeface="Tahoma"/>
              </a:rPr>
              <a:t>,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60" dirty="0">
                <a:solidFill>
                  <a:srgbClr val="251E17"/>
                </a:solidFill>
                <a:latin typeface="Tahoma"/>
                <a:cs typeface="Tahoma"/>
              </a:rPr>
              <a:t>2</a:t>
            </a:r>
            <a:endParaRPr sz="2667" dirty="0">
              <a:latin typeface="Tahoma"/>
              <a:cs typeface="Tahoma"/>
            </a:endParaRPr>
          </a:p>
          <a:p>
            <a:pPr marL="246374"/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</a:t>
            </a:r>
            <a:r>
              <a:rPr sz="2667" spc="-152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3.</a:t>
            </a:r>
            <a:endParaRPr sz="26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5600" y="769307"/>
            <a:ext cx="5047827" cy="1372171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spcBef>
                <a:spcPts val="140"/>
              </a:spcBef>
            </a:pPr>
            <a:r>
              <a:rPr spc="227" dirty="0"/>
              <a:t>D</a:t>
            </a:r>
            <a:r>
              <a:rPr spc="193" dirty="0"/>
              <a:t>A</a:t>
            </a:r>
            <a:r>
              <a:rPr spc="127" dirty="0"/>
              <a:t>TA</a:t>
            </a:r>
            <a:r>
              <a:rPr spc="-447" dirty="0"/>
              <a:t> </a:t>
            </a:r>
            <a:r>
              <a:rPr spc="187" dirty="0"/>
              <a:t>EX</a:t>
            </a:r>
            <a:r>
              <a:rPr spc="167" dirty="0"/>
              <a:t>P</a:t>
            </a:r>
            <a:r>
              <a:rPr spc="100" dirty="0"/>
              <a:t>L</a:t>
            </a:r>
            <a:r>
              <a:rPr spc="113" dirty="0"/>
              <a:t>O</a:t>
            </a:r>
            <a:r>
              <a:rPr spc="200" dirty="0"/>
              <a:t>R</a:t>
            </a:r>
            <a:r>
              <a:rPr spc="180" dirty="0"/>
              <a:t>A</a:t>
            </a:r>
            <a:r>
              <a:rPr spc="-80" dirty="0"/>
              <a:t>T</a:t>
            </a:r>
            <a:r>
              <a:rPr spc="-60" dirty="0"/>
              <a:t>I</a:t>
            </a:r>
            <a:r>
              <a:rPr spc="207" dirty="0"/>
              <a:t>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02547" y="787401"/>
            <a:ext cx="6006253" cy="5428824"/>
            <a:chOff x="0" y="518159"/>
            <a:chExt cx="5431790" cy="41440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"/>
              <a:ext cx="5410199" cy="20894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72511"/>
              <a:ext cx="2705099" cy="2089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099" y="2572511"/>
              <a:ext cx="2726436" cy="2060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35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9837" y="6141263"/>
            <a:ext cx="1325033" cy="729827"/>
            <a:chOff x="8159877" y="4605947"/>
            <a:chExt cx="993775" cy="547370"/>
          </a:xfrm>
        </p:grpSpPr>
        <p:sp>
          <p:nvSpPr>
            <p:cNvPr id="3" name="object 3"/>
            <p:cNvSpPr/>
            <p:nvPr/>
          </p:nvSpPr>
          <p:spPr>
            <a:xfrm>
              <a:off x="8309836" y="4719537"/>
              <a:ext cx="834390" cy="424180"/>
            </a:xfrm>
            <a:custGeom>
              <a:avLst/>
              <a:gdLst/>
              <a:ahLst/>
              <a:cxnLst/>
              <a:rect l="l" t="t" r="r" b="b"/>
              <a:pathLst>
                <a:path w="834390" h="424179">
                  <a:moveTo>
                    <a:pt x="834163" y="0"/>
                  </a:moveTo>
                  <a:lnTo>
                    <a:pt x="782277" y="6421"/>
                  </a:lnTo>
                  <a:lnTo>
                    <a:pt x="735879" y="14031"/>
                  </a:lnTo>
                  <a:lnTo>
                    <a:pt x="690039" y="23250"/>
                  </a:lnTo>
                  <a:lnTo>
                    <a:pt x="644786" y="34049"/>
                  </a:lnTo>
                  <a:lnTo>
                    <a:pt x="600150" y="46396"/>
                  </a:lnTo>
                  <a:lnTo>
                    <a:pt x="556161" y="60263"/>
                  </a:lnTo>
                  <a:lnTo>
                    <a:pt x="512849" y="75619"/>
                  </a:lnTo>
                  <a:lnTo>
                    <a:pt x="470243" y="92435"/>
                  </a:lnTo>
                  <a:lnTo>
                    <a:pt x="428374" y="110679"/>
                  </a:lnTo>
                  <a:lnTo>
                    <a:pt x="387270" y="130323"/>
                  </a:lnTo>
                  <a:lnTo>
                    <a:pt x="346963" y="151337"/>
                  </a:lnTo>
                  <a:lnTo>
                    <a:pt x="307480" y="173690"/>
                  </a:lnTo>
                  <a:lnTo>
                    <a:pt x="268853" y="197352"/>
                  </a:lnTo>
                  <a:lnTo>
                    <a:pt x="231112" y="222294"/>
                  </a:lnTo>
                  <a:lnTo>
                    <a:pt x="194285" y="248486"/>
                  </a:lnTo>
                  <a:lnTo>
                    <a:pt x="158402" y="275897"/>
                  </a:lnTo>
                  <a:lnTo>
                    <a:pt x="123494" y="304498"/>
                  </a:lnTo>
                  <a:lnTo>
                    <a:pt x="89591" y="334259"/>
                  </a:lnTo>
                  <a:lnTo>
                    <a:pt x="56721" y="365149"/>
                  </a:lnTo>
                  <a:lnTo>
                    <a:pt x="24915" y="397139"/>
                  </a:lnTo>
                  <a:lnTo>
                    <a:pt x="0" y="423960"/>
                  </a:lnTo>
                  <a:lnTo>
                    <a:pt x="834163" y="423960"/>
                  </a:lnTo>
                  <a:lnTo>
                    <a:pt x="834163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306562" y="4615472"/>
              <a:ext cx="837565" cy="528320"/>
            </a:xfrm>
            <a:custGeom>
              <a:avLst/>
              <a:gdLst/>
              <a:ahLst/>
              <a:cxnLst/>
              <a:rect l="l" t="t" r="r" b="b"/>
              <a:pathLst>
                <a:path w="837565" h="528320">
                  <a:moveTo>
                    <a:pt x="837438" y="66364"/>
                  </a:moveTo>
                  <a:lnTo>
                    <a:pt x="771144" y="0"/>
                  </a:lnTo>
                </a:path>
                <a:path w="837565" h="528320">
                  <a:moveTo>
                    <a:pt x="837438" y="336003"/>
                  </a:moveTo>
                  <a:lnTo>
                    <a:pt x="534924" y="33489"/>
                  </a:lnTo>
                </a:path>
                <a:path w="837565" h="528320">
                  <a:moveTo>
                    <a:pt x="758916" y="528026"/>
                  </a:moveTo>
                  <a:lnTo>
                    <a:pt x="332232" y="100584"/>
                  </a:lnTo>
                </a:path>
                <a:path w="837565" h="528320">
                  <a:moveTo>
                    <a:pt x="487456" y="528026"/>
                  </a:moveTo>
                  <a:lnTo>
                    <a:pt x="153924" y="195072"/>
                  </a:lnTo>
                </a:path>
                <a:path w="837565" h="528320">
                  <a:moveTo>
                    <a:pt x="218421" y="528026"/>
                  </a:moveTo>
                  <a:lnTo>
                    <a:pt x="0" y="310883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169402" y="5060466"/>
              <a:ext cx="84455" cy="83185"/>
            </a:xfrm>
            <a:custGeom>
              <a:avLst/>
              <a:gdLst/>
              <a:ahLst/>
              <a:cxnLst/>
              <a:rect l="l" t="t" r="r" b="b"/>
              <a:pathLst>
                <a:path w="84454" h="83185">
                  <a:moveTo>
                    <a:pt x="84351" y="830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/>
          <p:nvPr/>
        </p:nvSpPr>
        <p:spPr>
          <a:xfrm>
            <a:off x="1" y="5791617"/>
            <a:ext cx="832273" cy="1066800"/>
          </a:xfrm>
          <a:custGeom>
            <a:avLst/>
            <a:gdLst/>
            <a:ahLst/>
            <a:cxnLst/>
            <a:rect l="l" t="t" r="r" b="b"/>
            <a:pathLst>
              <a:path w="624205" h="800100">
                <a:moveTo>
                  <a:pt x="0" y="0"/>
                </a:moveTo>
                <a:lnTo>
                  <a:pt x="623791" y="799784"/>
                </a:lnTo>
                <a:lnTo>
                  <a:pt x="623543" y="790609"/>
                </a:lnTo>
                <a:lnTo>
                  <a:pt x="619698" y="743247"/>
                </a:lnTo>
                <a:lnTo>
                  <a:pt x="613370" y="696629"/>
                </a:lnTo>
                <a:lnTo>
                  <a:pt x="604628" y="650822"/>
                </a:lnTo>
                <a:lnTo>
                  <a:pt x="593538" y="605893"/>
                </a:lnTo>
                <a:lnTo>
                  <a:pt x="580166" y="561907"/>
                </a:lnTo>
                <a:lnTo>
                  <a:pt x="564579" y="518933"/>
                </a:lnTo>
                <a:lnTo>
                  <a:pt x="546845" y="477037"/>
                </a:lnTo>
                <a:lnTo>
                  <a:pt x="527029" y="436285"/>
                </a:lnTo>
                <a:lnTo>
                  <a:pt x="505200" y="396744"/>
                </a:lnTo>
                <a:lnTo>
                  <a:pt x="481423" y="358481"/>
                </a:lnTo>
                <a:lnTo>
                  <a:pt x="455766" y="321563"/>
                </a:lnTo>
                <a:lnTo>
                  <a:pt x="428295" y="286057"/>
                </a:lnTo>
                <a:lnTo>
                  <a:pt x="399077" y="252029"/>
                </a:lnTo>
                <a:lnTo>
                  <a:pt x="368179" y="219546"/>
                </a:lnTo>
                <a:lnTo>
                  <a:pt x="335668" y="188675"/>
                </a:lnTo>
                <a:lnTo>
                  <a:pt x="301610" y="159483"/>
                </a:lnTo>
                <a:lnTo>
                  <a:pt x="266073" y="132036"/>
                </a:lnTo>
                <a:lnTo>
                  <a:pt x="229123" y="106401"/>
                </a:lnTo>
                <a:lnTo>
                  <a:pt x="190827" y="82645"/>
                </a:lnTo>
                <a:lnTo>
                  <a:pt x="151252" y="60834"/>
                </a:lnTo>
                <a:lnTo>
                  <a:pt x="110464" y="41036"/>
                </a:lnTo>
                <a:lnTo>
                  <a:pt x="68531" y="23317"/>
                </a:lnTo>
                <a:lnTo>
                  <a:pt x="25520" y="7744"/>
                </a:lnTo>
                <a:lnTo>
                  <a:pt x="0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852098" y="1647984"/>
            <a:ext cx="5803900" cy="4505979"/>
            <a:chOff x="-9525" y="652272"/>
            <a:chExt cx="5417185" cy="4500880"/>
          </a:xfrm>
        </p:grpSpPr>
        <p:sp>
          <p:nvSpPr>
            <p:cNvPr id="8" name="object 8"/>
            <p:cNvSpPr/>
            <p:nvPr/>
          </p:nvSpPr>
          <p:spPr>
            <a:xfrm>
              <a:off x="0" y="4370069"/>
              <a:ext cx="1101090" cy="773430"/>
            </a:xfrm>
            <a:custGeom>
              <a:avLst/>
              <a:gdLst/>
              <a:ahLst/>
              <a:cxnLst/>
              <a:rect l="l" t="t" r="r" b="b"/>
              <a:pathLst>
                <a:path w="1101090" h="773429">
                  <a:moveTo>
                    <a:pt x="928083" y="773428"/>
                  </a:moveTo>
                  <a:lnTo>
                    <a:pt x="1101051" y="600455"/>
                  </a:lnTo>
                </a:path>
                <a:path w="1101090" h="773429">
                  <a:moveTo>
                    <a:pt x="657632" y="773428"/>
                  </a:moveTo>
                  <a:lnTo>
                    <a:pt x="985240" y="445007"/>
                  </a:lnTo>
                </a:path>
                <a:path w="1101090" h="773429">
                  <a:moveTo>
                    <a:pt x="380115" y="773429"/>
                  </a:moveTo>
                  <a:lnTo>
                    <a:pt x="849604" y="309397"/>
                  </a:lnTo>
                </a:path>
                <a:path w="1101090" h="773429">
                  <a:moveTo>
                    <a:pt x="99828" y="773429"/>
                  </a:moveTo>
                  <a:lnTo>
                    <a:pt x="694182" y="195071"/>
                  </a:lnTo>
                </a:path>
                <a:path w="1101090" h="773429">
                  <a:moveTo>
                    <a:pt x="517398" y="102107"/>
                  </a:moveTo>
                  <a:lnTo>
                    <a:pt x="0" y="619505"/>
                  </a:lnTo>
                </a:path>
                <a:path w="1101090" h="773429">
                  <a:moveTo>
                    <a:pt x="314706" y="33566"/>
                  </a:moveTo>
                  <a:lnTo>
                    <a:pt x="0" y="348256"/>
                  </a:lnTo>
                </a:path>
                <a:path w="1101090" h="773429">
                  <a:moveTo>
                    <a:pt x="78445" y="0"/>
                  </a:moveTo>
                  <a:lnTo>
                    <a:pt x="0" y="78357"/>
                  </a:lnTo>
                </a:path>
              </a:pathLst>
            </a:custGeom>
            <a:ln w="19050">
              <a:solidFill>
                <a:srgbClr val="8B7A2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272"/>
              <a:ext cx="2735579" cy="2106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2239" y="652272"/>
              <a:ext cx="2724912" cy="21061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58439"/>
              <a:ext cx="2735579" cy="21137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5579" y="2679192"/>
              <a:ext cx="2671572" cy="197662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86304" y="1270626"/>
            <a:ext cx="4084320" cy="4943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3307" marR="31326" indent="-230288">
              <a:spcBef>
                <a:spcPts val="140"/>
              </a:spcBef>
            </a:pPr>
            <a:r>
              <a:rPr sz="1600" spc="80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Linear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regression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models</a:t>
            </a:r>
            <a:r>
              <a:rPr sz="2667" spc="-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were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fit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for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47" dirty="0">
                <a:solidFill>
                  <a:srgbClr val="251E17"/>
                </a:solidFill>
                <a:latin typeface="Tahoma"/>
                <a:cs typeface="Tahoma"/>
              </a:rPr>
              <a:t>all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253" dirty="0">
                <a:solidFill>
                  <a:srgbClr val="251E17"/>
                </a:solidFill>
                <a:latin typeface="Tahoma"/>
                <a:cs typeface="Tahoma"/>
              </a:rPr>
              <a:t>4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quartiles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separately,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and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yielded</a:t>
            </a:r>
            <a:r>
              <a:rPr sz="2667" spc="-152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a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52" dirty="0">
                <a:solidFill>
                  <a:srgbClr val="251E17"/>
                </a:solidFill>
                <a:latin typeface="Tahoma"/>
                <a:cs typeface="Tahoma"/>
              </a:rPr>
              <a:t>good</a:t>
            </a:r>
            <a:r>
              <a:rPr sz="2667" spc="-14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fit</a:t>
            </a:r>
            <a:endParaRPr sz="2667" dirty="0">
              <a:latin typeface="Tahoma"/>
              <a:cs typeface="Tahoma"/>
            </a:endParaRPr>
          </a:p>
          <a:p>
            <a:pPr marL="263307" marR="23706" indent="-230288"/>
            <a:r>
              <a:rPr sz="1600" spc="100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However,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3</a:t>
            </a:r>
            <a:r>
              <a:rPr sz="2600" spc="200" baseline="25641" dirty="0">
                <a:solidFill>
                  <a:srgbClr val="251E17"/>
                </a:solidFill>
                <a:latin typeface="Tahoma"/>
                <a:cs typeface="Tahoma"/>
              </a:rPr>
              <a:t>rd </a:t>
            </a:r>
            <a:r>
              <a:rPr sz="2600" spc="209" baseline="25641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quartile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has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a negative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intercept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which could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have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been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avoided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using</a:t>
            </a:r>
            <a:r>
              <a:rPr sz="2667" spc="-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outlier</a:t>
            </a:r>
            <a:r>
              <a:rPr sz="2667" spc="-18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elimination</a:t>
            </a:r>
            <a:endParaRPr sz="2667" dirty="0">
              <a:latin typeface="Tahoma"/>
              <a:cs typeface="Tahoma"/>
            </a:endParaRPr>
          </a:p>
          <a:p>
            <a:pPr marL="263307" marR="23706" indent="-230288"/>
            <a:r>
              <a:rPr sz="1600" spc="60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60" dirty="0">
                <a:solidFill>
                  <a:srgbClr val="251E17"/>
                </a:solidFill>
                <a:latin typeface="Tahoma"/>
                <a:cs typeface="Tahoma"/>
              </a:rPr>
              <a:t>Outlier </a:t>
            </a:r>
            <a:r>
              <a:rPr sz="2667" spc="73" dirty="0">
                <a:solidFill>
                  <a:srgbClr val="251E17"/>
                </a:solidFill>
                <a:latin typeface="Tahoma"/>
                <a:cs typeface="Tahoma"/>
              </a:rPr>
              <a:t>elimination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was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0" dirty="0">
                <a:solidFill>
                  <a:srgbClr val="251E17"/>
                </a:solidFill>
                <a:latin typeface="Tahoma"/>
                <a:cs typeface="Tahoma"/>
              </a:rPr>
              <a:t>not</a:t>
            </a:r>
            <a:r>
              <a:rPr sz="2667" spc="-152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52" dirty="0">
                <a:solidFill>
                  <a:srgbClr val="251E17"/>
                </a:solidFill>
                <a:latin typeface="Tahoma"/>
                <a:cs typeface="Tahoma"/>
              </a:rPr>
              <a:t>conducted</a:t>
            </a:r>
            <a:r>
              <a:rPr sz="2667" spc="-16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52" dirty="0">
                <a:solidFill>
                  <a:srgbClr val="251E17"/>
                </a:solidFill>
                <a:latin typeface="Tahoma"/>
                <a:cs typeface="Tahoma"/>
              </a:rPr>
              <a:t>because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of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nature</a:t>
            </a:r>
            <a:r>
              <a:rPr sz="2667" spc="-10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of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data.</a:t>
            </a:r>
            <a:endParaRPr sz="2667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95405" y="962885"/>
            <a:ext cx="4902196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533387">
              <a:spcBef>
                <a:spcPts val="140"/>
              </a:spcBef>
            </a:pPr>
            <a:r>
              <a:rPr spc="187" dirty="0"/>
              <a:t>R</a:t>
            </a:r>
            <a:r>
              <a:rPr spc="160" dirty="0"/>
              <a:t>E</a:t>
            </a:r>
            <a:r>
              <a:rPr spc="180" dirty="0"/>
              <a:t>G</a:t>
            </a:r>
            <a:r>
              <a:rPr spc="133" dirty="0"/>
              <a:t>R</a:t>
            </a:r>
            <a:r>
              <a:rPr spc="240" dirty="0"/>
              <a:t>ESSI</a:t>
            </a:r>
            <a:r>
              <a:rPr spc="347" dirty="0"/>
              <a:t>O</a:t>
            </a:r>
            <a:r>
              <a:rPr spc="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0515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9837" y="6141263"/>
            <a:ext cx="1325033" cy="729827"/>
            <a:chOff x="8159877" y="4605947"/>
            <a:chExt cx="993775" cy="547370"/>
          </a:xfrm>
        </p:grpSpPr>
        <p:sp>
          <p:nvSpPr>
            <p:cNvPr id="3" name="object 3"/>
            <p:cNvSpPr/>
            <p:nvPr/>
          </p:nvSpPr>
          <p:spPr>
            <a:xfrm>
              <a:off x="8309836" y="4719537"/>
              <a:ext cx="834390" cy="424180"/>
            </a:xfrm>
            <a:custGeom>
              <a:avLst/>
              <a:gdLst/>
              <a:ahLst/>
              <a:cxnLst/>
              <a:rect l="l" t="t" r="r" b="b"/>
              <a:pathLst>
                <a:path w="834390" h="424179">
                  <a:moveTo>
                    <a:pt x="834163" y="0"/>
                  </a:moveTo>
                  <a:lnTo>
                    <a:pt x="782277" y="6421"/>
                  </a:lnTo>
                  <a:lnTo>
                    <a:pt x="735879" y="14031"/>
                  </a:lnTo>
                  <a:lnTo>
                    <a:pt x="690039" y="23250"/>
                  </a:lnTo>
                  <a:lnTo>
                    <a:pt x="644786" y="34049"/>
                  </a:lnTo>
                  <a:lnTo>
                    <a:pt x="600150" y="46396"/>
                  </a:lnTo>
                  <a:lnTo>
                    <a:pt x="556161" y="60263"/>
                  </a:lnTo>
                  <a:lnTo>
                    <a:pt x="512849" y="75619"/>
                  </a:lnTo>
                  <a:lnTo>
                    <a:pt x="470243" y="92435"/>
                  </a:lnTo>
                  <a:lnTo>
                    <a:pt x="428374" y="110679"/>
                  </a:lnTo>
                  <a:lnTo>
                    <a:pt x="387270" y="130323"/>
                  </a:lnTo>
                  <a:lnTo>
                    <a:pt x="346963" y="151337"/>
                  </a:lnTo>
                  <a:lnTo>
                    <a:pt x="307480" y="173690"/>
                  </a:lnTo>
                  <a:lnTo>
                    <a:pt x="268853" y="197352"/>
                  </a:lnTo>
                  <a:lnTo>
                    <a:pt x="231112" y="222294"/>
                  </a:lnTo>
                  <a:lnTo>
                    <a:pt x="194285" y="248486"/>
                  </a:lnTo>
                  <a:lnTo>
                    <a:pt x="158402" y="275897"/>
                  </a:lnTo>
                  <a:lnTo>
                    <a:pt x="123494" y="304498"/>
                  </a:lnTo>
                  <a:lnTo>
                    <a:pt x="89591" y="334259"/>
                  </a:lnTo>
                  <a:lnTo>
                    <a:pt x="56721" y="365149"/>
                  </a:lnTo>
                  <a:lnTo>
                    <a:pt x="24915" y="397139"/>
                  </a:lnTo>
                  <a:lnTo>
                    <a:pt x="0" y="423960"/>
                  </a:lnTo>
                  <a:lnTo>
                    <a:pt x="834163" y="423960"/>
                  </a:lnTo>
                  <a:lnTo>
                    <a:pt x="834163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306562" y="4615472"/>
              <a:ext cx="837565" cy="528320"/>
            </a:xfrm>
            <a:custGeom>
              <a:avLst/>
              <a:gdLst/>
              <a:ahLst/>
              <a:cxnLst/>
              <a:rect l="l" t="t" r="r" b="b"/>
              <a:pathLst>
                <a:path w="837565" h="528320">
                  <a:moveTo>
                    <a:pt x="837438" y="66364"/>
                  </a:moveTo>
                  <a:lnTo>
                    <a:pt x="771144" y="0"/>
                  </a:lnTo>
                </a:path>
                <a:path w="837565" h="528320">
                  <a:moveTo>
                    <a:pt x="837438" y="336003"/>
                  </a:moveTo>
                  <a:lnTo>
                    <a:pt x="534924" y="33489"/>
                  </a:lnTo>
                </a:path>
                <a:path w="837565" h="528320">
                  <a:moveTo>
                    <a:pt x="758916" y="528026"/>
                  </a:moveTo>
                  <a:lnTo>
                    <a:pt x="332232" y="100584"/>
                  </a:lnTo>
                </a:path>
                <a:path w="837565" h="528320">
                  <a:moveTo>
                    <a:pt x="487456" y="528026"/>
                  </a:moveTo>
                  <a:lnTo>
                    <a:pt x="153924" y="195072"/>
                  </a:lnTo>
                </a:path>
                <a:path w="837565" h="528320">
                  <a:moveTo>
                    <a:pt x="218421" y="528026"/>
                  </a:moveTo>
                  <a:lnTo>
                    <a:pt x="0" y="310883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169402" y="5060466"/>
              <a:ext cx="84455" cy="83185"/>
            </a:xfrm>
            <a:custGeom>
              <a:avLst/>
              <a:gdLst/>
              <a:ahLst/>
              <a:cxnLst/>
              <a:rect l="l" t="t" r="r" b="b"/>
              <a:pathLst>
                <a:path w="84454" h="83185">
                  <a:moveTo>
                    <a:pt x="84351" y="830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/>
          <p:nvPr/>
        </p:nvSpPr>
        <p:spPr>
          <a:xfrm>
            <a:off x="1" y="5791617"/>
            <a:ext cx="832273" cy="1066800"/>
          </a:xfrm>
          <a:custGeom>
            <a:avLst/>
            <a:gdLst/>
            <a:ahLst/>
            <a:cxnLst/>
            <a:rect l="l" t="t" r="r" b="b"/>
            <a:pathLst>
              <a:path w="624205" h="800100">
                <a:moveTo>
                  <a:pt x="0" y="0"/>
                </a:moveTo>
                <a:lnTo>
                  <a:pt x="623791" y="799784"/>
                </a:lnTo>
                <a:lnTo>
                  <a:pt x="623543" y="790609"/>
                </a:lnTo>
                <a:lnTo>
                  <a:pt x="619698" y="743247"/>
                </a:lnTo>
                <a:lnTo>
                  <a:pt x="613370" y="696629"/>
                </a:lnTo>
                <a:lnTo>
                  <a:pt x="604628" y="650822"/>
                </a:lnTo>
                <a:lnTo>
                  <a:pt x="593538" y="605893"/>
                </a:lnTo>
                <a:lnTo>
                  <a:pt x="580166" y="561907"/>
                </a:lnTo>
                <a:lnTo>
                  <a:pt x="564579" y="518933"/>
                </a:lnTo>
                <a:lnTo>
                  <a:pt x="546845" y="477037"/>
                </a:lnTo>
                <a:lnTo>
                  <a:pt x="527029" y="436285"/>
                </a:lnTo>
                <a:lnTo>
                  <a:pt x="505200" y="396744"/>
                </a:lnTo>
                <a:lnTo>
                  <a:pt x="481423" y="358481"/>
                </a:lnTo>
                <a:lnTo>
                  <a:pt x="455766" y="321563"/>
                </a:lnTo>
                <a:lnTo>
                  <a:pt x="428295" y="286057"/>
                </a:lnTo>
                <a:lnTo>
                  <a:pt x="399077" y="252029"/>
                </a:lnTo>
                <a:lnTo>
                  <a:pt x="368179" y="219546"/>
                </a:lnTo>
                <a:lnTo>
                  <a:pt x="335668" y="188675"/>
                </a:lnTo>
                <a:lnTo>
                  <a:pt x="301610" y="159483"/>
                </a:lnTo>
                <a:lnTo>
                  <a:pt x="266073" y="132036"/>
                </a:lnTo>
                <a:lnTo>
                  <a:pt x="229123" y="106401"/>
                </a:lnTo>
                <a:lnTo>
                  <a:pt x="190827" y="82645"/>
                </a:lnTo>
                <a:lnTo>
                  <a:pt x="151252" y="60834"/>
                </a:lnTo>
                <a:lnTo>
                  <a:pt x="110464" y="41036"/>
                </a:lnTo>
                <a:lnTo>
                  <a:pt x="68531" y="23317"/>
                </a:lnTo>
                <a:lnTo>
                  <a:pt x="25520" y="7744"/>
                </a:lnTo>
                <a:lnTo>
                  <a:pt x="0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1016000" y="990600"/>
            <a:ext cx="6096000" cy="5163363"/>
            <a:chOff x="-9525" y="708659"/>
            <a:chExt cx="5465445" cy="4444365"/>
          </a:xfrm>
        </p:grpSpPr>
        <p:sp>
          <p:nvSpPr>
            <p:cNvPr id="8" name="object 8"/>
            <p:cNvSpPr/>
            <p:nvPr/>
          </p:nvSpPr>
          <p:spPr>
            <a:xfrm>
              <a:off x="0" y="4370069"/>
              <a:ext cx="1101090" cy="773430"/>
            </a:xfrm>
            <a:custGeom>
              <a:avLst/>
              <a:gdLst/>
              <a:ahLst/>
              <a:cxnLst/>
              <a:rect l="l" t="t" r="r" b="b"/>
              <a:pathLst>
                <a:path w="1101090" h="773429">
                  <a:moveTo>
                    <a:pt x="928083" y="773428"/>
                  </a:moveTo>
                  <a:lnTo>
                    <a:pt x="1101051" y="600455"/>
                  </a:lnTo>
                </a:path>
                <a:path w="1101090" h="773429">
                  <a:moveTo>
                    <a:pt x="657632" y="773428"/>
                  </a:moveTo>
                  <a:lnTo>
                    <a:pt x="985240" y="445007"/>
                  </a:lnTo>
                </a:path>
                <a:path w="1101090" h="773429">
                  <a:moveTo>
                    <a:pt x="380115" y="773429"/>
                  </a:moveTo>
                  <a:lnTo>
                    <a:pt x="849604" y="309397"/>
                  </a:lnTo>
                </a:path>
                <a:path w="1101090" h="773429">
                  <a:moveTo>
                    <a:pt x="99828" y="773429"/>
                  </a:moveTo>
                  <a:lnTo>
                    <a:pt x="694182" y="195071"/>
                  </a:lnTo>
                </a:path>
                <a:path w="1101090" h="773429">
                  <a:moveTo>
                    <a:pt x="517398" y="102107"/>
                  </a:moveTo>
                  <a:lnTo>
                    <a:pt x="0" y="619505"/>
                  </a:lnTo>
                </a:path>
                <a:path w="1101090" h="773429">
                  <a:moveTo>
                    <a:pt x="314706" y="33566"/>
                  </a:moveTo>
                  <a:lnTo>
                    <a:pt x="0" y="348256"/>
                  </a:lnTo>
                </a:path>
                <a:path w="1101090" h="773429">
                  <a:moveTo>
                    <a:pt x="78445" y="0"/>
                  </a:moveTo>
                  <a:lnTo>
                    <a:pt x="0" y="78357"/>
                  </a:lnTo>
                </a:path>
              </a:pathLst>
            </a:custGeom>
            <a:ln w="19050">
              <a:solidFill>
                <a:srgbClr val="8B7A2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659"/>
              <a:ext cx="5455919" cy="40416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524664" y="1864361"/>
            <a:ext cx="3854536" cy="41222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marR="103291" indent="-230288">
              <a:spcBef>
                <a:spcPts val="140"/>
              </a:spcBef>
            </a:pPr>
            <a:r>
              <a:rPr sz="1600" spc="93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This plot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shows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linear</a:t>
            </a:r>
            <a:r>
              <a:rPr sz="2667" spc="-16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regression</a:t>
            </a:r>
            <a:r>
              <a:rPr sz="2667" spc="-14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model </a:t>
            </a:r>
            <a:r>
              <a:rPr sz="2667" spc="-8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67" dirty="0">
                <a:solidFill>
                  <a:srgbClr val="251E17"/>
                </a:solidFill>
                <a:latin typeface="Tahoma"/>
                <a:cs typeface="Tahoma"/>
              </a:rPr>
              <a:t>fit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93" dirty="0">
                <a:solidFill>
                  <a:srgbClr val="251E17"/>
                </a:solidFill>
                <a:latin typeface="Tahoma"/>
                <a:cs typeface="Tahoma"/>
              </a:rPr>
              <a:t>for</a:t>
            </a:r>
            <a:r>
              <a:rPr sz="2667" spc="-9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</a:t>
            </a:r>
            <a:r>
              <a:rPr sz="2667" spc="-10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whole</a:t>
            </a:r>
            <a:r>
              <a:rPr sz="2667" spc="-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data.</a:t>
            </a:r>
            <a:endParaRPr sz="2667" dirty="0">
              <a:latin typeface="Tahoma"/>
              <a:cs typeface="Tahoma"/>
            </a:endParaRPr>
          </a:p>
          <a:p>
            <a:pPr marL="246374" marR="6773" indent="-230288"/>
            <a:r>
              <a:rPr sz="1600" spc="133" dirty="0">
                <a:solidFill>
                  <a:srgbClr val="FFFFFF"/>
                </a:solidFill>
                <a:latin typeface="Segoe UI Historic"/>
                <a:cs typeface="Segoe UI Historic"/>
              </a:rPr>
              <a:t>𑁋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As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we </a:t>
            </a:r>
            <a:r>
              <a:rPr sz="2667" spc="140" dirty="0">
                <a:solidFill>
                  <a:srgbClr val="251E17"/>
                </a:solidFill>
                <a:latin typeface="Tahoma"/>
                <a:cs typeface="Tahoma"/>
              </a:rPr>
              <a:t>can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see, </a:t>
            </a:r>
            <a:r>
              <a:rPr sz="2667" spc="167" dirty="0">
                <a:solidFill>
                  <a:srgbClr val="251E17"/>
                </a:solidFill>
                <a:latin typeface="Tahoma"/>
                <a:cs typeface="Tahoma"/>
              </a:rPr>
              <a:t>we </a:t>
            </a:r>
            <a:r>
              <a:rPr sz="2667" spc="17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cannot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draw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much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inferences </a:t>
            </a:r>
            <a:r>
              <a:rPr sz="2667" spc="133" dirty="0">
                <a:solidFill>
                  <a:srgbClr val="251E17"/>
                </a:solidFill>
                <a:latin typeface="Tahoma"/>
                <a:cs typeface="Tahoma"/>
              </a:rPr>
              <a:t>due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to the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high </a:t>
            </a:r>
            <a:r>
              <a:rPr sz="2667" spc="127" dirty="0">
                <a:solidFill>
                  <a:srgbClr val="251E17"/>
                </a:solidFill>
                <a:latin typeface="Tahoma"/>
                <a:cs typeface="Tahoma"/>
              </a:rPr>
              <a:t>density of </a:t>
            </a:r>
            <a:r>
              <a:rPr sz="2667" spc="113" dirty="0">
                <a:solidFill>
                  <a:srgbClr val="251E17"/>
                </a:solidFill>
                <a:latin typeface="Tahoma"/>
                <a:cs typeface="Tahoma"/>
              </a:rPr>
              <a:t>points </a:t>
            </a:r>
            <a:r>
              <a:rPr sz="2667" spc="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on</a:t>
            </a:r>
            <a:r>
              <a:rPr sz="2667" spc="-113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the</a:t>
            </a:r>
            <a:r>
              <a:rPr sz="2667" spc="-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107" dirty="0">
                <a:solidFill>
                  <a:srgbClr val="251E17"/>
                </a:solidFill>
                <a:latin typeface="Tahoma"/>
                <a:cs typeface="Tahoma"/>
              </a:rPr>
              <a:t>lower</a:t>
            </a:r>
            <a:r>
              <a:rPr sz="2667" spc="-127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7" dirty="0">
                <a:solidFill>
                  <a:srgbClr val="251E17"/>
                </a:solidFill>
                <a:latin typeface="Tahoma"/>
                <a:cs typeface="Tahoma"/>
              </a:rPr>
              <a:t>left</a:t>
            </a:r>
            <a:r>
              <a:rPr sz="2667" spc="-120" dirty="0">
                <a:solidFill>
                  <a:srgbClr val="251E17"/>
                </a:solidFill>
                <a:latin typeface="Tahoma"/>
                <a:cs typeface="Tahoma"/>
              </a:rPr>
              <a:t> </a:t>
            </a:r>
            <a:r>
              <a:rPr sz="2667" spc="80" dirty="0">
                <a:solidFill>
                  <a:srgbClr val="251E17"/>
                </a:solidFill>
                <a:latin typeface="Tahoma"/>
                <a:cs typeface="Tahoma"/>
              </a:rPr>
              <a:t>corner.</a:t>
            </a:r>
            <a:endParaRPr sz="2667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67403" y="1099921"/>
            <a:ext cx="6324597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533387">
              <a:spcBef>
                <a:spcPts val="140"/>
              </a:spcBef>
            </a:pPr>
            <a:r>
              <a:rPr spc="187" dirty="0"/>
              <a:t>R</a:t>
            </a:r>
            <a:r>
              <a:rPr spc="160" dirty="0"/>
              <a:t>E</a:t>
            </a:r>
            <a:r>
              <a:rPr spc="180" dirty="0"/>
              <a:t>G</a:t>
            </a:r>
            <a:r>
              <a:rPr spc="133" dirty="0"/>
              <a:t>R</a:t>
            </a:r>
            <a:r>
              <a:rPr spc="240" dirty="0"/>
              <a:t>ESSI</a:t>
            </a:r>
            <a:r>
              <a:rPr spc="347" dirty="0"/>
              <a:t>O</a:t>
            </a:r>
            <a:r>
              <a:rPr spc="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912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9987" y="5653293"/>
            <a:ext cx="1595120" cy="1217507"/>
            <a:chOff x="7957490" y="4239970"/>
            <a:chExt cx="1196340" cy="913130"/>
          </a:xfrm>
        </p:grpSpPr>
        <p:sp>
          <p:nvSpPr>
            <p:cNvPr id="3" name="object 3"/>
            <p:cNvSpPr/>
            <p:nvPr/>
          </p:nvSpPr>
          <p:spPr>
            <a:xfrm>
              <a:off x="7957490" y="4239970"/>
              <a:ext cx="1186815" cy="903605"/>
            </a:xfrm>
            <a:custGeom>
              <a:avLst/>
              <a:gdLst/>
              <a:ahLst/>
              <a:cxnLst/>
              <a:rect l="l" t="t" r="r" b="b"/>
              <a:pathLst>
                <a:path w="1186815" h="903604">
                  <a:moveTo>
                    <a:pt x="1186509" y="0"/>
                  </a:moveTo>
                  <a:lnTo>
                    <a:pt x="1106872" y="6053"/>
                  </a:lnTo>
                  <a:lnTo>
                    <a:pt x="1059946" y="12024"/>
                  </a:lnTo>
                  <a:lnTo>
                    <a:pt x="1013549" y="19634"/>
                  </a:lnTo>
                  <a:lnTo>
                    <a:pt x="967709" y="28854"/>
                  </a:lnTo>
                  <a:lnTo>
                    <a:pt x="922456" y="39652"/>
                  </a:lnTo>
                  <a:lnTo>
                    <a:pt x="877820" y="52000"/>
                  </a:lnTo>
                  <a:lnTo>
                    <a:pt x="833831" y="65867"/>
                  </a:lnTo>
                  <a:lnTo>
                    <a:pt x="790519" y="81223"/>
                  </a:lnTo>
                  <a:lnTo>
                    <a:pt x="747913" y="98038"/>
                  </a:lnTo>
                  <a:lnTo>
                    <a:pt x="706044" y="116283"/>
                  </a:lnTo>
                  <a:lnTo>
                    <a:pt x="664940" y="135927"/>
                  </a:lnTo>
                  <a:lnTo>
                    <a:pt x="624632" y="156940"/>
                  </a:lnTo>
                  <a:lnTo>
                    <a:pt x="585150" y="179293"/>
                  </a:lnTo>
                  <a:lnTo>
                    <a:pt x="546523" y="202955"/>
                  </a:lnTo>
                  <a:lnTo>
                    <a:pt x="508781" y="227897"/>
                  </a:lnTo>
                  <a:lnTo>
                    <a:pt x="471954" y="254089"/>
                  </a:lnTo>
                  <a:lnTo>
                    <a:pt x="436072" y="281500"/>
                  </a:lnTo>
                  <a:lnTo>
                    <a:pt x="401164" y="310101"/>
                  </a:lnTo>
                  <a:lnTo>
                    <a:pt x="367260" y="339862"/>
                  </a:lnTo>
                  <a:lnTo>
                    <a:pt x="334391" y="370752"/>
                  </a:lnTo>
                  <a:lnTo>
                    <a:pt x="302585" y="402743"/>
                  </a:lnTo>
                  <a:lnTo>
                    <a:pt x="271872" y="435803"/>
                  </a:lnTo>
                  <a:lnTo>
                    <a:pt x="242283" y="469903"/>
                  </a:lnTo>
                  <a:lnTo>
                    <a:pt x="213847" y="505013"/>
                  </a:lnTo>
                  <a:lnTo>
                    <a:pt x="186594" y="541103"/>
                  </a:lnTo>
                  <a:lnTo>
                    <a:pt x="160554" y="578143"/>
                  </a:lnTo>
                  <a:lnTo>
                    <a:pt x="135756" y="616103"/>
                  </a:lnTo>
                  <a:lnTo>
                    <a:pt x="112230" y="654953"/>
                  </a:lnTo>
                  <a:lnTo>
                    <a:pt x="90006" y="694664"/>
                  </a:lnTo>
                  <a:lnTo>
                    <a:pt x="69114" y="735204"/>
                  </a:lnTo>
                  <a:lnTo>
                    <a:pt x="49584" y="776545"/>
                  </a:lnTo>
                  <a:lnTo>
                    <a:pt x="31445" y="818656"/>
                  </a:lnTo>
                  <a:lnTo>
                    <a:pt x="14727" y="861508"/>
                  </a:lnTo>
                  <a:lnTo>
                    <a:pt x="0" y="903529"/>
                  </a:lnTo>
                  <a:lnTo>
                    <a:pt x="1186509" y="903529"/>
                  </a:lnTo>
                  <a:lnTo>
                    <a:pt x="1186509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250173" y="4446270"/>
              <a:ext cx="894080" cy="697230"/>
            </a:xfrm>
            <a:custGeom>
              <a:avLst/>
              <a:gdLst/>
              <a:ahLst/>
              <a:cxnLst/>
              <a:rect l="l" t="t" r="r" b="b"/>
              <a:pathLst>
                <a:path w="894079" h="697229">
                  <a:moveTo>
                    <a:pt x="0" y="568451"/>
                  </a:moveTo>
                  <a:lnTo>
                    <a:pt x="128888" y="697229"/>
                  </a:lnTo>
                </a:path>
                <a:path w="894079" h="697229">
                  <a:moveTo>
                    <a:pt x="108203" y="416077"/>
                  </a:moveTo>
                  <a:lnTo>
                    <a:pt x="391011" y="697229"/>
                  </a:lnTo>
                </a:path>
                <a:path w="894079" h="697229">
                  <a:moveTo>
                    <a:pt x="219455" y="272821"/>
                  </a:moveTo>
                  <a:lnTo>
                    <a:pt x="650252" y="697229"/>
                  </a:lnTo>
                </a:path>
                <a:path w="894079" h="697229">
                  <a:moveTo>
                    <a:pt x="361187" y="117347"/>
                  </a:moveTo>
                  <a:lnTo>
                    <a:pt x="893826" y="649541"/>
                  </a:lnTo>
                </a:path>
                <a:path w="894079" h="697229">
                  <a:moveTo>
                    <a:pt x="893826" y="378745"/>
                  </a:moveTo>
                  <a:lnTo>
                    <a:pt x="582168" y="67094"/>
                  </a:lnTo>
                </a:path>
                <a:path w="894079" h="697229">
                  <a:moveTo>
                    <a:pt x="893826" y="107442"/>
                  </a:moveTo>
                  <a:lnTo>
                    <a:pt x="786383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2698" y="5499149"/>
            <a:ext cx="2491740" cy="1371600"/>
            <a:chOff x="-9524" y="4124362"/>
            <a:chExt cx="1868805" cy="1028700"/>
          </a:xfrm>
        </p:grpSpPr>
        <p:sp>
          <p:nvSpPr>
            <p:cNvPr id="6" name="object 6"/>
            <p:cNvSpPr/>
            <p:nvPr/>
          </p:nvSpPr>
          <p:spPr>
            <a:xfrm>
              <a:off x="0" y="4232147"/>
              <a:ext cx="1859280" cy="911860"/>
            </a:xfrm>
            <a:custGeom>
              <a:avLst/>
              <a:gdLst/>
              <a:ahLst/>
              <a:cxnLst/>
              <a:rect l="l" t="t" r="r" b="b"/>
              <a:pathLst>
                <a:path w="1859280" h="911860">
                  <a:moveTo>
                    <a:pt x="605789" y="0"/>
                  </a:moveTo>
                  <a:lnTo>
                    <a:pt x="557434" y="874"/>
                  </a:lnTo>
                  <a:lnTo>
                    <a:pt x="509516" y="3477"/>
                  </a:lnTo>
                  <a:lnTo>
                    <a:pt x="462067" y="7780"/>
                  </a:lnTo>
                  <a:lnTo>
                    <a:pt x="415116" y="13751"/>
                  </a:lnTo>
                  <a:lnTo>
                    <a:pt x="368693" y="21361"/>
                  </a:lnTo>
                  <a:lnTo>
                    <a:pt x="322828" y="30580"/>
                  </a:lnTo>
                  <a:lnTo>
                    <a:pt x="277550" y="41379"/>
                  </a:lnTo>
                  <a:lnTo>
                    <a:pt x="232890" y="53726"/>
                  </a:lnTo>
                  <a:lnTo>
                    <a:pt x="188876" y="67593"/>
                  </a:lnTo>
                  <a:lnTo>
                    <a:pt x="145540" y="82949"/>
                  </a:lnTo>
                  <a:lnTo>
                    <a:pt x="102910" y="99765"/>
                  </a:lnTo>
                  <a:lnTo>
                    <a:pt x="61017" y="118009"/>
                  </a:lnTo>
                  <a:lnTo>
                    <a:pt x="19890" y="137653"/>
                  </a:lnTo>
                  <a:lnTo>
                    <a:pt x="0" y="148017"/>
                  </a:lnTo>
                  <a:lnTo>
                    <a:pt x="0" y="911350"/>
                  </a:lnTo>
                  <a:lnTo>
                    <a:pt x="1858986" y="911350"/>
                  </a:lnTo>
                  <a:lnTo>
                    <a:pt x="1857566" y="906797"/>
                  </a:lnTo>
                  <a:lnTo>
                    <a:pt x="1842290" y="863235"/>
                  </a:lnTo>
                  <a:lnTo>
                    <a:pt x="1825561" y="820383"/>
                  </a:lnTo>
                  <a:lnTo>
                    <a:pt x="1807411" y="778272"/>
                  </a:lnTo>
                  <a:lnTo>
                    <a:pt x="1787868" y="736931"/>
                  </a:lnTo>
                  <a:lnTo>
                    <a:pt x="1766963" y="696390"/>
                  </a:lnTo>
                  <a:lnTo>
                    <a:pt x="1744725" y="656680"/>
                  </a:lnTo>
                  <a:lnTo>
                    <a:pt x="1721185" y="617830"/>
                  </a:lnTo>
                  <a:lnTo>
                    <a:pt x="1696372" y="579869"/>
                  </a:lnTo>
                  <a:lnTo>
                    <a:pt x="1670316" y="542829"/>
                  </a:lnTo>
                  <a:lnTo>
                    <a:pt x="1643046" y="506739"/>
                  </a:lnTo>
                  <a:lnTo>
                    <a:pt x="1614593" y="471629"/>
                  </a:lnTo>
                  <a:lnTo>
                    <a:pt x="1584986" y="437529"/>
                  </a:lnTo>
                  <a:lnTo>
                    <a:pt x="1554255" y="404469"/>
                  </a:lnTo>
                  <a:lnTo>
                    <a:pt x="1522430" y="372479"/>
                  </a:lnTo>
                  <a:lnTo>
                    <a:pt x="1489541" y="341589"/>
                  </a:lnTo>
                  <a:lnTo>
                    <a:pt x="1455617" y="311828"/>
                  </a:lnTo>
                  <a:lnTo>
                    <a:pt x="1420688" y="283227"/>
                  </a:lnTo>
                  <a:lnTo>
                    <a:pt x="1384785" y="255816"/>
                  </a:lnTo>
                  <a:lnTo>
                    <a:pt x="1347936" y="229624"/>
                  </a:lnTo>
                  <a:lnTo>
                    <a:pt x="1310173" y="204682"/>
                  </a:lnTo>
                  <a:lnTo>
                    <a:pt x="1271523" y="181020"/>
                  </a:lnTo>
                  <a:lnTo>
                    <a:pt x="1232018" y="158667"/>
                  </a:lnTo>
                  <a:lnTo>
                    <a:pt x="1191687" y="137653"/>
                  </a:lnTo>
                  <a:lnTo>
                    <a:pt x="1150560" y="118009"/>
                  </a:lnTo>
                  <a:lnTo>
                    <a:pt x="1108667" y="99765"/>
                  </a:lnTo>
                  <a:lnTo>
                    <a:pt x="1066037" y="82949"/>
                  </a:lnTo>
                  <a:lnTo>
                    <a:pt x="1022701" y="67593"/>
                  </a:lnTo>
                  <a:lnTo>
                    <a:pt x="978688" y="53726"/>
                  </a:lnTo>
                  <a:lnTo>
                    <a:pt x="934027" y="41379"/>
                  </a:lnTo>
                  <a:lnTo>
                    <a:pt x="888749" y="30580"/>
                  </a:lnTo>
                  <a:lnTo>
                    <a:pt x="842884" y="21361"/>
                  </a:lnTo>
                  <a:lnTo>
                    <a:pt x="796461" y="13751"/>
                  </a:lnTo>
                  <a:lnTo>
                    <a:pt x="749511" y="7780"/>
                  </a:lnTo>
                  <a:lnTo>
                    <a:pt x="702062" y="3477"/>
                  </a:lnTo>
                  <a:lnTo>
                    <a:pt x="654145" y="874"/>
                  </a:lnTo>
                  <a:lnTo>
                    <a:pt x="605789" y="0"/>
                  </a:lnTo>
                  <a:close/>
                </a:path>
              </a:pathLst>
            </a:custGeom>
            <a:solidFill>
              <a:srgbClr val="FFFFFF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105700" y="4298441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4">
                  <a:moveTo>
                    <a:pt x="490689" y="49068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133887"/>
              <a:ext cx="1679575" cy="1009650"/>
            </a:xfrm>
            <a:custGeom>
              <a:avLst/>
              <a:gdLst/>
              <a:ahLst/>
              <a:cxnLst/>
              <a:rect l="l" t="t" r="r" b="b"/>
              <a:pathLst>
                <a:path w="1679575" h="1009650">
                  <a:moveTo>
                    <a:pt x="1679354" y="1009610"/>
                  </a:moveTo>
                  <a:lnTo>
                    <a:pt x="686561" y="18249"/>
                  </a:lnTo>
                </a:path>
                <a:path w="1679575" h="1009650">
                  <a:moveTo>
                    <a:pt x="1410108" y="1009610"/>
                  </a:moveTo>
                  <a:lnTo>
                    <a:pt x="401573" y="0"/>
                  </a:lnTo>
                </a:path>
                <a:path w="1679575" h="1009650">
                  <a:moveTo>
                    <a:pt x="1139013" y="1009610"/>
                  </a:moveTo>
                  <a:lnTo>
                    <a:pt x="165391" y="35013"/>
                  </a:lnTo>
                </a:path>
                <a:path w="1679575" h="1009650">
                  <a:moveTo>
                    <a:pt x="867864" y="1009610"/>
                  </a:moveTo>
                  <a:lnTo>
                    <a:pt x="0" y="140964"/>
                  </a:lnTo>
                </a:path>
                <a:path w="1679575" h="1009650">
                  <a:moveTo>
                    <a:pt x="598082" y="1009610"/>
                  </a:moveTo>
                  <a:lnTo>
                    <a:pt x="0" y="412053"/>
                  </a:lnTo>
                </a:path>
                <a:path w="1679575" h="1009650">
                  <a:moveTo>
                    <a:pt x="331397" y="1009610"/>
                  </a:moveTo>
                  <a:lnTo>
                    <a:pt x="0" y="680708"/>
                  </a:lnTo>
                </a:path>
                <a:path w="1679575" h="1009650">
                  <a:moveTo>
                    <a:pt x="65332" y="1009610"/>
                  </a:moveTo>
                  <a:lnTo>
                    <a:pt x="0" y="945299"/>
                  </a:lnTo>
                </a:path>
              </a:pathLst>
            </a:custGeom>
            <a:ln w="19050">
              <a:solidFill>
                <a:srgbClr val="154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1" y="1"/>
            <a:ext cx="1028700" cy="925407"/>
          </a:xfrm>
          <a:custGeom>
            <a:avLst/>
            <a:gdLst/>
            <a:ahLst/>
            <a:cxnLst/>
            <a:rect l="l" t="t" r="r" b="b"/>
            <a:pathLst>
              <a:path w="771525" h="694055">
                <a:moveTo>
                  <a:pt x="771194" y="0"/>
                </a:moveTo>
                <a:lnTo>
                  <a:pt x="0" y="0"/>
                </a:lnTo>
                <a:lnTo>
                  <a:pt x="0" y="693607"/>
                </a:lnTo>
                <a:lnTo>
                  <a:pt x="55909" y="686531"/>
                </a:lnTo>
                <a:lnTo>
                  <a:pt x="101715" y="677795"/>
                </a:lnTo>
                <a:lnTo>
                  <a:pt x="146644" y="666712"/>
                </a:lnTo>
                <a:lnTo>
                  <a:pt x="190629" y="653350"/>
                </a:lnTo>
                <a:lnTo>
                  <a:pt x="233603" y="637776"/>
                </a:lnTo>
                <a:lnTo>
                  <a:pt x="275499" y="620055"/>
                </a:lnTo>
                <a:lnTo>
                  <a:pt x="316251" y="600255"/>
                </a:lnTo>
                <a:lnTo>
                  <a:pt x="355791" y="578442"/>
                </a:lnTo>
                <a:lnTo>
                  <a:pt x="394054" y="554684"/>
                </a:lnTo>
                <a:lnTo>
                  <a:pt x="430972" y="529047"/>
                </a:lnTo>
                <a:lnTo>
                  <a:pt x="466479" y="501598"/>
                </a:lnTo>
                <a:lnTo>
                  <a:pt x="500507" y="472404"/>
                </a:lnTo>
                <a:lnTo>
                  <a:pt x="532990" y="441531"/>
                </a:lnTo>
                <a:lnTo>
                  <a:pt x="563861" y="409047"/>
                </a:lnTo>
                <a:lnTo>
                  <a:pt x="593054" y="375017"/>
                </a:lnTo>
                <a:lnTo>
                  <a:pt x="620502" y="339510"/>
                </a:lnTo>
                <a:lnTo>
                  <a:pt x="646137" y="302592"/>
                </a:lnTo>
                <a:lnTo>
                  <a:pt x="669893" y="264329"/>
                </a:lnTo>
                <a:lnTo>
                  <a:pt x="691704" y="224788"/>
                </a:lnTo>
                <a:lnTo>
                  <a:pt x="711503" y="184037"/>
                </a:lnTo>
                <a:lnTo>
                  <a:pt x="729222" y="142142"/>
                </a:lnTo>
                <a:lnTo>
                  <a:pt x="744795" y="99169"/>
                </a:lnTo>
                <a:lnTo>
                  <a:pt x="758156" y="55186"/>
                </a:lnTo>
                <a:lnTo>
                  <a:pt x="769237" y="10260"/>
                </a:lnTo>
                <a:lnTo>
                  <a:pt x="771194" y="0"/>
                </a:lnTo>
                <a:close/>
              </a:path>
            </a:pathLst>
          </a:custGeom>
          <a:solidFill>
            <a:srgbClr val="154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639815" y="1"/>
            <a:ext cx="48260" cy="48260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0" y="0"/>
                </a:moveTo>
                <a:lnTo>
                  <a:pt x="35782" y="35813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535853" cy="848360"/>
          </a:xfrm>
          <a:custGeom>
            <a:avLst/>
            <a:gdLst/>
            <a:ahLst/>
            <a:cxnLst/>
            <a:rect l="l" t="t" r="r" b="b"/>
            <a:pathLst>
              <a:path w="1151890" h="636270">
                <a:moveTo>
                  <a:pt x="961933" y="0"/>
                </a:moveTo>
                <a:lnTo>
                  <a:pt x="1151356" y="189737"/>
                </a:lnTo>
              </a:path>
              <a:path w="1151890" h="636270">
                <a:moveTo>
                  <a:pt x="684982" y="0"/>
                </a:moveTo>
                <a:lnTo>
                  <a:pt x="1015720" y="326898"/>
                </a:lnTo>
              </a:path>
              <a:path w="1151890" h="636270">
                <a:moveTo>
                  <a:pt x="408072" y="0"/>
                </a:moveTo>
                <a:lnTo>
                  <a:pt x="860297" y="439674"/>
                </a:lnTo>
              </a:path>
              <a:path w="1151890" h="636270">
                <a:moveTo>
                  <a:pt x="683514" y="534162"/>
                </a:moveTo>
                <a:lnTo>
                  <a:pt x="149363" y="0"/>
                </a:lnTo>
              </a:path>
              <a:path w="1151890" h="636270">
                <a:moveTo>
                  <a:pt x="479298" y="601217"/>
                </a:moveTo>
                <a:lnTo>
                  <a:pt x="0" y="121919"/>
                </a:lnTo>
              </a:path>
              <a:path w="1151890" h="636270">
                <a:moveTo>
                  <a:pt x="244563" y="636270"/>
                </a:moveTo>
                <a:lnTo>
                  <a:pt x="0" y="391966"/>
                </a:lnTo>
              </a:path>
            </a:pathLst>
          </a:custGeom>
          <a:ln w="19050">
            <a:solidFill>
              <a:srgbClr val="8B7A2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59200" y="701560"/>
            <a:ext cx="4469893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spcBef>
                <a:spcPts val="140"/>
              </a:spcBef>
            </a:pPr>
            <a:r>
              <a:rPr spc="240" dirty="0"/>
              <a:t>CONCLUSION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249760" marR="6773" indent="-230288">
              <a:spcBef>
                <a:spcPts val="140"/>
              </a:spcBef>
              <a:buSzPct val="60000"/>
              <a:buFont typeface="Arial MT"/>
              <a:buChar char="•"/>
              <a:tabLst>
                <a:tab pos="251454" algn="l"/>
              </a:tabLst>
            </a:pPr>
            <a:r>
              <a:rPr spc="80" dirty="0"/>
              <a:t>Preliminary</a:t>
            </a:r>
            <a:r>
              <a:rPr spc="327" dirty="0"/>
              <a:t> </a:t>
            </a:r>
            <a:r>
              <a:rPr spc="113" dirty="0"/>
              <a:t>data</a:t>
            </a:r>
            <a:r>
              <a:rPr spc="333" dirty="0"/>
              <a:t> </a:t>
            </a:r>
            <a:r>
              <a:rPr spc="100" dirty="0"/>
              <a:t>cleaning</a:t>
            </a:r>
            <a:r>
              <a:rPr spc="347" dirty="0"/>
              <a:t> </a:t>
            </a:r>
            <a:r>
              <a:rPr spc="167" dirty="0"/>
              <a:t>was</a:t>
            </a:r>
            <a:r>
              <a:rPr spc="347" dirty="0"/>
              <a:t> </a:t>
            </a:r>
            <a:r>
              <a:rPr spc="147" dirty="0"/>
              <a:t>conducted</a:t>
            </a:r>
            <a:r>
              <a:rPr spc="339" dirty="0"/>
              <a:t> </a:t>
            </a:r>
            <a:r>
              <a:rPr spc="100" dirty="0"/>
              <a:t>using </a:t>
            </a:r>
            <a:r>
              <a:rPr spc="-813" dirty="0"/>
              <a:t> </a:t>
            </a:r>
            <a:r>
              <a:rPr spc="140" dirty="0"/>
              <a:t>Microsoft</a:t>
            </a:r>
            <a:r>
              <a:rPr spc="-127" dirty="0"/>
              <a:t> </a:t>
            </a:r>
            <a:r>
              <a:rPr spc="127" dirty="0"/>
              <a:t>Excel</a:t>
            </a:r>
          </a:p>
          <a:p>
            <a:pPr marL="249760" indent="-230288">
              <a:buSzPct val="60000"/>
              <a:buFont typeface="Arial MT"/>
              <a:buChar char="•"/>
              <a:tabLst>
                <a:tab pos="251454" algn="l"/>
                <a:tab pos="1998083" algn="l"/>
                <a:tab pos="2572954" algn="l"/>
                <a:tab pos="3540671" algn="l"/>
                <a:tab pos="4434728" algn="l"/>
                <a:tab pos="6089074" algn="l"/>
                <a:tab pos="7202413" algn="l"/>
              </a:tabLst>
            </a:pPr>
            <a:r>
              <a:rPr spc="107" dirty="0"/>
              <a:t>Structure	</a:t>
            </a:r>
            <a:r>
              <a:rPr spc="133" dirty="0"/>
              <a:t>of	</a:t>
            </a:r>
            <a:r>
              <a:rPr spc="113" dirty="0"/>
              <a:t>data	</a:t>
            </a:r>
            <a:r>
              <a:rPr spc="167" dirty="0"/>
              <a:t>was	</a:t>
            </a:r>
            <a:r>
              <a:rPr spc="113" dirty="0"/>
              <a:t>explored	</a:t>
            </a:r>
            <a:r>
              <a:rPr spc="100" dirty="0"/>
              <a:t>using	</a:t>
            </a:r>
            <a:r>
              <a:rPr spc="147" dirty="0"/>
              <a:t>basic</a:t>
            </a:r>
          </a:p>
          <a:p>
            <a:pPr marL="249760"/>
            <a:r>
              <a:rPr spc="113" dirty="0"/>
              <a:t>functions</a:t>
            </a:r>
          </a:p>
          <a:p>
            <a:pPr marL="249760" marR="6773" indent="-230288">
              <a:buSzPct val="60000"/>
              <a:buFont typeface="Arial MT"/>
              <a:buChar char="•"/>
              <a:tabLst>
                <a:tab pos="251454" algn="l"/>
              </a:tabLst>
            </a:pPr>
            <a:r>
              <a:rPr spc="93" dirty="0"/>
              <a:t>Linear</a:t>
            </a:r>
            <a:r>
              <a:rPr spc="393" dirty="0"/>
              <a:t> </a:t>
            </a:r>
            <a:r>
              <a:rPr spc="113" dirty="0"/>
              <a:t>regression</a:t>
            </a:r>
            <a:r>
              <a:rPr spc="420" dirty="0"/>
              <a:t> </a:t>
            </a:r>
            <a:r>
              <a:rPr spc="107" dirty="0"/>
              <a:t>model</a:t>
            </a:r>
            <a:r>
              <a:rPr spc="387" dirty="0"/>
              <a:t> </a:t>
            </a:r>
            <a:r>
              <a:rPr spc="167" dirty="0"/>
              <a:t>was</a:t>
            </a:r>
            <a:r>
              <a:rPr spc="400" dirty="0"/>
              <a:t> </a:t>
            </a:r>
            <a:r>
              <a:rPr spc="67" dirty="0"/>
              <a:t>fit</a:t>
            </a:r>
            <a:r>
              <a:rPr spc="393" dirty="0"/>
              <a:t> </a:t>
            </a:r>
            <a:r>
              <a:rPr spc="107" dirty="0"/>
              <a:t>on</a:t>
            </a:r>
            <a:r>
              <a:rPr spc="387" dirty="0"/>
              <a:t> </a:t>
            </a:r>
            <a:r>
              <a:rPr spc="120" dirty="0"/>
              <a:t>whole</a:t>
            </a:r>
            <a:r>
              <a:rPr spc="387" dirty="0"/>
              <a:t> </a:t>
            </a:r>
            <a:r>
              <a:rPr spc="107" dirty="0"/>
              <a:t>data </a:t>
            </a:r>
            <a:r>
              <a:rPr spc="-813" dirty="0"/>
              <a:t> </a:t>
            </a:r>
            <a:r>
              <a:rPr spc="152" dirty="0"/>
              <a:t>as</a:t>
            </a:r>
            <a:r>
              <a:rPr spc="-93" dirty="0"/>
              <a:t> </a:t>
            </a:r>
            <a:r>
              <a:rPr spc="93" dirty="0"/>
              <a:t>well</a:t>
            </a:r>
            <a:r>
              <a:rPr spc="-107" dirty="0"/>
              <a:t> </a:t>
            </a:r>
            <a:r>
              <a:rPr spc="152" dirty="0"/>
              <a:t>as</a:t>
            </a:r>
            <a:r>
              <a:rPr spc="-73" dirty="0"/>
              <a:t> </a:t>
            </a:r>
            <a:r>
              <a:rPr spc="107" dirty="0"/>
              <a:t>the</a:t>
            </a:r>
            <a:r>
              <a:rPr spc="-107" dirty="0"/>
              <a:t> </a:t>
            </a:r>
            <a:r>
              <a:rPr spc="87" dirty="0"/>
              <a:t>four</a:t>
            </a:r>
            <a:r>
              <a:rPr spc="-100" dirty="0"/>
              <a:t> </a:t>
            </a:r>
            <a:r>
              <a:rPr spc="87" dirty="0"/>
              <a:t>quartiles</a:t>
            </a:r>
          </a:p>
          <a:p>
            <a:pPr marL="249760" indent="-230288">
              <a:buSzPct val="60000"/>
              <a:buFont typeface="Arial MT"/>
              <a:buChar char="•"/>
              <a:tabLst>
                <a:tab pos="251454" algn="l"/>
              </a:tabLst>
            </a:pPr>
            <a:r>
              <a:rPr spc="67" dirty="0"/>
              <a:t>Outlier</a:t>
            </a:r>
            <a:r>
              <a:rPr spc="187" dirty="0"/>
              <a:t> </a:t>
            </a:r>
            <a:r>
              <a:rPr spc="67" dirty="0"/>
              <a:t>elimination</a:t>
            </a:r>
            <a:r>
              <a:rPr spc="180" dirty="0"/>
              <a:t> </a:t>
            </a:r>
            <a:r>
              <a:rPr spc="127" dirty="0"/>
              <a:t>could</a:t>
            </a:r>
            <a:r>
              <a:rPr spc="180" dirty="0"/>
              <a:t> </a:t>
            </a:r>
            <a:r>
              <a:rPr spc="120" dirty="0"/>
              <a:t>give</a:t>
            </a:r>
            <a:r>
              <a:rPr spc="187" dirty="0"/>
              <a:t> </a:t>
            </a:r>
            <a:r>
              <a:rPr spc="107" dirty="0"/>
              <a:t>better</a:t>
            </a:r>
            <a:r>
              <a:rPr spc="187" dirty="0"/>
              <a:t> </a:t>
            </a:r>
            <a:r>
              <a:rPr spc="80" dirty="0"/>
              <a:t>results,</a:t>
            </a:r>
            <a:r>
              <a:rPr spc="200" dirty="0"/>
              <a:t> </a:t>
            </a:r>
            <a:r>
              <a:rPr spc="100" dirty="0"/>
              <a:t>but</a:t>
            </a:r>
          </a:p>
          <a:p>
            <a:pPr marL="249760">
              <a:spcBef>
                <a:spcPts val="7"/>
              </a:spcBef>
            </a:pPr>
            <a:r>
              <a:rPr spc="100" dirty="0"/>
              <a:t>its</a:t>
            </a:r>
            <a:r>
              <a:rPr spc="-107" dirty="0"/>
              <a:t> </a:t>
            </a:r>
            <a:r>
              <a:rPr spc="100" dirty="0"/>
              <a:t>not</a:t>
            </a:r>
            <a:r>
              <a:rPr spc="-100" dirty="0"/>
              <a:t> </a:t>
            </a:r>
            <a:r>
              <a:rPr spc="127" dirty="0"/>
              <a:t>advisable</a:t>
            </a:r>
            <a:r>
              <a:rPr spc="-152" dirty="0"/>
              <a:t> </a:t>
            </a:r>
            <a:r>
              <a:rPr spc="107" dirty="0"/>
              <a:t>to</a:t>
            </a:r>
            <a:r>
              <a:rPr spc="-100" dirty="0"/>
              <a:t> </a:t>
            </a:r>
            <a:r>
              <a:rPr spc="160" dirty="0"/>
              <a:t>do</a:t>
            </a:r>
            <a:r>
              <a:rPr spc="-113" dirty="0"/>
              <a:t> </a:t>
            </a:r>
            <a:r>
              <a:rPr spc="167" dirty="0"/>
              <a:t>so</a:t>
            </a:r>
            <a:r>
              <a:rPr spc="-100" dirty="0"/>
              <a:t> </a:t>
            </a:r>
            <a:r>
              <a:rPr spc="47" dirty="0"/>
              <a:t>in</a:t>
            </a:r>
            <a:r>
              <a:rPr spc="-100" dirty="0"/>
              <a:t> </a:t>
            </a:r>
            <a:r>
              <a:rPr spc="87" dirty="0"/>
              <a:t>financial</a:t>
            </a:r>
            <a:r>
              <a:rPr spc="-113" dirty="0"/>
              <a:t> </a:t>
            </a:r>
            <a:r>
              <a:rPr spc="80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35413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0" y="2921001"/>
            <a:ext cx="568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THANK YOU</a:t>
            </a:r>
            <a:endParaRPr lang="en-IN" sz="6400" b="1" dirty="0"/>
          </a:p>
        </p:txBody>
      </p:sp>
    </p:spTree>
    <p:extLst>
      <p:ext uri="{BB962C8B-B14F-4D97-AF65-F5344CB8AC3E}">
        <p14:creationId xmlns:p14="http://schemas.microsoft.com/office/powerpoint/2010/main" val="108967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214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Garamond</vt:lpstr>
      <vt:lpstr>Segoe UI Historic</vt:lpstr>
      <vt:lpstr>Tahoma</vt:lpstr>
      <vt:lpstr>Organic</vt:lpstr>
      <vt:lpstr>FINANCIAL  ANALYTICS</vt:lpstr>
      <vt:lpstr>DATA CLEANING</vt:lpstr>
      <vt:lpstr>DATA EXPLORATION</vt:lpstr>
      <vt:lpstr>DATA EXPLORATION</vt:lpstr>
      <vt:lpstr>REGRESSION</vt:lpstr>
      <vt:lpstr>REGRESSION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 ANALYTICS</dc:title>
  <dc:creator>dell</dc:creator>
  <cp:lastModifiedBy>dell</cp:lastModifiedBy>
  <cp:revision>1</cp:revision>
  <dcterms:created xsi:type="dcterms:W3CDTF">2024-07-06T12:55:25Z</dcterms:created>
  <dcterms:modified xsi:type="dcterms:W3CDTF">2024-07-06T12:57:24Z</dcterms:modified>
</cp:coreProperties>
</file>