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5143500" cx="9144000"/>
  <p:notesSz cx="6858000" cy="9144000"/>
  <p:embeddedFontLst>
    <p:embeddedFont>
      <p:font typeface="Titillium Web SemiBold"/>
      <p:regular r:id="rId19"/>
      <p:bold r:id="rId20"/>
      <p:italic r:id="rId21"/>
      <p:boldItalic r:id="rId22"/>
    </p:embeddedFont>
    <p:embeddedFont>
      <p:font typeface="Montserrat"/>
      <p:regular r:id="rId23"/>
      <p:bold r:id="rId24"/>
      <p:italic r:id="rId25"/>
      <p:boldItalic r:id="rId26"/>
    </p:embeddedFont>
    <p:embeddedFont>
      <p:font typeface="Lato"/>
      <p:regular r:id="rId27"/>
      <p:bold r:id="rId28"/>
      <p:italic r:id="rId29"/>
      <p:boldItalic r:id="rId30"/>
    </p:embeddedFont>
    <p:embeddedFont>
      <p:font typeface="Titillium Web"/>
      <p:regular r:id="rId31"/>
      <p:bold r:id="rId32"/>
      <p:italic r:id="rId33"/>
      <p:boldItalic r:id="rId34"/>
    </p:embeddedFont>
    <p:embeddedFont>
      <p:font typeface="Comfortaa"/>
      <p:regular r:id="rId35"/>
      <p:bold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TitilliumWebSemiBold-bold.fntdata"/><Relationship Id="rId22" Type="http://schemas.openxmlformats.org/officeDocument/2006/relationships/font" Target="fonts/TitilliumWebSemiBold-boldItalic.fntdata"/><Relationship Id="rId21" Type="http://schemas.openxmlformats.org/officeDocument/2006/relationships/font" Target="fonts/TitilliumWebSemiBold-italic.fntdata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Lato-bold.fntdata"/><Relationship Id="rId27" Type="http://schemas.openxmlformats.org/officeDocument/2006/relationships/font" Target="fonts/Lat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Lat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TitilliumWeb-regular.fntdata"/><Relationship Id="rId30" Type="http://schemas.openxmlformats.org/officeDocument/2006/relationships/font" Target="fonts/Lato-boldItalic.fntdata"/><Relationship Id="rId11" Type="http://schemas.openxmlformats.org/officeDocument/2006/relationships/slide" Target="slides/slide7.xml"/><Relationship Id="rId33" Type="http://schemas.openxmlformats.org/officeDocument/2006/relationships/font" Target="fonts/TitilliumWeb-italic.fntdata"/><Relationship Id="rId10" Type="http://schemas.openxmlformats.org/officeDocument/2006/relationships/slide" Target="slides/slide6.xml"/><Relationship Id="rId32" Type="http://schemas.openxmlformats.org/officeDocument/2006/relationships/font" Target="fonts/TitilliumWeb-bold.fntdata"/><Relationship Id="rId13" Type="http://schemas.openxmlformats.org/officeDocument/2006/relationships/slide" Target="slides/slide9.xml"/><Relationship Id="rId35" Type="http://schemas.openxmlformats.org/officeDocument/2006/relationships/font" Target="fonts/Comfortaa-regular.fntdata"/><Relationship Id="rId12" Type="http://schemas.openxmlformats.org/officeDocument/2006/relationships/slide" Target="slides/slide8.xml"/><Relationship Id="rId34" Type="http://schemas.openxmlformats.org/officeDocument/2006/relationships/font" Target="fonts/TitilliumWeb-boldItalic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36" Type="http://schemas.openxmlformats.org/officeDocument/2006/relationships/font" Target="fonts/Comfortaa-bold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font" Target="fonts/TitilliumWebSemiBold-regular.fntdata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81a0b77bb3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g281a0b77bb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73b4fb6d93_1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373b4fb6d93_1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3b4fb6d93_1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373b4fb6d93_1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373b4fb6d93_1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373b4fb6d93_1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373b4fb6d93_1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9" name="Google Shape;399;g373b4fb6d9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73c5462a06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4" name="Google Shape;404;g373c5462a06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d51ee60cc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5d51ee60cc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73b4fb6d93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373b4fb6d9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3b4fb6d93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373b4fb6d93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73b4fb6d93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73b4fb6d93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3b4fb6d9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73b4fb6d9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73b4fb6d93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g373b4fb6d93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73b4fb6d93_1_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373b4fb6d93_1_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73b4fb6d93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9" name="Google Shape;369;g373b4fb6d93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4500" y="-19050"/>
            <a:ext cx="9153000" cy="5181600"/>
          </a:xfrm>
          <a:prstGeom prst="rect">
            <a:avLst/>
          </a:prstGeom>
          <a:solidFill>
            <a:srgbClr val="002C5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100" y="744575"/>
            <a:ext cx="37764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Font typeface="Comfortaa"/>
              <a:buNone/>
              <a:defRPr sz="52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100" y="2797175"/>
            <a:ext cx="2286000" cy="7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 rot="10800000">
            <a:off x="6961881" y="-18999"/>
            <a:ext cx="2075416" cy="5181489"/>
            <a:chOff x="6137900" y="1385225"/>
            <a:chExt cx="1232725" cy="3077625"/>
          </a:xfrm>
        </p:grpSpPr>
        <p:sp>
          <p:nvSpPr>
            <p:cNvPr id="13" name="Google Shape;13;p2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5400000">
            <a:off x="5648445" y="-1004127"/>
            <a:ext cx="1481450" cy="3451592"/>
            <a:chOff x="2999600" y="2891975"/>
            <a:chExt cx="756575" cy="1762725"/>
          </a:xfrm>
        </p:grpSpPr>
        <p:sp>
          <p:nvSpPr>
            <p:cNvPr id="18" name="Google Shape;18;p2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2"/>
          <p:cNvSpPr/>
          <p:nvPr/>
        </p:nvSpPr>
        <p:spPr>
          <a:xfrm rot="6851061">
            <a:off x="7129526" y="893663"/>
            <a:ext cx="1003243" cy="933651"/>
          </a:xfrm>
          <a:custGeom>
            <a:rect b="b" l="l" r="r" t="t"/>
            <a:pathLst>
              <a:path extrusionOk="0" fill="none" h="16542" w="17775">
                <a:moveTo>
                  <a:pt x="3309" y="1723"/>
                </a:moveTo>
                <a:cubicBezTo>
                  <a:pt x="1626" y="2330"/>
                  <a:pt x="138" y="3798"/>
                  <a:pt x="60" y="5579"/>
                </a:cubicBezTo>
                <a:cubicBezTo>
                  <a:pt x="1" y="6969"/>
                  <a:pt x="784" y="8281"/>
                  <a:pt x="1665" y="9357"/>
                </a:cubicBezTo>
                <a:cubicBezTo>
                  <a:pt x="3759" y="11961"/>
                  <a:pt x="6441" y="14016"/>
                  <a:pt x="9495" y="15367"/>
                </a:cubicBezTo>
                <a:cubicBezTo>
                  <a:pt x="11060" y="16052"/>
                  <a:pt x="12842" y="16541"/>
                  <a:pt x="14447" y="15993"/>
                </a:cubicBezTo>
                <a:cubicBezTo>
                  <a:pt x="16189" y="15386"/>
                  <a:pt x="17364" y="13605"/>
                  <a:pt x="17579" y="11785"/>
                </a:cubicBezTo>
                <a:cubicBezTo>
                  <a:pt x="17775" y="9964"/>
                  <a:pt x="17148" y="8124"/>
                  <a:pt x="16150" y="6578"/>
                </a:cubicBezTo>
                <a:cubicBezTo>
                  <a:pt x="13527" y="2526"/>
                  <a:pt x="7987" y="1"/>
                  <a:pt x="3309" y="1723"/>
                </a:cubicBezTo>
                <a:close/>
              </a:path>
            </a:pathLst>
          </a:custGeom>
          <a:noFill/>
          <a:ln cap="rnd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1"/>
          <p:cNvSpPr txBox="1"/>
          <p:nvPr>
            <p:ph type="title"/>
          </p:nvPr>
        </p:nvSpPr>
        <p:spPr>
          <a:xfrm>
            <a:off x="3389425" y="3209600"/>
            <a:ext cx="2395800" cy="4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3" name="Google Shape;123;p11"/>
          <p:cNvSpPr txBox="1"/>
          <p:nvPr>
            <p:ph idx="1" type="subTitle"/>
          </p:nvPr>
        </p:nvSpPr>
        <p:spPr>
          <a:xfrm>
            <a:off x="1946725" y="1847200"/>
            <a:ext cx="5285100" cy="129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4" name="Google Shape;124;p11"/>
          <p:cNvGrpSpPr/>
          <p:nvPr/>
        </p:nvGrpSpPr>
        <p:grpSpPr>
          <a:xfrm rot="10800000">
            <a:off x="7114281" y="-18999"/>
            <a:ext cx="2075416" cy="5181489"/>
            <a:chOff x="6137900" y="1385225"/>
            <a:chExt cx="1232725" cy="3077625"/>
          </a:xfrm>
        </p:grpSpPr>
        <p:sp>
          <p:nvSpPr>
            <p:cNvPr id="125" name="Google Shape;125;p11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11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11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11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9" name="Google Shape;129;p11"/>
          <p:cNvGrpSpPr/>
          <p:nvPr/>
        </p:nvGrpSpPr>
        <p:grpSpPr>
          <a:xfrm rot="-5400000">
            <a:off x="5800845" y="-1004127"/>
            <a:ext cx="1481450" cy="3451592"/>
            <a:chOff x="2999600" y="2891975"/>
            <a:chExt cx="756575" cy="1762725"/>
          </a:xfrm>
        </p:grpSpPr>
        <p:sp>
          <p:nvSpPr>
            <p:cNvPr id="130" name="Google Shape;130;p11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11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1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1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4" name="Google Shape;134;p11"/>
          <p:cNvGrpSpPr/>
          <p:nvPr/>
        </p:nvGrpSpPr>
        <p:grpSpPr>
          <a:xfrm rot="10800000">
            <a:off x="85045" y="2769398"/>
            <a:ext cx="2180625" cy="2374094"/>
            <a:chOff x="1983200" y="1058325"/>
            <a:chExt cx="1555700" cy="1693725"/>
          </a:xfrm>
        </p:grpSpPr>
        <p:sp>
          <p:nvSpPr>
            <p:cNvPr id="135" name="Google Shape;135;p11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11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noFill/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1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2"/>
          <p:cNvSpPr txBox="1"/>
          <p:nvPr>
            <p:ph type="title"/>
          </p:nvPr>
        </p:nvSpPr>
        <p:spPr>
          <a:xfrm>
            <a:off x="5045400" y="3155125"/>
            <a:ext cx="3163800" cy="12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8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"/>
          <p:cNvSpPr txBox="1"/>
          <p:nvPr>
            <p:ph type="title"/>
          </p:nvPr>
        </p:nvSpPr>
        <p:spPr>
          <a:xfrm>
            <a:off x="713100" y="2620450"/>
            <a:ext cx="2587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/>
        </p:txBody>
      </p:sp>
      <p:grpSp>
        <p:nvGrpSpPr>
          <p:cNvPr id="143" name="Google Shape;143;p13"/>
          <p:cNvGrpSpPr/>
          <p:nvPr/>
        </p:nvGrpSpPr>
        <p:grpSpPr>
          <a:xfrm rot="6468904">
            <a:off x="6283442" y="-2068725"/>
            <a:ext cx="2075455" cy="5181588"/>
            <a:chOff x="6137900" y="1385225"/>
            <a:chExt cx="1232725" cy="3077625"/>
          </a:xfrm>
        </p:grpSpPr>
        <p:sp>
          <p:nvSpPr>
            <p:cNvPr id="144" name="Google Shape;144;p13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8" name="Google Shape;148;p13"/>
          <p:cNvGrpSpPr/>
          <p:nvPr/>
        </p:nvGrpSpPr>
        <p:grpSpPr>
          <a:xfrm rot="-5400000">
            <a:off x="3831270" y="-1004127"/>
            <a:ext cx="1481450" cy="3451592"/>
            <a:chOff x="2999600" y="2891975"/>
            <a:chExt cx="756575" cy="1762725"/>
          </a:xfrm>
        </p:grpSpPr>
        <p:sp>
          <p:nvSpPr>
            <p:cNvPr id="149" name="Google Shape;149;p13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4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55" name="Google Shape;155;p14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56" name="Google Shape;156;p14"/>
          <p:cNvGrpSpPr/>
          <p:nvPr/>
        </p:nvGrpSpPr>
        <p:grpSpPr>
          <a:xfrm>
            <a:off x="7919131" y="228644"/>
            <a:ext cx="1224971" cy="2854028"/>
            <a:chOff x="2999600" y="2891975"/>
            <a:chExt cx="756575" cy="1762725"/>
          </a:xfrm>
        </p:grpSpPr>
        <p:sp>
          <p:nvSpPr>
            <p:cNvPr id="157" name="Google Shape;157;p14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14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63" name="Google Shape;163;p15"/>
          <p:cNvSpPr txBox="1"/>
          <p:nvPr>
            <p:ph idx="1" type="subTitle"/>
          </p:nvPr>
        </p:nvSpPr>
        <p:spPr>
          <a:xfrm>
            <a:off x="1800851" y="4001328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4" name="Google Shape;164;p15"/>
          <p:cNvSpPr txBox="1"/>
          <p:nvPr>
            <p:ph idx="2" type="subTitle"/>
          </p:nvPr>
        </p:nvSpPr>
        <p:spPr>
          <a:xfrm>
            <a:off x="1511025" y="3263112"/>
            <a:ext cx="2651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5"/>
          <p:cNvSpPr txBox="1"/>
          <p:nvPr>
            <p:ph idx="3" type="subTitle"/>
          </p:nvPr>
        </p:nvSpPr>
        <p:spPr>
          <a:xfrm>
            <a:off x="5269276" y="4030434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66" name="Google Shape;166;p15"/>
          <p:cNvSpPr txBox="1"/>
          <p:nvPr>
            <p:ph idx="4" type="subTitle"/>
          </p:nvPr>
        </p:nvSpPr>
        <p:spPr>
          <a:xfrm>
            <a:off x="4979450" y="3263112"/>
            <a:ext cx="2651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7" name="Google Shape;167;p15"/>
          <p:cNvGrpSpPr/>
          <p:nvPr/>
        </p:nvGrpSpPr>
        <p:grpSpPr>
          <a:xfrm flipH="1">
            <a:off x="6865634" y="2"/>
            <a:ext cx="2180625" cy="2374094"/>
            <a:chOff x="1983200" y="1058325"/>
            <a:chExt cx="1555700" cy="1693725"/>
          </a:xfrm>
        </p:grpSpPr>
        <p:sp>
          <p:nvSpPr>
            <p:cNvPr id="168" name="Google Shape;168;p15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noFill/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5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713100" y="3999000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7"/>
          <p:cNvSpPr txBox="1"/>
          <p:nvPr>
            <p:ph hasCustomPrompt="1" type="title"/>
          </p:nvPr>
        </p:nvSpPr>
        <p:spPr>
          <a:xfrm>
            <a:off x="1573725" y="1390525"/>
            <a:ext cx="59985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76" name="Google Shape;176;p17"/>
          <p:cNvSpPr txBox="1"/>
          <p:nvPr>
            <p:ph idx="1" type="subTitle"/>
          </p:nvPr>
        </p:nvSpPr>
        <p:spPr>
          <a:xfrm>
            <a:off x="1571625" y="2570650"/>
            <a:ext cx="59985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 with numbers">
  <p:cSld name="CUSTOM_5"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1" type="subTitle"/>
          </p:nvPr>
        </p:nvSpPr>
        <p:spPr>
          <a:xfrm>
            <a:off x="1575225" y="2726059"/>
            <a:ext cx="2450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1" name="Google Shape;181;p19"/>
          <p:cNvSpPr txBox="1"/>
          <p:nvPr>
            <p:ph idx="2" type="subTitle"/>
          </p:nvPr>
        </p:nvSpPr>
        <p:spPr>
          <a:xfrm>
            <a:off x="1575225" y="3070562"/>
            <a:ext cx="2450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3" type="subTitle"/>
          </p:nvPr>
        </p:nvSpPr>
        <p:spPr>
          <a:xfrm>
            <a:off x="4928850" y="2726059"/>
            <a:ext cx="2450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4" type="subTitle"/>
          </p:nvPr>
        </p:nvSpPr>
        <p:spPr>
          <a:xfrm>
            <a:off x="4928850" y="3070562"/>
            <a:ext cx="24507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5" type="title"/>
          </p:nvPr>
        </p:nvSpPr>
        <p:spPr>
          <a:xfrm>
            <a:off x="1573725" y="1628650"/>
            <a:ext cx="2450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185" name="Google Shape;185;p19"/>
          <p:cNvSpPr txBox="1"/>
          <p:nvPr>
            <p:ph idx="6" type="title"/>
          </p:nvPr>
        </p:nvSpPr>
        <p:spPr>
          <a:xfrm>
            <a:off x="4931850" y="1628650"/>
            <a:ext cx="24507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grpSp>
        <p:nvGrpSpPr>
          <p:cNvPr id="186" name="Google Shape;186;p19"/>
          <p:cNvGrpSpPr/>
          <p:nvPr/>
        </p:nvGrpSpPr>
        <p:grpSpPr>
          <a:xfrm rot="10800000">
            <a:off x="7114281" y="-18999"/>
            <a:ext cx="2075416" cy="5181489"/>
            <a:chOff x="6137900" y="1385225"/>
            <a:chExt cx="1232725" cy="3077625"/>
          </a:xfrm>
        </p:grpSpPr>
        <p:sp>
          <p:nvSpPr>
            <p:cNvPr id="187" name="Google Shape;187;p19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6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1111950" y="728188"/>
            <a:ext cx="33468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1111951" y="1331865"/>
            <a:ext cx="33468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94" name="Google Shape;194;p20"/>
          <p:cNvGrpSpPr/>
          <p:nvPr/>
        </p:nvGrpSpPr>
        <p:grpSpPr>
          <a:xfrm rot="-2700000">
            <a:off x="144663" y="1279161"/>
            <a:ext cx="2075442" cy="5181555"/>
            <a:chOff x="6137900" y="1385225"/>
            <a:chExt cx="1232725" cy="3077625"/>
          </a:xfrm>
        </p:grpSpPr>
        <p:sp>
          <p:nvSpPr>
            <p:cNvPr id="195" name="Google Shape;195;p20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20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0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20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3"/>
          <p:cNvGrpSpPr/>
          <p:nvPr/>
        </p:nvGrpSpPr>
        <p:grpSpPr>
          <a:xfrm rot="-8100000">
            <a:off x="2991368" y="-1552688"/>
            <a:ext cx="8621768" cy="2530807"/>
            <a:chOff x="0" y="2928540"/>
            <a:chExt cx="9148425" cy="2685400"/>
          </a:xfrm>
        </p:grpSpPr>
        <p:sp>
          <p:nvSpPr>
            <p:cNvPr id="25" name="Google Shape;25;p3"/>
            <p:cNvSpPr/>
            <p:nvPr/>
          </p:nvSpPr>
          <p:spPr>
            <a:xfrm>
              <a:off x="0" y="2928540"/>
              <a:ext cx="9148425" cy="2228200"/>
            </a:xfrm>
            <a:custGeom>
              <a:rect b="b" l="l" r="r" t="t"/>
              <a:pathLst>
                <a:path extrusionOk="0" h="89128" w="365937">
                  <a:moveTo>
                    <a:pt x="0" y="89128"/>
                  </a:moveTo>
                  <a:cubicBezTo>
                    <a:pt x="13681" y="78757"/>
                    <a:pt x="62137" y="31006"/>
                    <a:pt x="82084" y="26902"/>
                  </a:cubicBezTo>
                  <a:cubicBezTo>
                    <a:pt x="102031" y="22798"/>
                    <a:pt x="109093" y="67724"/>
                    <a:pt x="119684" y="64502"/>
                  </a:cubicBezTo>
                  <a:cubicBezTo>
                    <a:pt x="130276" y="61281"/>
                    <a:pt x="136012" y="15164"/>
                    <a:pt x="145633" y="7573"/>
                  </a:cubicBezTo>
                  <a:cubicBezTo>
                    <a:pt x="155254" y="-17"/>
                    <a:pt x="166066" y="20062"/>
                    <a:pt x="177408" y="18959"/>
                  </a:cubicBezTo>
                  <a:cubicBezTo>
                    <a:pt x="188750" y="17856"/>
                    <a:pt x="202210" y="-4872"/>
                    <a:pt x="213684" y="953"/>
                  </a:cubicBezTo>
                  <a:cubicBezTo>
                    <a:pt x="225158" y="6778"/>
                    <a:pt x="235971" y="48571"/>
                    <a:pt x="246253" y="53911"/>
                  </a:cubicBezTo>
                  <a:cubicBezTo>
                    <a:pt x="256536" y="59251"/>
                    <a:pt x="263331" y="32508"/>
                    <a:pt x="275379" y="32993"/>
                  </a:cubicBezTo>
                  <a:cubicBezTo>
                    <a:pt x="287427" y="33478"/>
                    <a:pt x="303447" y="47467"/>
                    <a:pt x="318540" y="56823"/>
                  </a:cubicBezTo>
                  <a:cubicBezTo>
                    <a:pt x="333633" y="66179"/>
                    <a:pt x="358038" y="83744"/>
                    <a:pt x="365937" y="89128"/>
                  </a:cubicBezTo>
                </a:path>
              </a:pathLst>
            </a:custGeom>
            <a:noFill/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0" y="3157140"/>
              <a:ext cx="9148425" cy="2228200"/>
            </a:xfrm>
            <a:custGeom>
              <a:rect b="b" l="l" r="r" t="t"/>
              <a:pathLst>
                <a:path extrusionOk="0" h="89128" w="365937">
                  <a:moveTo>
                    <a:pt x="0" y="89128"/>
                  </a:moveTo>
                  <a:cubicBezTo>
                    <a:pt x="13681" y="78757"/>
                    <a:pt x="62137" y="31006"/>
                    <a:pt x="82084" y="26902"/>
                  </a:cubicBezTo>
                  <a:cubicBezTo>
                    <a:pt x="102031" y="22798"/>
                    <a:pt x="109093" y="67724"/>
                    <a:pt x="119684" y="64502"/>
                  </a:cubicBezTo>
                  <a:cubicBezTo>
                    <a:pt x="130276" y="61281"/>
                    <a:pt x="136012" y="15164"/>
                    <a:pt x="145633" y="7573"/>
                  </a:cubicBezTo>
                  <a:cubicBezTo>
                    <a:pt x="155254" y="-17"/>
                    <a:pt x="166066" y="20062"/>
                    <a:pt x="177408" y="18959"/>
                  </a:cubicBezTo>
                  <a:cubicBezTo>
                    <a:pt x="188750" y="17856"/>
                    <a:pt x="202210" y="-4872"/>
                    <a:pt x="213684" y="953"/>
                  </a:cubicBezTo>
                  <a:cubicBezTo>
                    <a:pt x="225158" y="6778"/>
                    <a:pt x="235971" y="48571"/>
                    <a:pt x="246253" y="53911"/>
                  </a:cubicBezTo>
                  <a:cubicBezTo>
                    <a:pt x="256536" y="59251"/>
                    <a:pt x="263331" y="32508"/>
                    <a:pt x="275379" y="32993"/>
                  </a:cubicBezTo>
                  <a:cubicBezTo>
                    <a:pt x="287427" y="33478"/>
                    <a:pt x="303447" y="47467"/>
                    <a:pt x="318540" y="56823"/>
                  </a:cubicBezTo>
                  <a:cubicBezTo>
                    <a:pt x="333633" y="66179"/>
                    <a:pt x="358038" y="83744"/>
                    <a:pt x="365937" y="8912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lg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0" y="3385740"/>
              <a:ext cx="9148425" cy="2228200"/>
            </a:xfrm>
            <a:custGeom>
              <a:rect b="b" l="l" r="r" t="t"/>
              <a:pathLst>
                <a:path extrusionOk="0" h="89128" w="365937">
                  <a:moveTo>
                    <a:pt x="0" y="89128"/>
                  </a:moveTo>
                  <a:cubicBezTo>
                    <a:pt x="13681" y="78757"/>
                    <a:pt x="62137" y="31006"/>
                    <a:pt x="82084" y="26902"/>
                  </a:cubicBezTo>
                  <a:cubicBezTo>
                    <a:pt x="102031" y="22798"/>
                    <a:pt x="109093" y="67724"/>
                    <a:pt x="119684" y="64502"/>
                  </a:cubicBezTo>
                  <a:cubicBezTo>
                    <a:pt x="130276" y="61281"/>
                    <a:pt x="136012" y="15164"/>
                    <a:pt x="145633" y="7573"/>
                  </a:cubicBezTo>
                  <a:cubicBezTo>
                    <a:pt x="155254" y="-17"/>
                    <a:pt x="166066" y="20062"/>
                    <a:pt x="177408" y="18959"/>
                  </a:cubicBezTo>
                  <a:cubicBezTo>
                    <a:pt x="188750" y="17856"/>
                    <a:pt x="202210" y="-4872"/>
                    <a:pt x="213684" y="953"/>
                  </a:cubicBezTo>
                  <a:cubicBezTo>
                    <a:pt x="225158" y="6778"/>
                    <a:pt x="235971" y="48571"/>
                    <a:pt x="246253" y="53911"/>
                  </a:cubicBezTo>
                  <a:cubicBezTo>
                    <a:pt x="256536" y="59251"/>
                    <a:pt x="263331" y="32508"/>
                    <a:pt x="275379" y="32993"/>
                  </a:cubicBezTo>
                  <a:cubicBezTo>
                    <a:pt x="287427" y="33478"/>
                    <a:pt x="303447" y="47467"/>
                    <a:pt x="318540" y="56823"/>
                  </a:cubicBezTo>
                  <a:cubicBezTo>
                    <a:pt x="333633" y="66179"/>
                    <a:pt x="358038" y="83744"/>
                    <a:pt x="365937" y="8912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dashDot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3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" type="subTitle"/>
          </p:nvPr>
        </p:nvSpPr>
        <p:spPr>
          <a:xfrm>
            <a:off x="1483225" y="1527500"/>
            <a:ext cx="2587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2" type="subTitle"/>
          </p:nvPr>
        </p:nvSpPr>
        <p:spPr>
          <a:xfrm>
            <a:off x="1483225" y="1873189"/>
            <a:ext cx="25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"/>
          <p:cNvSpPr txBox="1"/>
          <p:nvPr>
            <p:ph idx="3" type="title"/>
          </p:nvPr>
        </p:nvSpPr>
        <p:spPr>
          <a:xfrm>
            <a:off x="996825" y="1185863"/>
            <a:ext cx="539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3"/>
          <p:cNvSpPr txBox="1"/>
          <p:nvPr>
            <p:ph idx="4" type="subTitle"/>
          </p:nvPr>
        </p:nvSpPr>
        <p:spPr>
          <a:xfrm>
            <a:off x="5365375" y="1527500"/>
            <a:ext cx="2587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5" type="subTitle"/>
          </p:nvPr>
        </p:nvSpPr>
        <p:spPr>
          <a:xfrm>
            <a:off x="5365375" y="1873189"/>
            <a:ext cx="25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6" type="title"/>
          </p:nvPr>
        </p:nvSpPr>
        <p:spPr>
          <a:xfrm>
            <a:off x="4878975" y="1185863"/>
            <a:ext cx="539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5" name="Google Shape;35;p3"/>
          <p:cNvSpPr txBox="1"/>
          <p:nvPr>
            <p:ph idx="7" type="subTitle"/>
          </p:nvPr>
        </p:nvSpPr>
        <p:spPr>
          <a:xfrm>
            <a:off x="1483225" y="3310050"/>
            <a:ext cx="2587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8" type="subTitle"/>
          </p:nvPr>
        </p:nvSpPr>
        <p:spPr>
          <a:xfrm>
            <a:off x="1483225" y="3655739"/>
            <a:ext cx="25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"/>
          <p:cNvSpPr txBox="1"/>
          <p:nvPr>
            <p:ph idx="9" type="title"/>
          </p:nvPr>
        </p:nvSpPr>
        <p:spPr>
          <a:xfrm>
            <a:off x="996825" y="2968413"/>
            <a:ext cx="539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8" name="Google Shape;38;p3"/>
          <p:cNvSpPr txBox="1"/>
          <p:nvPr>
            <p:ph idx="13" type="subTitle"/>
          </p:nvPr>
        </p:nvSpPr>
        <p:spPr>
          <a:xfrm>
            <a:off x="5365375" y="3310050"/>
            <a:ext cx="25878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9" name="Google Shape;39;p3"/>
          <p:cNvSpPr txBox="1"/>
          <p:nvPr>
            <p:ph idx="14" type="subTitle"/>
          </p:nvPr>
        </p:nvSpPr>
        <p:spPr>
          <a:xfrm>
            <a:off x="5365375" y="3655739"/>
            <a:ext cx="2587800" cy="6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5" type="title"/>
          </p:nvPr>
        </p:nvSpPr>
        <p:spPr>
          <a:xfrm>
            <a:off x="4878975" y="2968413"/>
            <a:ext cx="5394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3">
  <p:cSld name="CUSTOM_7"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1"/>
          <p:cNvSpPr txBox="1"/>
          <p:nvPr>
            <p:ph type="title"/>
          </p:nvPr>
        </p:nvSpPr>
        <p:spPr>
          <a:xfrm>
            <a:off x="5490150" y="751025"/>
            <a:ext cx="2404800" cy="9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01" name="Google Shape;201;p21"/>
          <p:cNvSpPr txBox="1"/>
          <p:nvPr>
            <p:ph idx="1" type="subTitle"/>
          </p:nvPr>
        </p:nvSpPr>
        <p:spPr>
          <a:xfrm>
            <a:off x="5490150" y="1753372"/>
            <a:ext cx="24048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2" name="Google Shape;202;p21"/>
          <p:cNvGrpSpPr/>
          <p:nvPr/>
        </p:nvGrpSpPr>
        <p:grpSpPr>
          <a:xfrm flipH="1" rot="10800000">
            <a:off x="68524" y="-18999"/>
            <a:ext cx="2075416" cy="5181489"/>
            <a:chOff x="6137900" y="1385225"/>
            <a:chExt cx="1232725" cy="3077625"/>
          </a:xfrm>
        </p:grpSpPr>
        <p:sp>
          <p:nvSpPr>
            <p:cNvPr id="203" name="Google Shape;203;p21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21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21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rgbClr val="F2F2F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21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21"/>
          <p:cNvGrpSpPr/>
          <p:nvPr/>
        </p:nvGrpSpPr>
        <p:grpSpPr>
          <a:xfrm flipH="1" rot="5400000">
            <a:off x="1975926" y="-1004127"/>
            <a:ext cx="1481450" cy="3451592"/>
            <a:chOff x="2999600" y="2891975"/>
            <a:chExt cx="756575" cy="1762725"/>
          </a:xfrm>
        </p:grpSpPr>
        <p:sp>
          <p:nvSpPr>
            <p:cNvPr id="208" name="Google Shape;208;p21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1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21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21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H">
  <p:cSld name="TITLE_AND_BODY_2_1_1_1_1_1_1_1_1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/>
          <p:nvPr>
            <p:ph idx="2" type="pic"/>
          </p:nvPr>
        </p:nvSpPr>
        <p:spPr>
          <a:xfrm>
            <a:off x="548640" y="1554480"/>
            <a:ext cx="2807100" cy="2807100"/>
          </a:xfrm>
          <a:prstGeom prst="roundRect">
            <a:avLst>
              <a:gd fmla="val 8343" name="adj"/>
            </a:avLst>
          </a:prstGeom>
          <a:noFill/>
          <a:ln>
            <a:noFill/>
          </a:ln>
        </p:spPr>
      </p:sp>
      <p:sp>
        <p:nvSpPr>
          <p:cNvPr id="214" name="Google Shape;214;p22"/>
          <p:cNvSpPr txBox="1"/>
          <p:nvPr>
            <p:ph type="title"/>
          </p:nvPr>
        </p:nvSpPr>
        <p:spPr>
          <a:xfrm>
            <a:off x="548675" y="603500"/>
            <a:ext cx="7923900" cy="667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15" name="Google Shape;215;p22"/>
          <p:cNvSpPr txBox="1"/>
          <p:nvPr>
            <p:ph idx="1" type="body"/>
          </p:nvPr>
        </p:nvSpPr>
        <p:spPr>
          <a:xfrm>
            <a:off x="3895344" y="1408176"/>
            <a:ext cx="4782300" cy="309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16" name="Google Shape;216;p22"/>
          <p:cNvCxnSpPr/>
          <p:nvPr/>
        </p:nvCxnSpPr>
        <p:spPr>
          <a:xfrm>
            <a:off x="544200" y="451125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G">
  <p:cSld name="TITLE_AND_BODY_2_1_1_1_1_1_1_1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3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ect">
            <a:avLst/>
          </a:prstGeom>
          <a:noFill/>
          <a:ln>
            <a:noFill/>
          </a:ln>
        </p:spPr>
      </p:sp>
      <p:sp>
        <p:nvSpPr>
          <p:cNvPr id="219" name="Google Shape;219;p23"/>
          <p:cNvSpPr txBox="1"/>
          <p:nvPr>
            <p:ph type="title"/>
          </p:nvPr>
        </p:nvSpPr>
        <p:spPr>
          <a:xfrm>
            <a:off x="228600" y="228600"/>
            <a:ext cx="3557100" cy="841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228600" y="1600200"/>
            <a:ext cx="3557100" cy="331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B">
  <p:cSld name="TITLE_AND_BODY_2_1_1_1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4"/>
          <p:cNvSpPr/>
          <p:nvPr>
            <p:ph idx="2" type="pic"/>
          </p:nvPr>
        </p:nvSpPr>
        <p:spPr>
          <a:xfrm>
            <a:off x="4517136" y="475488"/>
            <a:ext cx="4188000" cy="4188000"/>
          </a:xfrm>
          <a:prstGeom prst="roundRect">
            <a:avLst>
              <a:gd fmla="val 8475" name="adj"/>
            </a:avLst>
          </a:prstGeom>
          <a:noFill/>
          <a:ln>
            <a:noFill/>
          </a:ln>
        </p:spPr>
      </p:sp>
      <p:sp>
        <p:nvSpPr>
          <p:cNvPr id="223" name="Google Shape;223;p24"/>
          <p:cNvSpPr txBox="1"/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24" name="Google Shape;224;p24"/>
          <p:cNvSpPr txBox="1"/>
          <p:nvPr>
            <p:ph idx="1" type="body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25" name="Google Shape;225;p24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26" name="Google Shape;226;p24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4_1_A">
  <p:cSld name="CUSTOM_1_1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"/>
          <p:cNvSpPr/>
          <p:nvPr>
            <p:ph idx="2" type="pic"/>
          </p:nvPr>
        </p:nvSpPr>
        <p:spPr>
          <a:xfrm>
            <a:off x="2990088" y="1436336"/>
            <a:ext cx="3173100" cy="3173100"/>
          </a:xfrm>
          <a:prstGeom prst="roundRect">
            <a:avLst>
              <a:gd fmla="val 50000" name="adj"/>
            </a:avLst>
          </a:prstGeom>
          <a:noFill/>
          <a:ln>
            <a:noFill/>
          </a:ln>
        </p:spPr>
      </p:sp>
      <p:sp>
        <p:nvSpPr>
          <p:cNvPr id="229" name="Google Shape;229;p25"/>
          <p:cNvSpPr txBox="1"/>
          <p:nvPr>
            <p:ph type="title"/>
          </p:nvPr>
        </p:nvSpPr>
        <p:spPr>
          <a:xfrm>
            <a:off x="228600" y="228600"/>
            <a:ext cx="8686800" cy="850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30" name="Google Shape;230;p25"/>
          <p:cNvSpPr txBox="1"/>
          <p:nvPr/>
        </p:nvSpPr>
        <p:spPr>
          <a:xfrm>
            <a:off x="210312" y="117116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1" name="Google Shape;231;p25"/>
          <p:cNvSpPr txBox="1"/>
          <p:nvPr/>
        </p:nvSpPr>
        <p:spPr>
          <a:xfrm>
            <a:off x="210312" y="327428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2" name="Google Shape;232;p25"/>
          <p:cNvSpPr txBox="1"/>
          <p:nvPr/>
        </p:nvSpPr>
        <p:spPr>
          <a:xfrm>
            <a:off x="6336792" y="1170432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33" name="Google Shape;233;p25"/>
          <p:cNvSpPr txBox="1"/>
          <p:nvPr>
            <p:ph idx="1" type="body"/>
          </p:nvPr>
        </p:nvSpPr>
        <p:spPr>
          <a:xfrm>
            <a:off x="1042416" y="1244312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3" type="body"/>
          </p:nvPr>
        </p:nvSpPr>
        <p:spPr>
          <a:xfrm>
            <a:off x="7178040" y="1243584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4" type="body"/>
          </p:nvPr>
        </p:nvSpPr>
        <p:spPr>
          <a:xfrm>
            <a:off x="7178040" y="3346704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36" name="Google Shape;236;p25"/>
          <p:cNvCxnSpPr/>
          <p:nvPr/>
        </p:nvCxnSpPr>
        <p:spPr>
          <a:xfrm>
            <a:off x="545049" y="1372270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7" name="Google Shape;237;p25"/>
          <p:cNvCxnSpPr/>
          <p:nvPr/>
        </p:nvCxnSpPr>
        <p:spPr>
          <a:xfrm>
            <a:off x="545049" y="3474695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8" name="Google Shape;238;p25"/>
          <p:cNvCxnSpPr/>
          <p:nvPr/>
        </p:nvCxnSpPr>
        <p:spPr>
          <a:xfrm>
            <a:off x="6677174" y="1371600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39" name="Google Shape;239;p25"/>
          <p:cNvCxnSpPr/>
          <p:nvPr/>
        </p:nvCxnSpPr>
        <p:spPr>
          <a:xfrm>
            <a:off x="6677174" y="3474720"/>
            <a:ext cx="4155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0" name="Google Shape;240;p25"/>
          <p:cNvSpPr txBox="1"/>
          <p:nvPr/>
        </p:nvSpPr>
        <p:spPr>
          <a:xfrm>
            <a:off x="6336796" y="3273550"/>
            <a:ext cx="7773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41" name="Google Shape;241;p25"/>
          <p:cNvSpPr txBox="1"/>
          <p:nvPr>
            <p:ph idx="5" type="body"/>
          </p:nvPr>
        </p:nvSpPr>
        <p:spPr>
          <a:xfrm>
            <a:off x="1042416" y="3347432"/>
            <a:ext cx="16641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904">
          <p15:clr>
            <a:srgbClr val="E46962"/>
          </p15:clr>
        </p15:guide>
        <p15:guide id="2" pos="4718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D">
  <p:cSld name="TITLE_AND_BODY_2_1_1_1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6"/>
          <p:cNvSpPr txBox="1"/>
          <p:nvPr>
            <p:ph type="title"/>
          </p:nvPr>
        </p:nvSpPr>
        <p:spPr>
          <a:xfrm>
            <a:off x="228600" y="804675"/>
            <a:ext cx="3730200" cy="79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4" name="Google Shape;244;p26"/>
          <p:cNvSpPr txBox="1"/>
          <p:nvPr>
            <p:ph idx="1" type="body"/>
          </p:nvPr>
        </p:nvSpPr>
        <p:spPr>
          <a:xfrm>
            <a:off x="228600" y="1901954"/>
            <a:ext cx="3730200" cy="269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5" name="Google Shape;245;p26"/>
          <p:cNvSpPr/>
          <p:nvPr>
            <p:ph idx="2" type="pic"/>
          </p:nvPr>
        </p:nvSpPr>
        <p:spPr>
          <a:xfrm>
            <a:off x="4233672" y="228600"/>
            <a:ext cx="4690800" cy="4690800"/>
          </a:xfrm>
          <a:prstGeom prst="round2DiagRect">
            <a:avLst>
              <a:gd fmla="val 16667" name="adj1"/>
              <a:gd fmla="val 0" name="adj2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4_1_B">
  <p:cSld name="CUSTOM_1_1_1"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/>
          <p:nvPr>
            <p:ph idx="2" type="pic"/>
          </p:nvPr>
        </p:nvSpPr>
        <p:spPr>
          <a:xfrm>
            <a:off x="228600" y="2587752"/>
            <a:ext cx="2222100" cy="2222100"/>
          </a:xfrm>
          <a:prstGeom prst="teardrop">
            <a:avLst>
              <a:gd fmla="val 100000" name="adj"/>
            </a:avLst>
          </a:prstGeom>
          <a:noFill/>
          <a:ln>
            <a:noFill/>
          </a:ln>
        </p:spPr>
      </p:sp>
      <p:sp>
        <p:nvSpPr>
          <p:cNvPr id="248" name="Google Shape;248;p27"/>
          <p:cNvSpPr txBox="1"/>
          <p:nvPr>
            <p:ph type="title"/>
          </p:nvPr>
        </p:nvSpPr>
        <p:spPr>
          <a:xfrm>
            <a:off x="301752" y="310896"/>
            <a:ext cx="2788800" cy="1965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49" name="Google Shape;249;p27"/>
          <p:cNvSpPr txBox="1"/>
          <p:nvPr/>
        </p:nvSpPr>
        <p:spPr>
          <a:xfrm>
            <a:off x="3209544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01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0" name="Google Shape;250;p27"/>
          <p:cNvSpPr txBox="1"/>
          <p:nvPr/>
        </p:nvSpPr>
        <p:spPr>
          <a:xfrm>
            <a:off x="3209544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02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1" name="Google Shape;251;p27"/>
          <p:cNvSpPr txBox="1"/>
          <p:nvPr/>
        </p:nvSpPr>
        <p:spPr>
          <a:xfrm>
            <a:off x="6117336" y="301752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03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2" name="Google Shape;252;p27"/>
          <p:cNvSpPr txBox="1"/>
          <p:nvPr>
            <p:ph idx="1" type="body"/>
          </p:nvPr>
        </p:nvSpPr>
        <p:spPr>
          <a:xfrm>
            <a:off x="3739896" y="374900"/>
            <a:ext cx="21672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3" name="Google Shape;253;p27"/>
          <p:cNvSpPr txBox="1"/>
          <p:nvPr>
            <p:ph idx="3" type="body"/>
          </p:nvPr>
        </p:nvSpPr>
        <p:spPr>
          <a:xfrm>
            <a:off x="6665976" y="374904"/>
            <a:ext cx="21672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4" name="Google Shape;254;p27"/>
          <p:cNvSpPr txBox="1"/>
          <p:nvPr>
            <p:ph idx="4" type="body"/>
          </p:nvPr>
        </p:nvSpPr>
        <p:spPr>
          <a:xfrm>
            <a:off x="6665976" y="2093976"/>
            <a:ext cx="21672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5" name="Google Shape;255;p27"/>
          <p:cNvSpPr txBox="1"/>
          <p:nvPr/>
        </p:nvSpPr>
        <p:spPr>
          <a:xfrm>
            <a:off x="6117336" y="2020824"/>
            <a:ext cx="5304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04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6" name="Google Shape;256;p27"/>
          <p:cNvSpPr txBox="1"/>
          <p:nvPr>
            <p:ph idx="5" type="body"/>
          </p:nvPr>
        </p:nvSpPr>
        <p:spPr>
          <a:xfrm>
            <a:off x="3739896" y="2093976"/>
            <a:ext cx="2167200" cy="1536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F">
  <p:cSld name="TITLE_AND_BODY_2_1_1_1_1_1_1_1"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/>
          <p:nvPr/>
        </p:nvSpPr>
        <p:spPr>
          <a:xfrm>
            <a:off x="228600" y="228600"/>
            <a:ext cx="8686800" cy="4686300"/>
          </a:xfrm>
          <a:prstGeom prst="roundRect">
            <a:avLst>
              <a:gd fmla="val 6123" name="adj"/>
            </a:avLst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8"/>
          <p:cNvSpPr/>
          <p:nvPr>
            <p:ph idx="2" type="pic"/>
          </p:nvPr>
        </p:nvSpPr>
        <p:spPr>
          <a:xfrm>
            <a:off x="4626864" y="585216"/>
            <a:ext cx="3968400" cy="3968400"/>
          </a:xfrm>
          <a:prstGeom prst="rect">
            <a:avLst/>
          </a:prstGeom>
          <a:noFill/>
          <a:ln>
            <a:noFill/>
          </a:ln>
        </p:spPr>
      </p:sp>
      <p:sp>
        <p:nvSpPr>
          <p:cNvPr id="260" name="Google Shape;260;p28"/>
          <p:cNvSpPr txBox="1"/>
          <p:nvPr>
            <p:ph type="title"/>
          </p:nvPr>
        </p:nvSpPr>
        <p:spPr>
          <a:xfrm>
            <a:off x="557784" y="585216"/>
            <a:ext cx="3712500" cy="93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508525" y="1883625"/>
            <a:ext cx="3761700" cy="2670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51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enerated Slide 1_1_1_E">
  <p:cSld name="TITLE_AND_BODY_2_1_1_1_1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9"/>
          <p:cNvSpPr/>
          <p:nvPr>
            <p:ph idx="2" type="pic"/>
          </p:nvPr>
        </p:nvSpPr>
        <p:spPr>
          <a:xfrm>
            <a:off x="466195" y="587552"/>
            <a:ext cx="3968400" cy="3968400"/>
          </a:xfrm>
          <a:prstGeom prst="roundRect">
            <a:avLst>
              <a:gd fmla="val 9998" name="adj"/>
            </a:avLst>
          </a:prstGeom>
          <a:noFill/>
          <a:ln>
            <a:noFill/>
          </a:ln>
        </p:spPr>
      </p:sp>
      <p:sp>
        <p:nvSpPr>
          <p:cNvPr id="264" name="Google Shape;264;p29"/>
          <p:cNvSpPr txBox="1"/>
          <p:nvPr>
            <p:ph type="title"/>
          </p:nvPr>
        </p:nvSpPr>
        <p:spPr>
          <a:xfrm>
            <a:off x="4896292" y="280875"/>
            <a:ext cx="3925200" cy="109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265" name="Google Shape;265;p29"/>
          <p:cNvSpPr txBox="1"/>
          <p:nvPr>
            <p:ph idx="1" type="body"/>
          </p:nvPr>
        </p:nvSpPr>
        <p:spPr>
          <a:xfrm>
            <a:off x="4773075" y="1820475"/>
            <a:ext cx="4079700" cy="278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cxnSp>
        <p:nvCxnSpPr>
          <p:cNvPr id="266" name="Google Shape;266;p29"/>
          <p:cNvCxnSpPr/>
          <p:nvPr/>
        </p:nvCxnSpPr>
        <p:spPr>
          <a:xfrm>
            <a:off x="4894857" y="1615440"/>
            <a:ext cx="1059900" cy="0"/>
          </a:xfrm>
          <a:prstGeom prst="straightConnector1">
            <a:avLst/>
          </a:prstGeom>
          <a:noFill/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620">
          <p15:clr>
            <a:srgbClr val="E46962"/>
          </p15:clr>
        </p15:guide>
        <p15:guide id="2" pos="3083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"/>
          <p:cNvSpPr txBox="1"/>
          <p:nvPr>
            <p:ph type="title"/>
          </p:nvPr>
        </p:nvSpPr>
        <p:spPr>
          <a:xfrm>
            <a:off x="4683300" y="1637475"/>
            <a:ext cx="3346800" cy="567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4683300" y="2221425"/>
            <a:ext cx="33468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" type="subTitle"/>
          </p:nvPr>
        </p:nvSpPr>
        <p:spPr>
          <a:xfrm>
            <a:off x="903676" y="12562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2" type="subTitle"/>
          </p:nvPr>
        </p:nvSpPr>
        <p:spPr>
          <a:xfrm>
            <a:off x="905626" y="16007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3" type="subTitle"/>
          </p:nvPr>
        </p:nvSpPr>
        <p:spPr>
          <a:xfrm>
            <a:off x="3535126" y="12562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4" type="subTitle"/>
          </p:nvPr>
        </p:nvSpPr>
        <p:spPr>
          <a:xfrm>
            <a:off x="3535126" y="16007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"/>
          <p:cNvSpPr txBox="1"/>
          <p:nvPr>
            <p:ph idx="5" type="subTitle"/>
          </p:nvPr>
        </p:nvSpPr>
        <p:spPr>
          <a:xfrm>
            <a:off x="6164625" y="12562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51" name="Google Shape;51;p5"/>
          <p:cNvSpPr txBox="1"/>
          <p:nvPr>
            <p:ph idx="6" type="subTitle"/>
          </p:nvPr>
        </p:nvSpPr>
        <p:spPr>
          <a:xfrm>
            <a:off x="6164625" y="16007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"/>
          <p:cNvSpPr txBox="1"/>
          <p:nvPr>
            <p:ph idx="7" type="subTitle"/>
          </p:nvPr>
        </p:nvSpPr>
        <p:spPr>
          <a:xfrm>
            <a:off x="905626" y="30875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53" name="Google Shape;53;p5"/>
          <p:cNvSpPr txBox="1"/>
          <p:nvPr>
            <p:ph idx="8" type="subTitle"/>
          </p:nvPr>
        </p:nvSpPr>
        <p:spPr>
          <a:xfrm>
            <a:off x="905626" y="34320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9" type="subTitle"/>
          </p:nvPr>
        </p:nvSpPr>
        <p:spPr>
          <a:xfrm>
            <a:off x="3535126" y="30875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3" type="subTitle"/>
          </p:nvPr>
        </p:nvSpPr>
        <p:spPr>
          <a:xfrm>
            <a:off x="3535126" y="34320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4" type="subTitle"/>
          </p:nvPr>
        </p:nvSpPr>
        <p:spPr>
          <a:xfrm>
            <a:off x="6164625" y="3087559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15" type="subTitle"/>
          </p:nvPr>
        </p:nvSpPr>
        <p:spPr>
          <a:xfrm>
            <a:off x="6164625" y="3432062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 rot="7367231">
            <a:off x="6485696" y="-2543720"/>
            <a:ext cx="2180578" cy="5444038"/>
            <a:chOff x="6137900" y="1385225"/>
            <a:chExt cx="1232725" cy="3077625"/>
          </a:xfrm>
        </p:grpSpPr>
        <p:sp>
          <p:nvSpPr>
            <p:cNvPr id="59" name="Google Shape;59;p5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2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"/>
          <p:cNvSpPr/>
          <p:nvPr/>
        </p:nvSpPr>
        <p:spPr>
          <a:xfrm>
            <a:off x="-100" y="2490600"/>
            <a:ext cx="9144000" cy="2652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6"/>
          <p:cNvSpPr txBox="1"/>
          <p:nvPr>
            <p:ph idx="1" type="subTitle"/>
          </p:nvPr>
        </p:nvSpPr>
        <p:spPr>
          <a:xfrm>
            <a:off x="879901" y="2252684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66" name="Google Shape;66;p6"/>
          <p:cNvSpPr txBox="1"/>
          <p:nvPr>
            <p:ph idx="2" type="subTitle"/>
          </p:nvPr>
        </p:nvSpPr>
        <p:spPr>
          <a:xfrm>
            <a:off x="879901" y="2597187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3" type="subTitle"/>
          </p:nvPr>
        </p:nvSpPr>
        <p:spPr>
          <a:xfrm>
            <a:off x="3535126" y="2252684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69" name="Google Shape;69;p6"/>
          <p:cNvSpPr txBox="1"/>
          <p:nvPr>
            <p:ph idx="4" type="subTitle"/>
          </p:nvPr>
        </p:nvSpPr>
        <p:spPr>
          <a:xfrm>
            <a:off x="3535126" y="2597187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5" type="subTitle"/>
          </p:nvPr>
        </p:nvSpPr>
        <p:spPr>
          <a:xfrm>
            <a:off x="6190351" y="2252684"/>
            <a:ext cx="20757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Rounded"/>
              <a:buNone/>
              <a:defRPr b="1" sz="1600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6" type="subTitle"/>
          </p:nvPr>
        </p:nvSpPr>
        <p:spPr>
          <a:xfrm>
            <a:off x="6190351" y="2597187"/>
            <a:ext cx="2075700" cy="10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2" name="Google Shape;72;p6"/>
          <p:cNvGrpSpPr/>
          <p:nvPr/>
        </p:nvGrpSpPr>
        <p:grpSpPr>
          <a:xfrm flipH="1" rot="10800000">
            <a:off x="7662545" y="-30295"/>
            <a:ext cx="1481450" cy="3451592"/>
            <a:chOff x="2999600" y="2891975"/>
            <a:chExt cx="756575" cy="1762725"/>
          </a:xfrm>
        </p:grpSpPr>
        <p:sp>
          <p:nvSpPr>
            <p:cNvPr id="73" name="Google Shape;73;p6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6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6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6"/>
          <p:cNvGrpSpPr/>
          <p:nvPr/>
        </p:nvGrpSpPr>
        <p:grpSpPr>
          <a:xfrm flipH="1">
            <a:off x="5882659" y="-685802"/>
            <a:ext cx="2180625" cy="2374094"/>
            <a:chOff x="1983200" y="1058325"/>
            <a:chExt cx="1555700" cy="1693725"/>
          </a:xfrm>
        </p:grpSpPr>
        <p:sp>
          <p:nvSpPr>
            <p:cNvPr id="78" name="Google Shape;78;p6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noFill/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000000">
            <a:alpha val="0"/>
          </a:srgbClr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"/>
          <p:cNvSpPr txBox="1"/>
          <p:nvPr>
            <p:ph type="title"/>
          </p:nvPr>
        </p:nvSpPr>
        <p:spPr>
          <a:xfrm>
            <a:off x="3363062" y="1804850"/>
            <a:ext cx="2843700" cy="8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4" name="Google Shape;84;p7"/>
          <p:cNvSpPr txBox="1"/>
          <p:nvPr>
            <p:ph idx="1" type="subTitle"/>
          </p:nvPr>
        </p:nvSpPr>
        <p:spPr>
          <a:xfrm>
            <a:off x="3363062" y="2492925"/>
            <a:ext cx="2843700" cy="80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85" name="Google Shape;85;p7"/>
          <p:cNvGrpSpPr/>
          <p:nvPr/>
        </p:nvGrpSpPr>
        <p:grpSpPr>
          <a:xfrm>
            <a:off x="7662545" y="1078798"/>
            <a:ext cx="1481450" cy="3451592"/>
            <a:chOff x="2999600" y="2891975"/>
            <a:chExt cx="756575" cy="1762725"/>
          </a:xfrm>
        </p:grpSpPr>
        <p:sp>
          <p:nvSpPr>
            <p:cNvPr id="86" name="Google Shape;86;p7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7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0" name="Google Shape;90;p7"/>
          <p:cNvGrpSpPr/>
          <p:nvPr/>
        </p:nvGrpSpPr>
        <p:grpSpPr>
          <a:xfrm rot="10800000">
            <a:off x="5882659" y="2811802"/>
            <a:ext cx="2180625" cy="2374094"/>
            <a:chOff x="1983200" y="1058325"/>
            <a:chExt cx="1555700" cy="1693725"/>
          </a:xfrm>
        </p:grpSpPr>
        <p:sp>
          <p:nvSpPr>
            <p:cNvPr id="91" name="Google Shape;91;p7"/>
            <p:cNvSpPr/>
            <p:nvPr/>
          </p:nvSpPr>
          <p:spPr>
            <a:xfrm>
              <a:off x="1983200" y="1058325"/>
              <a:ext cx="1555700" cy="1693725"/>
            </a:xfrm>
            <a:custGeom>
              <a:rect b="b" l="l" r="r" t="t"/>
              <a:pathLst>
                <a:path extrusionOk="0" fill="none" h="67749" w="62228">
                  <a:moveTo>
                    <a:pt x="13683" y="1"/>
                  </a:moveTo>
                  <a:cubicBezTo>
                    <a:pt x="13252" y="4287"/>
                    <a:pt x="11843" y="8398"/>
                    <a:pt x="9533" y="12019"/>
                  </a:cubicBezTo>
                  <a:cubicBezTo>
                    <a:pt x="7673" y="14995"/>
                    <a:pt x="5677" y="17872"/>
                    <a:pt x="3935" y="20906"/>
                  </a:cubicBezTo>
                  <a:cubicBezTo>
                    <a:pt x="2427" y="23568"/>
                    <a:pt x="1331" y="26446"/>
                    <a:pt x="724" y="29421"/>
                  </a:cubicBezTo>
                  <a:cubicBezTo>
                    <a:pt x="274" y="31457"/>
                    <a:pt x="20" y="33532"/>
                    <a:pt x="0" y="35607"/>
                  </a:cubicBezTo>
                  <a:cubicBezTo>
                    <a:pt x="20" y="38210"/>
                    <a:pt x="392" y="40794"/>
                    <a:pt x="1135" y="43300"/>
                  </a:cubicBezTo>
                  <a:cubicBezTo>
                    <a:pt x="2564" y="48271"/>
                    <a:pt x="5050" y="52715"/>
                    <a:pt x="8241" y="56767"/>
                  </a:cubicBezTo>
                  <a:cubicBezTo>
                    <a:pt x="10609" y="59840"/>
                    <a:pt x="13526" y="62443"/>
                    <a:pt x="16854" y="64460"/>
                  </a:cubicBezTo>
                  <a:cubicBezTo>
                    <a:pt x="19222" y="65908"/>
                    <a:pt x="21865" y="66867"/>
                    <a:pt x="24625" y="67259"/>
                  </a:cubicBezTo>
                  <a:cubicBezTo>
                    <a:pt x="28050" y="67748"/>
                    <a:pt x="31535" y="67200"/>
                    <a:pt x="34627" y="65693"/>
                  </a:cubicBezTo>
                  <a:cubicBezTo>
                    <a:pt x="37857" y="64146"/>
                    <a:pt x="40500" y="61856"/>
                    <a:pt x="42262" y="58685"/>
                  </a:cubicBezTo>
                  <a:cubicBezTo>
                    <a:pt x="43025" y="57197"/>
                    <a:pt x="43514" y="55592"/>
                    <a:pt x="43730" y="53929"/>
                  </a:cubicBezTo>
                  <a:cubicBezTo>
                    <a:pt x="43906" y="52774"/>
                    <a:pt x="44004" y="51619"/>
                    <a:pt x="44023" y="50464"/>
                  </a:cubicBezTo>
                  <a:cubicBezTo>
                    <a:pt x="44004" y="48839"/>
                    <a:pt x="43808" y="47214"/>
                    <a:pt x="43749" y="45609"/>
                  </a:cubicBezTo>
                  <a:cubicBezTo>
                    <a:pt x="43691" y="44631"/>
                    <a:pt x="43749" y="43652"/>
                    <a:pt x="43749" y="42673"/>
                  </a:cubicBezTo>
                  <a:cubicBezTo>
                    <a:pt x="43593" y="38621"/>
                    <a:pt x="44356" y="34608"/>
                    <a:pt x="45942" y="30889"/>
                  </a:cubicBezTo>
                  <a:cubicBezTo>
                    <a:pt x="46940" y="28638"/>
                    <a:pt x="48056" y="26446"/>
                    <a:pt x="49328" y="24332"/>
                  </a:cubicBezTo>
                  <a:cubicBezTo>
                    <a:pt x="52029" y="19712"/>
                    <a:pt x="54887" y="15151"/>
                    <a:pt x="57608" y="10532"/>
                  </a:cubicBezTo>
                  <a:cubicBezTo>
                    <a:pt x="59468" y="7341"/>
                    <a:pt x="60975" y="3974"/>
                    <a:pt x="62130" y="470"/>
                  </a:cubicBezTo>
                  <a:cubicBezTo>
                    <a:pt x="62169" y="314"/>
                    <a:pt x="62208" y="157"/>
                    <a:pt x="62228" y="1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7"/>
            <p:cNvSpPr/>
            <p:nvPr/>
          </p:nvSpPr>
          <p:spPr>
            <a:xfrm>
              <a:off x="2123150" y="1058325"/>
              <a:ext cx="1303700" cy="1526850"/>
            </a:xfrm>
            <a:custGeom>
              <a:rect b="b" l="l" r="r" t="t"/>
              <a:pathLst>
                <a:path extrusionOk="0" fill="none" h="61074" w="52148">
                  <a:moveTo>
                    <a:pt x="15327" y="1"/>
                  </a:moveTo>
                  <a:cubicBezTo>
                    <a:pt x="15034" y="6284"/>
                    <a:pt x="13683" y="12235"/>
                    <a:pt x="10003" y="17500"/>
                  </a:cubicBezTo>
                  <a:cubicBezTo>
                    <a:pt x="8457" y="19693"/>
                    <a:pt x="6832" y="21807"/>
                    <a:pt x="5246" y="23960"/>
                  </a:cubicBezTo>
                  <a:cubicBezTo>
                    <a:pt x="3543" y="26250"/>
                    <a:pt x="2075" y="28658"/>
                    <a:pt x="1155" y="31359"/>
                  </a:cubicBezTo>
                  <a:cubicBezTo>
                    <a:pt x="314" y="33923"/>
                    <a:pt x="0" y="36625"/>
                    <a:pt x="255" y="39287"/>
                  </a:cubicBezTo>
                  <a:cubicBezTo>
                    <a:pt x="568" y="42282"/>
                    <a:pt x="1468" y="45159"/>
                    <a:pt x="2956" y="47763"/>
                  </a:cubicBezTo>
                  <a:cubicBezTo>
                    <a:pt x="4933" y="51423"/>
                    <a:pt x="7713" y="54594"/>
                    <a:pt x="11099" y="57041"/>
                  </a:cubicBezTo>
                  <a:cubicBezTo>
                    <a:pt x="13233" y="58568"/>
                    <a:pt x="15562" y="59703"/>
                    <a:pt x="18126" y="60153"/>
                  </a:cubicBezTo>
                  <a:cubicBezTo>
                    <a:pt x="23451" y="61073"/>
                    <a:pt x="28423" y="58352"/>
                    <a:pt x="29989" y="52480"/>
                  </a:cubicBezTo>
                  <a:cubicBezTo>
                    <a:pt x="30439" y="50797"/>
                    <a:pt x="30693" y="49054"/>
                    <a:pt x="30752" y="47312"/>
                  </a:cubicBezTo>
                  <a:cubicBezTo>
                    <a:pt x="30752" y="45981"/>
                    <a:pt x="30830" y="44650"/>
                    <a:pt x="30889" y="43300"/>
                  </a:cubicBezTo>
                  <a:cubicBezTo>
                    <a:pt x="31085" y="39561"/>
                    <a:pt x="31241" y="35802"/>
                    <a:pt x="32572" y="32201"/>
                  </a:cubicBezTo>
                  <a:cubicBezTo>
                    <a:pt x="33590" y="29539"/>
                    <a:pt x="34980" y="27033"/>
                    <a:pt x="36664" y="24743"/>
                  </a:cubicBezTo>
                  <a:cubicBezTo>
                    <a:pt x="39972" y="20162"/>
                    <a:pt x="43378" y="15660"/>
                    <a:pt x="46568" y="11002"/>
                  </a:cubicBezTo>
                  <a:cubicBezTo>
                    <a:pt x="48917" y="7615"/>
                    <a:pt x="50796" y="3916"/>
                    <a:pt x="52147" y="1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7"/>
            <p:cNvSpPr/>
            <p:nvPr/>
          </p:nvSpPr>
          <p:spPr>
            <a:xfrm>
              <a:off x="2299325" y="1058325"/>
              <a:ext cx="1008600" cy="1261125"/>
            </a:xfrm>
            <a:custGeom>
              <a:rect b="b" l="l" r="r" t="t"/>
              <a:pathLst>
                <a:path extrusionOk="0" fill="none" h="50445" w="40344">
                  <a:moveTo>
                    <a:pt x="13976" y="1"/>
                  </a:moveTo>
                  <a:lnTo>
                    <a:pt x="13976" y="5638"/>
                  </a:lnTo>
                  <a:lnTo>
                    <a:pt x="13976" y="5951"/>
                  </a:lnTo>
                  <a:cubicBezTo>
                    <a:pt x="13879" y="9083"/>
                    <a:pt x="13820" y="12215"/>
                    <a:pt x="13663" y="15347"/>
                  </a:cubicBezTo>
                  <a:cubicBezTo>
                    <a:pt x="13546" y="17618"/>
                    <a:pt x="13233" y="19869"/>
                    <a:pt x="12039" y="21885"/>
                  </a:cubicBezTo>
                  <a:cubicBezTo>
                    <a:pt x="11549" y="22766"/>
                    <a:pt x="10962" y="23588"/>
                    <a:pt x="10257" y="24332"/>
                  </a:cubicBezTo>
                  <a:cubicBezTo>
                    <a:pt x="8417" y="26191"/>
                    <a:pt x="6440" y="27894"/>
                    <a:pt x="4600" y="29754"/>
                  </a:cubicBezTo>
                  <a:cubicBezTo>
                    <a:pt x="3230" y="31105"/>
                    <a:pt x="2153" y="32729"/>
                    <a:pt x="1429" y="34511"/>
                  </a:cubicBezTo>
                  <a:cubicBezTo>
                    <a:pt x="0" y="38073"/>
                    <a:pt x="411" y="41479"/>
                    <a:pt x="2212" y="44748"/>
                  </a:cubicBezTo>
                  <a:cubicBezTo>
                    <a:pt x="3250" y="46686"/>
                    <a:pt x="4835" y="48252"/>
                    <a:pt x="6753" y="49289"/>
                  </a:cubicBezTo>
                  <a:cubicBezTo>
                    <a:pt x="8143" y="50014"/>
                    <a:pt x="9631" y="50444"/>
                    <a:pt x="11216" y="49994"/>
                  </a:cubicBezTo>
                  <a:cubicBezTo>
                    <a:pt x="13017" y="49485"/>
                    <a:pt x="14074" y="48232"/>
                    <a:pt x="14583" y="46529"/>
                  </a:cubicBezTo>
                  <a:cubicBezTo>
                    <a:pt x="14936" y="45237"/>
                    <a:pt x="15210" y="43926"/>
                    <a:pt x="15366" y="42614"/>
                  </a:cubicBezTo>
                  <a:cubicBezTo>
                    <a:pt x="15816" y="39385"/>
                    <a:pt x="15562" y="36135"/>
                    <a:pt x="15719" y="32905"/>
                  </a:cubicBezTo>
                  <a:cubicBezTo>
                    <a:pt x="15856" y="30087"/>
                    <a:pt x="16169" y="27248"/>
                    <a:pt x="18068" y="24899"/>
                  </a:cubicBezTo>
                  <a:cubicBezTo>
                    <a:pt x="19203" y="23529"/>
                    <a:pt x="20475" y="22316"/>
                    <a:pt x="21904" y="21259"/>
                  </a:cubicBezTo>
                  <a:cubicBezTo>
                    <a:pt x="24723" y="19145"/>
                    <a:pt x="27542" y="17030"/>
                    <a:pt x="30106" y="14584"/>
                  </a:cubicBezTo>
                  <a:cubicBezTo>
                    <a:pt x="33120" y="11667"/>
                    <a:pt x="35763" y="8379"/>
                    <a:pt x="37936" y="4777"/>
                  </a:cubicBezTo>
                  <a:cubicBezTo>
                    <a:pt x="38856" y="3250"/>
                    <a:pt x="39541" y="1586"/>
                    <a:pt x="40343" y="1"/>
                  </a:cubicBezTo>
                </a:path>
              </a:pathLst>
            </a:custGeom>
            <a:noFill/>
            <a:ln cap="flat" cmpd="sng" w="18600">
              <a:solidFill>
                <a:srgbClr val="4EA0DB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7"/>
            <p:cNvSpPr/>
            <p:nvPr/>
          </p:nvSpPr>
          <p:spPr>
            <a:xfrm>
              <a:off x="2825875" y="1058325"/>
              <a:ext cx="322025" cy="154175"/>
            </a:xfrm>
            <a:custGeom>
              <a:rect b="b" l="l" r="r" t="t"/>
              <a:pathLst>
                <a:path extrusionOk="0" fill="none" h="6167" w="12881">
                  <a:moveTo>
                    <a:pt x="0" y="1"/>
                  </a:moveTo>
                  <a:cubicBezTo>
                    <a:pt x="412" y="1743"/>
                    <a:pt x="940" y="3387"/>
                    <a:pt x="2232" y="4718"/>
                  </a:cubicBezTo>
                  <a:cubicBezTo>
                    <a:pt x="3387" y="5912"/>
                    <a:pt x="4718" y="6167"/>
                    <a:pt x="6245" y="5697"/>
                  </a:cubicBezTo>
                  <a:cubicBezTo>
                    <a:pt x="7419" y="5344"/>
                    <a:pt x="8398" y="4679"/>
                    <a:pt x="9338" y="3935"/>
                  </a:cubicBezTo>
                  <a:cubicBezTo>
                    <a:pt x="10571" y="2956"/>
                    <a:pt x="11510" y="1723"/>
                    <a:pt x="12411" y="470"/>
                  </a:cubicBezTo>
                  <a:cubicBezTo>
                    <a:pt x="12548" y="314"/>
                    <a:pt x="12704" y="196"/>
                    <a:pt x="12881" y="98"/>
                  </a:cubicBezTo>
                </a:path>
              </a:pathLst>
            </a:custGeom>
            <a:noFill/>
            <a:ln cap="flat" cmpd="sng" w="95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grpSp>
        <p:nvGrpSpPr>
          <p:cNvPr id="97" name="Google Shape;97;p8"/>
          <p:cNvGrpSpPr/>
          <p:nvPr/>
        </p:nvGrpSpPr>
        <p:grpSpPr>
          <a:xfrm rot="-10194399">
            <a:off x="7420721" y="1090478"/>
            <a:ext cx="2180538" cy="5443937"/>
            <a:chOff x="6137900" y="1385225"/>
            <a:chExt cx="1232725" cy="3077625"/>
          </a:xfrm>
        </p:grpSpPr>
        <p:sp>
          <p:nvSpPr>
            <p:cNvPr id="98" name="Google Shape;98;p8"/>
            <p:cNvSpPr/>
            <p:nvPr/>
          </p:nvSpPr>
          <p:spPr>
            <a:xfrm>
              <a:off x="6137900" y="1387175"/>
              <a:ext cx="1054125" cy="3075675"/>
            </a:xfrm>
            <a:custGeom>
              <a:rect b="b" l="l" r="r" t="t"/>
              <a:pathLst>
                <a:path extrusionOk="0" fill="none" h="123027" w="42165">
                  <a:moveTo>
                    <a:pt x="42164" y="1"/>
                  </a:moveTo>
                  <a:cubicBezTo>
                    <a:pt x="41518" y="823"/>
                    <a:pt x="40872" y="1645"/>
                    <a:pt x="40226" y="2467"/>
                  </a:cubicBezTo>
                  <a:cubicBezTo>
                    <a:pt x="38327" y="4953"/>
                    <a:pt x="36057" y="7067"/>
                    <a:pt x="33786" y="9201"/>
                  </a:cubicBezTo>
                  <a:cubicBezTo>
                    <a:pt x="30909" y="11863"/>
                    <a:pt x="27933" y="14447"/>
                    <a:pt x="25408" y="17481"/>
                  </a:cubicBezTo>
                  <a:cubicBezTo>
                    <a:pt x="23235" y="20045"/>
                    <a:pt x="21376" y="22864"/>
                    <a:pt x="19888" y="25898"/>
                  </a:cubicBezTo>
                  <a:cubicBezTo>
                    <a:pt x="18479" y="28854"/>
                    <a:pt x="17618" y="31966"/>
                    <a:pt x="17892" y="35294"/>
                  </a:cubicBezTo>
                  <a:cubicBezTo>
                    <a:pt x="18068" y="36977"/>
                    <a:pt x="18616" y="38621"/>
                    <a:pt x="19516" y="40050"/>
                  </a:cubicBezTo>
                  <a:cubicBezTo>
                    <a:pt x="20397" y="41499"/>
                    <a:pt x="21454" y="42830"/>
                    <a:pt x="22648" y="44004"/>
                  </a:cubicBezTo>
                  <a:cubicBezTo>
                    <a:pt x="24567" y="45884"/>
                    <a:pt x="26446" y="47821"/>
                    <a:pt x="28286" y="49779"/>
                  </a:cubicBezTo>
                  <a:cubicBezTo>
                    <a:pt x="29891" y="51521"/>
                    <a:pt x="31320" y="53459"/>
                    <a:pt x="32122" y="55710"/>
                  </a:cubicBezTo>
                  <a:cubicBezTo>
                    <a:pt x="33395" y="59273"/>
                    <a:pt x="33023" y="62972"/>
                    <a:pt x="30204" y="65713"/>
                  </a:cubicBezTo>
                  <a:cubicBezTo>
                    <a:pt x="28795" y="67102"/>
                    <a:pt x="26994" y="67787"/>
                    <a:pt x="25056" y="68101"/>
                  </a:cubicBezTo>
                  <a:cubicBezTo>
                    <a:pt x="21865" y="68629"/>
                    <a:pt x="18831" y="68042"/>
                    <a:pt x="15895" y="66848"/>
                  </a:cubicBezTo>
                  <a:cubicBezTo>
                    <a:pt x="13194" y="65771"/>
                    <a:pt x="10571" y="64479"/>
                    <a:pt x="7869" y="63344"/>
                  </a:cubicBezTo>
                  <a:cubicBezTo>
                    <a:pt x="6891" y="62933"/>
                    <a:pt x="5853" y="62620"/>
                    <a:pt x="4796" y="62424"/>
                  </a:cubicBezTo>
                  <a:cubicBezTo>
                    <a:pt x="2937" y="62111"/>
                    <a:pt x="1234" y="63657"/>
                    <a:pt x="705" y="65106"/>
                  </a:cubicBezTo>
                  <a:cubicBezTo>
                    <a:pt x="392" y="65987"/>
                    <a:pt x="118" y="66848"/>
                    <a:pt x="157" y="67787"/>
                  </a:cubicBezTo>
                  <a:cubicBezTo>
                    <a:pt x="177" y="68707"/>
                    <a:pt x="0" y="69647"/>
                    <a:pt x="40" y="70567"/>
                  </a:cubicBezTo>
                  <a:cubicBezTo>
                    <a:pt x="98" y="72642"/>
                    <a:pt x="431" y="74717"/>
                    <a:pt x="1018" y="76733"/>
                  </a:cubicBezTo>
                  <a:cubicBezTo>
                    <a:pt x="2173" y="80668"/>
                    <a:pt x="4033" y="84269"/>
                    <a:pt x="6029" y="87832"/>
                  </a:cubicBezTo>
                  <a:cubicBezTo>
                    <a:pt x="7771" y="90944"/>
                    <a:pt x="9416" y="94115"/>
                    <a:pt x="10473" y="97541"/>
                  </a:cubicBezTo>
                  <a:cubicBezTo>
                    <a:pt x="11138" y="99674"/>
                    <a:pt x="11647" y="101886"/>
                    <a:pt x="11726" y="104157"/>
                  </a:cubicBezTo>
                  <a:cubicBezTo>
                    <a:pt x="11784" y="106114"/>
                    <a:pt x="11902" y="108052"/>
                    <a:pt x="11863" y="110010"/>
                  </a:cubicBezTo>
                  <a:cubicBezTo>
                    <a:pt x="11823" y="111439"/>
                    <a:pt x="11569" y="112887"/>
                    <a:pt x="11412" y="114316"/>
                  </a:cubicBezTo>
                  <a:cubicBezTo>
                    <a:pt x="11314" y="115373"/>
                    <a:pt x="11236" y="116430"/>
                    <a:pt x="11099" y="117487"/>
                  </a:cubicBezTo>
                  <a:cubicBezTo>
                    <a:pt x="10962" y="118681"/>
                    <a:pt x="10786" y="119895"/>
                    <a:pt x="10649" y="121109"/>
                  </a:cubicBezTo>
                  <a:cubicBezTo>
                    <a:pt x="10571" y="121735"/>
                    <a:pt x="10551" y="122381"/>
                    <a:pt x="10492" y="123027"/>
                  </a:cubicBezTo>
                </a:path>
              </a:pathLst>
            </a:custGeom>
            <a:noFill/>
            <a:ln cap="rnd" cmpd="sng" w="161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8"/>
            <p:cNvSpPr/>
            <p:nvPr/>
          </p:nvSpPr>
          <p:spPr>
            <a:xfrm>
              <a:off x="6479975" y="1385225"/>
              <a:ext cx="890650" cy="3075675"/>
            </a:xfrm>
            <a:custGeom>
              <a:rect b="b" l="l" r="r" t="t"/>
              <a:pathLst>
                <a:path extrusionOk="0" fill="none" h="123027" w="35626">
                  <a:moveTo>
                    <a:pt x="35626" y="0"/>
                  </a:moveTo>
                  <a:cubicBezTo>
                    <a:pt x="34451" y="1547"/>
                    <a:pt x="33355" y="3191"/>
                    <a:pt x="32063" y="4620"/>
                  </a:cubicBezTo>
                  <a:cubicBezTo>
                    <a:pt x="29519" y="7439"/>
                    <a:pt x="26582" y="9886"/>
                    <a:pt x="23685" y="12332"/>
                  </a:cubicBezTo>
                  <a:cubicBezTo>
                    <a:pt x="20240" y="15269"/>
                    <a:pt x="16893" y="18322"/>
                    <a:pt x="14427" y="22178"/>
                  </a:cubicBezTo>
                  <a:cubicBezTo>
                    <a:pt x="12998" y="24410"/>
                    <a:pt x="11941" y="26798"/>
                    <a:pt x="11471" y="29362"/>
                  </a:cubicBezTo>
                  <a:cubicBezTo>
                    <a:pt x="10962" y="32142"/>
                    <a:pt x="11353" y="35000"/>
                    <a:pt x="12586" y="37525"/>
                  </a:cubicBezTo>
                  <a:cubicBezTo>
                    <a:pt x="13820" y="40089"/>
                    <a:pt x="15523" y="42321"/>
                    <a:pt x="17363" y="44474"/>
                  </a:cubicBezTo>
                  <a:cubicBezTo>
                    <a:pt x="19673" y="47175"/>
                    <a:pt x="22041" y="49837"/>
                    <a:pt x="23548" y="53165"/>
                  </a:cubicBezTo>
                  <a:cubicBezTo>
                    <a:pt x="24468" y="55220"/>
                    <a:pt x="25056" y="57393"/>
                    <a:pt x="25330" y="59625"/>
                  </a:cubicBezTo>
                  <a:cubicBezTo>
                    <a:pt x="25623" y="61797"/>
                    <a:pt x="25290" y="63892"/>
                    <a:pt x="24742" y="65947"/>
                  </a:cubicBezTo>
                  <a:cubicBezTo>
                    <a:pt x="23744" y="69608"/>
                    <a:pt x="21610" y="72368"/>
                    <a:pt x="18146" y="74149"/>
                  </a:cubicBezTo>
                  <a:cubicBezTo>
                    <a:pt x="15405" y="75539"/>
                    <a:pt x="12469" y="76185"/>
                    <a:pt x="9513" y="76811"/>
                  </a:cubicBezTo>
                  <a:cubicBezTo>
                    <a:pt x="7575" y="77222"/>
                    <a:pt x="5638" y="77633"/>
                    <a:pt x="3739" y="78142"/>
                  </a:cubicBezTo>
                  <a:cubicBezTo>
                    <a:pt x="2232" y="78534"/>
                    <a:pt x="1194" y="79610"/>
                    <a:pt x="509" y="80980"/>
                  </a:cubicBezTo>
                  <a:cubicBezTo>
                    <a:pt x="313" y="81411"/>
                    <a:pt x="215" y="81881"/>
                    <a:pt x="196" y="82351"/>
                  </a:cubicBezTo>
                  <a:cubicBezTo>
                    <a:pt x="0" y="85228"/>
                    <a:pt x="842" y="87929"/>
                    <a:pt x="1488" y="90670"/>
                  </a:cubicBezTo>
                  <a:cubicBezTo>
                    <a:pt x="2075" y="93117"/>
                    <a:pt x="2682" y="95544"/>
                    <a:pt x="3093" y="98010"/>
                  </a:cubicBezTo>
                  <a:cubicBezTo>
                    <a:pt x="3582" y="101123"/>
                    <a:pt x="3739" y="104313"/>
                    <a:pt x="3563" y="107465"/>
                  </a:cubicBezTo>
                  <a:cubicBezTo>
                    <a:pt x="3465" y="109559"/>
                    <a:pt x="3171" y="111634"/>
                    <a:pt x="2975" y="113709"/>
                  </a:cubicBezTo>
                  <a:cubicBezTo>
                    <a:pt x="2858" y="114942"/>
                    <a:pt x="2780" y="116175"/>
                    <a:pt x="2643" y="117409"/>
                  </a:cubicBezTo>
                  <a:cubicBezTo>
                    <a:pt x="2525" y="118720"/>
                    <a:pt x="2329" y="120032"/>
                    <a:pt x="2192" y="121343"/>
                  </a:cubicBezTo>
                  <a:cubicBezTo>
                    <a:pt x="2134" y="121891"/>
                    <a:pt x="2134" y="122459"/>
                    <a:pt x="2114" y="123027"/>
                  </a:cubicBezTo>
                </a:path>
              </a:pathLst>
            </a:custGeom>
            <a:noFill/>
            <a:ln cap="rnd" cmpd="sng" w="16150">
              <a:solidFill>
                <a:srgbClr val="2393D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317975" y="2548925"/>
              <a:ext cx="444375" cy="413550"/>
            </a:xfrm>
            <a:custGeom>
              <a:rect b="b" l="l" r="r" t="t"/>
              <a:pathLst>
                <a:path extrusionOk="0" fill="none" h="16542" w="17775">
                  <a:moveTo>
                    <a:pt x="3309" y="1723"/>
                  </a:moveTo>
                  <a:cubicBezTo>
                    <a:pt x="1626" y="2330"/>
                    <a:pt x="138" y="3798"/>
                    <a:pt x="60" y="5579"/>
                  </a:cubicBezTo>
                  <a:cubicBezTo>
                    <a:pt x="1" y="6969"/>
                    <a:pt x="784" y="8281"/>
                    <a:pt x="1665" y="9357"/>
                  </a:cubicBezTo>
                  <a:cubicBezTo>
                    <a:pt x="3759" y="11961"/>
                    <a:pt x="6441" y="14016"/>
                    <a:pt x="9495" y="15367"/>
                  </a:cubicBezTo>
                  <a:cubicBezTo>
                    <a:pt x="11060" y="16052"/>
                    <a:pt x="12842" y="16541"/>
                    <a:pt x="14447" y="15993"/>
                  </a:cubicBezTo>
                  <a:cubicBezTo>
                    <a:pt x="16189" y="15386"/>
                    <a:pt x="17364" y="13605"/>
                    <a:pt x="17579" y="11785"/>
                  </a:cubicBezTo>
                  <a:cubicBezTo>
                    <a:pt x="17775" y="9964"/>
                    <a:pt x="17148" y="8124"/>
                    <a:pt x="16150" y="6578"/>
                  </a:cubicBezTo>
                  <a:cubicBezTo>
                    <a:pt x="13527" y="2526"/>
                    <a:pt x="7987" y="1"/>
                    <a:pt x="3309" y="1723"/>
                  </a:cubicBezTo>
                  <a:close/>
                </a:path>
              </a:pathLst>
            </a:custGeom>
            <a:noFill/>
            <a:ln cap="rnd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6297425" y="2234750"/>
              <a:ext cx="200675" cy="237875"/>
            </a:xfrm>
            <a:custGeom>
              <a:rect b="b" l="l" r="r" t="t"/>
              <a:pathLst>
                <a:path extrusionOk="0" fill="none" h="9515" w="8027">
                  <a:moveTo>
                    <a:pt x="7615" y="5188"/>
                  </a:moveTo>
                  <a:cubicBezTo>
                    <a:pt x="7185" y="4112"/>
                    <a:pt x="6382" y="3231"/>
                    <a:pt x="5599" y="2369"/>
                  </a:cubicBezTo>
                  <a:lnTo>
                    <a:pt x="5403" y="2311"/>
                  </a:lnTo>
                  <a:cubicBezTo>
                    <a:pt x="4366" y="1195"/>
                    <a:pt x="2956" y="1"/>
                    <a:pt x="1547" y="510"/>
                  </a:cubicBezTo>
                  <a:cubicBezTo>
                    <a:pt x="608" y="862"/>
                    <a:pt x="79" y="1880"/>
                    <a:pt x="40" y="2878"/>
                  </a:cubicBezTo>
                  <a:cubicBezTo>
                    <a:pt x="1" y="3877"/>
                    <a:pt x="392" y="4836"/>
                    <a:pt x="842" y="5717"/>
                  </a:cubicBezTo>
                  <a:cubicBezTo>
                    <a:pt x="1449" y="6950"/>
                    <a:pt x="2252" y="8163"/>
                    <a:pt x="3446" y="8829"/>
                  </a:cubicBezTo>
                  <a:cubicBezTo>
                    <a:pt x="4640" y="9514"/>
                    <a:pt x="6323" y="9495"/>
                    <a:pt x="7243" y="8457"/>
                  </a:cubicBezTo>
                  <a:cubicBezTo>
                    <a:pt x="8007" y="7596"/>
                    <a:pt x="8026" y="6265"/>
                    <a:pt x="7615" y="5188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9"/>
          <p:cNvSpPr/>
          <p:nvPr/>
        </p:nvSpPr>
        <p:spPr>
          <a:xfrm>
            <a:off x="3837925" y="-125"/>
            <a:ext cx="53061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9"/>
          <p:cNvSpPr txBox="1"/>
          <p:nvPr>
            <p:ph type="title"/>
          </p:nvPr>
        </p:nvSpPr>
        <p:spPr>
          <a:xfrm>
            <a:off x="706350" y="1830475"/>
            <a:ext cx="31635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" type="body"/>
          </p:nvPr>
        </p:nvSpPr>
        <p:spPr>
          <a:xfrm>
            <a:off x="4572000" y="863425"/>
            <a:ext cx="38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106" name="Google Shape;106;p9"/>
          <p:cNvGrpSpPr/>
          <p:nvPr/>
        </p:nvGrpSpPr>
        <p:grpSpPr>
          <a:xfrm rot="-5400000">
            <a:off x="1181158" y="-918681"/>
            <a:ext cx="1381733" cy="3219265"/>
            <a:chOff x="2999600" y="2891975"/>
            <a:chExt cx="756575" cy="1762725"/>
          </a:xfrm>
        </p:grpSpPr>
        <p:sp>
          <p:nvSpPr>
            <p:cNvPr id="107" name="Google Shape;107;p9"/>
            <p:cNvSpPr/>
            <p:nvPr/>
          </p:nvSpPr>
          <p:spPr>
            <a:xfrm>
              <a:off x="2999600" y="2891975"/>
              <a:ext cx="756575" cy="1762725"/>
            </a:xfrm>
            <a:custGeom>
              <a:rect b="b" l="l" r="r" t="t"/>
              <a:pathLst>
                <a:path extrusionOk="0" fill="none" h="70509" w="30263">
                  <a:moveTo>
                    <a:pt x="30263" y="59"/>
                  </a:moveTo>
                  <a:cubicBezTo>
                    <a:pt x="27620" y="1"/>
                    <a:pt x="25095" y="666"/>
                    <a:pt x="22727" y="1703"/>
                  </a:cubicBezTo>
                  <a:cubicBezTo>
                    <a:pt x="17872" y="3857"/>
                    <a:pt x="13272" y="6538"/>
                    <a:pt x="9024" y="9709"/>
                  </a:cubicBezTo>
                  <a:cubicBezTo>
                    <a:pt x="6284" y="11726"/>
                    <a:pt x="3857" y="14075"/>
                    <a:pt x="2134" y="17089"/>
                  </a:cubicBezTo>
                  <a:cubicBezTo>
                    <a:pt x="686" y="19614"/>
                    <a:pt x="0" y="22296"/>
                    <a:pt x="314" y="25173"/>
                  </a:cubicBezTo>
                  <a:cubicBezTo>
                    <a:pt x="588" y="27405"/>
                    <a:pt x="1410" y="29539"/>
                    <a:pt x="2702" y="31398"/>
                  </a:cubicBezTo>
                  <a:cubicBezTo>
                    <a:pt x="4287" y="33747"/>
                    <a:pt x="6069" y="35998"/>
                    <a:pt x="7772" y="38269"/>
                  </a:cubicBezTo>
                  <a:cubicBezTo>
                    <a:pt x="10277" y="41636"/>
                    <a:pt x="12176" y="45296"/>
                    <a:pt x="12998" y="49446"/>
                  </a:cubicBezTo>
                  <a:cubicBezTo>
                    <a:pt x="13311" y="51090"/>
                    <a:pt x="13546" y="52774"/>
                    <a:pt x="13683" y="54457"/>
                  </a:cubicBezTo>
                  <a:cubicBezTo>
                    <a:pt x="13859" y="56982"/>
                    <a:pt x="13859" y="59527"/>
                    <a:pt x="14016" y="62071"/>
                  </a:cubicBezTo>
                  <a:cubicBezTo>
                    <a:pt x="14133" y="63735"/>
                    <a:pt x="14329" y="65380"/>
                    <a:pt x="14642" y="67004"/>
                  </a:cubicBezTo>
                  <a:cubicBezTo>
                    <a:pt x="15014" y="68844"/>
                    <a:pt x="16972" y="70312"/>
                    <a:pt x="18870" y="70332"/>
                  </a:cubicBezTo>
                  <a:cubicBezTo>
                    <a:pt x="19555" y="70332"/>
                    <a:pt x="20260" y="70508"/>
                    <a:pt x="20945" y="70449"/>
                  </a:cubicBezTo>
                  <a:cubicBezTo>
                    <a:pt x="22590" y="70352"/>
                    <a:pt x="24234" y="70175"/>
                    <a:pt x="25878" y="69999"/>
                  </a:cubicBezTo>
                  <a:cubicBezTo>
                    <a:pt x="27346" y="69862"/>
                    <a:pt x="28814" y="69706"/>
                    <a:pt x="30263" y="69549"/>
                  </a:cubicBezTo>
                </a:path>
              </a:pathLst>
            </a:custGeom>
            <a:noFill/>
            <a:ln cap="rnd" cmpd="sng" w="95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3187025" y="3201750"/>
              <a:ext cx="569150" cy="1289975"/>
            </a:xfrm>
            <a:custGeom>
              <a:rect b="b" l="l" r="r" t="t"/>
              <a:pathLst>
                <a:path extrusionOk="0" fill="none" h="51599" w="22766">
                  <a:moveTo>
                    <a:pt x="22766" y="0"/>
                  </a:moveTo>
                  <a:cubicBezTo>
                    <a:pt x="20965" y="39"/>
                    <a:pt x="19164" y="39"/>
                    <a:pt x="17383" y="157"/>
                  </a:cubicBezTo>
                  <a:cubicBezTo>
                    <a:pt x="13624" y="392"/>
                    <a:pt x="9944" y="1057"/>
                    <a:pt x="6597" y="2858"/>
                  </a:cubicBezTo>
                  <a:cubicBezTo>
                    <a:pt x="4483" y="3993"/>
                    <a:pt x="2702" y="5579"/>
                    <a:pt x="1527" y="7693"/>
                  </a:cubicBezTo>
                  <a:cubicBezTo>
                    <a:pt x="1" y="10453"/>
                    <a:pt x="235" y="13311"/>
                    <a:pt x="1527" y="16071"/>
                  </a:cubicBezTo>
                  <a:cubicBezTo>
                    <a:pt x="2134" y="17402"/>
                    <a:pt x="2976" y="18616"/>
                    <a:pt x="3739" y="19849"/>
                  </a:cubicBezTo>
                  <a:cubicBezTo>
                    <a:pt x="5129" y="22119"/>
                    <a:pt x="6656" y="24331"/>
                    <a:pt x="7948" y="26661"/>
                  </a:cubicBezTo>
                  <a:cubicBezTo>
                    <a:pt x="9553" y="29519"/>
                    <a:pt x="10414" y="32690"/>
                    <a:pt x="11119" y="35880"/>
                  </a:cubicBezTo>
                  <a:cubicBezTo>
                    <a:pt x="11647" y="38190"/>
                    <a:pt x="12098" y="40539"/>
                    <a:pt x="12685" y="42810"/>
                  </a:cubicBezTo>
                  <a:cubicBezTo>
                    <a:pt x="13253" y="44963"/>
                    <a:pt x="13996" y="47038"/>
                    <a:pt x="15660" y="48682"/>
                  </a:cubicBezTo>
                  <a:cubicBezTo>
                    <a:pt x="17128" y="50131"/>
                    <a:pt x="18890" y="50855"/>
                    <a:pt x="20828" y="51286"/>
                  </a:cubicBezTo>
                  <a:cubicBezTo>
                    <a:pt x="21474" y="51423"/>
                    <a:pt x="22120" y="51501"/>
                    <a:pt x="22766" y="51599"/>
                  </a:cubicBezTo>
                </a:path>
              </a:pathLst>
            </a:custGeom>
            <a:noFill/>
            <a:ln cap="flat" cmpd="sng" w="18600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9"/>
            <p:cNvSpPr/>
            <p:nvPr/>
          </p:nvSpPr>
          <p:spPr>
            <a:xfrm>
              <a:off x="3629900" y="3617700"/>
              <a:ext cx="126275" cy="668000"/>
            </a:xfrm>
            <a:custGeom>
              <a:rect b="b" l="l" r="r" t="t"/>
              <a:pathLst>
                <a:path extrusionOk="0" fill="none" h="26720" w="5051">
                  <a:moveTo>
                    <a:pt x="5051" y="1"/>
                  </a:moveTo>
                  <a:cubicBezTo>
                    <a:pt x="3426" y="510"/>
                    <a:pt x="2017" y="1390"/>
                    <a:pt x="1155" y="2858"/>
                  </a:cubicBezTo>
                  <a:cubicBezTo>
                    <a:pt x="666" y="3739"/>
                    <a:pt x="353" y="4698"/>
                    <a:pt x="235" y="5697"/>
                  </a:cubicBezTo>
                  <a:cubicBezTo>
                    <a:pt x="59" y="6950"/>
                    <a:pt x="1" y="8202"/>
                    <a:pt x="59" y="9475"/>
                  </a:cubicBezTo>
                  <a:cubicBezTo>
                    <a:pt x="138" y="11315"/>
                    <a:pt x="314" y="13174"/>
                    <a:pt x="509" y="15014"/>
                  </a:cubicBezTo>
                  <a:cubicBezTo>
                    <a:pt x="705" y="16717"/>
                    <a:pt x="940" y="18420"/>
                    <a:pt x="1292" y="20104"/>
                  </a:cubicBezTo>
                  <a:cubicBezTo>
                    <a:pt x="1841" y="22668"/>
                    <a:pt x="2917" y="24978"/>
                    <a:pt x="4953" y="26720"/>
                  </a:cubicBezTo>
                </a:path>
              </a:pathLst>
            </a:custGeom>
            <a:noFill/>
            <a:ln cap="flat" cmpd="sng" w="12225">
              <a:solidFill>
                <a:schemeClr val="accent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9"/>
            <p:cNvSpPr/>
            <p:nvPr/>
          </p:nvSpPr>
          <p:spPr>
            <a:xfrm>
              <a:off x="3337250" y="3329950"/>
              <a:ext cx="282900" cy="145850"/>
            </a:xfrm>
            <a:custGeom>
              <a:rect b="b" l="l" r="r" t="t"/>
              <a:pathLst>
                <a:path extrusionOk="0" fill="none" h="5834" w="11316">
                  <a:moveTo>
                    <a:pt x="1626" y="1919"/>
                  </a:moveTo>
                  <a:cubicBezTo>
                    <a:pt x="901" y="2193"/>
                    <a:pt x="40" y="2682"/>
                    <a:pt x="21" y="3465"/>
                  </a:cubicBezTo>
                  <a:cubicBezTo>
                    <a:pt x="1" y="4346"/>
                    <a:pt x="980" y="4855"/>
                    <a:pt x="1821" y="5090"/>
                  </a:cubicBezTo>
                  <a:cubicBezTo>
                    <a:pt x="3094" y="5462"/>
                    <a:pt x="4405" y="5677"/>
                    <a:pt x="5736" y="5775"/>
                  </a:cubicBezTo>
                  <a:cubicBezTo>
                    <a:pt x="6695" y="5834"/>
                    <a:pt x="7694" y="5814"/>
                    <a:pt x="8575" y="5482"/>
                  </a:cubicBezTo>
                  <a:cubicBezTo>
                    <a:pt x="10513" y="4738"/>
                    <a:pt x="11315" y="2174"/>
                    <a:pt x="9318" y="1038"/>
                  </a:cubicBezTo>
                  <a:cubicBezTo>
                    <a:pt x="7537" y="1"/>
                    <a:pt x="3407" y="1293"/>
                    <a:pt x="1626" y="1919"/>
                  </a:cubicBezTo>
                  <a:close/>
                </a:path>
              </a:pathLst>
            </a:custGeom>
            <a:noFill/>
            <a:ln cap="flat" cmpd="sng" w="9525">
              <a:solidFill>
                <a:srgbClr val="F2F2F2"/>
              </a:solidFill>
              <a:prstDash val="solid"/>
              <a:miter lim="19574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0"/>
          <p:cNvSpPr txBox="1"/>
          <p:nvPr>
            <p:ph type="title"/>
          </p:nvPr>
        </p:nvSpPr>
        <p:spPr>
          <a:xfrm>
            <a:off x="4501450" y="368825"/>
            <a:ext cx="3929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" type="subTitle"/>
          </p:nvPr>
        </p:nvSpPr>
        <p:spPr>
          <a:xfrm>
            <a:off x="4651476" y="1395647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4" name="Google Shape;114;p10"/>
          <p:cNvSpPr txBox="1"/>
          <p:nvPr>
            <p:ph idx="2" type="subTitle"/>
          </p:nvPr>
        </p:nvSpPr>
        <p:spPr>
          <a:xfrm>
            <a:off x="4651476" y="1741286"/>
            <a:ext cx="1600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3" type="subTitle"/>
          </p:nvPr>
        </p:nvSpPr>
        <p:spPr>
          <a:xfrm>
            <a:off x="6682126" y="1395647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6" name="Google Shape;116;p10"/>
          <p:cNvSpPr txBox="1"/>
          <p:nvPr>
            <p:ph idx="4" type="subTitle"/>
          </p:nvPr>
        </p:nvSpPr>
        <p:spPr>
          <a:xfrm>
            <a:off x="6682126" y="1741286"/>
            <a:ext cx="1600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0"/>
          <p:cNvSpPr txBox="1"/>
          <p:nvPr>
            <p:ph idx="5" type="subTitle"/>
          </p:nvPr>
        </p:nvSpPr>
        <p:spPr>
          <a:xfrm>
            <a:off x="4651476" y="3048047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18" name="Google Shape;118;p10"/>
          <p:cNvSpPr txBox="1"/>
          <p:nvPr>
            <p:ph idx="6" type="subTitle"/>
          </p:nvPr>
        </p:nvSpPr>
        <p:spPr>
          <a:xfrm>
            <a:off x="4651476" y="3393686"/>
            <a:ext cx="1600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0"/>
          <p:cNvSpPr txBox="1"/>
          <p:nvPr>
            <p:ph idx="7" type="subTitle"/>
          </p:nvPr>
        </p:nvSpPr>
        <p:spPr>
          <a:xfrm>
            <a:off x="6682126" y="3048047"/>
            <a:ext cx="1600200" cy="42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ontserrat"/>
              <a:buNone/>
              <a:defRPr b="1"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120" name="Google Shape;120;p10"/>
          <p:cNvSpPr txBox="1"/>
          <p:nvPr>
            <p:ph idx="8" type="subTitle"/>
          </p:nvPr>
        </p:nvSpPr>
        <p:spPr>
          <a:xfrm>
            <a:off x="6682126" y="3393686"/>
            <a:ext cx="1600200" cy="8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100" y="368825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Rounded"/>
              <a:buNone/>
              <a:defRPr b="1" i="0" sz="2600" u="none" cap="none" strike="noStrike">
                <a:solidFill>
                  <a:schemeClr val="dk1"/>
                </a:solidFill>
                <a:latin typeface="Arial Rounded"/>
                <a:ea typeface="Arial Rounded"/>
                <a:cs typeface="Arial Rounded"/>
                <a:sym typeface="Arial Rounde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Montserrat"/>
              <a:buNone/>
              <a:defRPr b="1" i="0" sz="26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●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○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Titillium Web"/>
              <a:buChar char="■"/>
              <a:defRPr b="0" i="0" sz="1400" u="none" cap="none" strike="noStrike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0"/>
          <p:cNvSpPr txBox="1"/>
          <p:nvPr>
            <p:ph type="ctrTitle"/>
          </p:nvPr>
        </p:nvSpPr>
        <p:spPr>
          <a:xfrm>
            <a:off x="421225" y="693900"/>
            <a:ext cx="62556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</a:pPr>
            <a:r>
              <a:rPr lang="en" sz="4500">
                <a:latin typeface="Lato"/>
                <a:ea typeface="Lato"/>
                <a:cs typeface="Lato"/>
                <a:sym typeface="Lato"/>
              </a:rPr>
              <a:t>IntelliDoc</a:t>
            </a:r>
            <a:endParaRPr sz="45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</a:pP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 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200"/>
              <a:buFont typeface="Arial"/>
              <a:buNone/>
            </a:pPr>
            <a:r>
              <a:rPr lang="en" sz="1500">
                <a:latin typeface="Titillium Web"/>
                <a:ea typeface="Titillium Web"/>
                <a:cs typeface="Titillium Web"/>
                <a:sym typeface="Titillium Web"/>
              </a:rPr>
              <a:t>The Future of Intelligent Document Processing</a:t>
            </a:r>
            <a:endParaRPr sz="15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18288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                    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b="0" lang="en" sz="1300">
                <a:latin typeface="Titillium Web"/>
                <a:ea typeface="Titillium Web"/>
                <a:cs typeface="Titillium Web"/>
                <a:sym typeface="Titillium Web"/>
              </a:rPr>
              <a:t>Aditya Jangeti | Gudhi Sushma | Hridya Nair | Pranay Jaju | Yash Dabas</a:t>
            </a:r>
            <a:endParaRPr b="0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b="0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0" lang="en" sz="1300">
                <a:latin typeface="Titillium Web"/>
                <a:ea typeface="Titillium Web"/>
                <a:cs typeface="Titillium Web"/>
                <a:sym typeface="Titillium Web"/>
              </a:rPr>
              <a:t>Under the guidance of:  Sonu</a:t>
            </a:r>
            <a:endParaRPr b="0" sz="13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200">
                <a:latin typeface="Titillium Web"/>
                <a:ea typeface="Titillium Web"/>
                <a:cs typeface="Titillium Web"/>
                <a:sym typeface="Titillium Web"/>
              </a:rPr>
              <a:t>         </a:t>
            </a:r>
            <a:endParaRPr sz="12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272" name="Google Shape;272;p30"/>
          <p:cNvSpPr txBox="1"/>
          <p:nvPr/>
        </p:nvSpPr>
        <p:spPr>
          <a:xfrm>
            <a:off x="67100" y="4624400"/>
            <a:ext cx="2679000" cy="4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9900"/>
                </a:solidFill>
                <a:latin typeface="Titillium Web"/>
                <a:ea typeface="Titillium Web"/>
                <a:cs typeface="Titillium Web"/>
                <a:sym typeface="Titillium Web"/>
              </a:rPr>
              <a:t>IDP Team (Cloudwick)</a:t>
            </a:r>
            <a:endParaRPr>
              <a:solidFill>
                <a:srgbClr val="FF9900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9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79" name="Google Shape;379;p39"/>
          <p:cNvSpPr txBox="1"/>
          <p:nvPr/>
        </p:nvSpPr>
        <p:spPr>
          <a:xfrm>
            <a:off x="338125" y="836450"/>
            <a:ext cx="367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Transportation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Dedicated DocVaults:</a:t>
            </a:r>
            <a:endParaRPr sz="11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Create "Drivers DocVault" for storing licenses, IDs and "Vehicles DocVault"</a:t>
            </a:r>
            <a:r>
              <a:rPr lang="en" sz="1100">
                <a:latin typeface="Titillium Web"/>
                <a:ea typeface="Titillium Web"/>
                <a:cs typeface="Titillium Web"/>
                <a:sym typeface="Titillium Web"/>
              </a:rPr>
              <a:t> for documents like insurance, </a:t>
            </a: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registration papers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Integrated Fraud Detection for IDs:</a:t>
            </a:r>
            <a:endParaRPr sz="11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Crucially, for critical documents like driving licenses, IntelliDoc instantly flags potential fraudulent or tampered documents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Data Isolation &amp; Privacy Assurance</a:t>
            </a:r>
            <a:r>
              <a:rPr lang="en" sz="11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:</a:t>
            </a:r>
            <a:endParaRPr sz="11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Users can collaborate with confidence 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0" name="Google Shape;38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9175" y="1221075"/>
            <a:ext cx="3121849" cy="2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0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86" name="Google Shape;386;p40"/>
          <p:cNvSpPr txBox="1"/>
          <p:nvPr/>
        </p:nvSpPr>
        <p:spPr>
          <a:xfrm>
            <a:off x="338125" y="836450"/>
            <a:ext cx="367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Healthcare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Effortless Patient Onboarding:</a:t>
            </a:r>
            <a:endParaRPr sz="11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Patients or administrative staff upload intake forms and identity documents directly to designated patient DocVault</a:t>
            </a:r>
            <a:r>
              <a:rPr lang="en" sz="1100">
                <a:latin typeface="Titillium Web"/>
                <a:ea typeface="Titillium Web"/>
                <a:cs typeface="Titillium Web"/>
                <a:sym typeface="Titillium Web"/>
              </a:rPr>
              <a:t>s.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Data Extraction and Classification:</a:t>
            </a:r>
            <a:endParaRPr sz="11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Extracting patient demographics, insurance details, and medical history, classifying documents like “Patient Intake”,</a:t>
            </a:r>
            <a:r>
              <a:rPr lang="en" sz="1100">
                <a:latin typeface="Titillium Web"/>
                <a:ea typeface="Titillium Web"/>
                <a:cs typeface="Titillium Web"/>
                <a:sym typeface="Titillium Web"/>
              </a:rPr>
              <a:t> “</a:t>
            </a: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Lab Report”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Dashboard:</a:t>
            </a:r>
            <a:endParaRPr sz="11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Real-time visibility of files statistics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id="387" name="Google Shape;38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98025" y="1229275"/>
            <a:ext cx="2721900" cy="27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41"/>
          <p:cNvSpPr txBox="1"/>
          <p:nvPr/>
        </p:nvSpPr>
        <p:spPr>
          <a:xfrm>
            <a:off x="649850" y="776050"/>
            <a:ext cx="6182100" cy="14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Why choose IntelliDoc?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3" name="Google Shape;393;p41"/>
          <p:cNvSpPr txBox="1"/>
          <p:nvPr/>
        </p:nvSpPr>
        <p:spPr>
          <a:xfrm>
            <a:off x="1057250" y="2584600"/>
            <a:ext cx="325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94" name="Google Shape;394;p41"/>
          <p:cNvSpPr txBox="1"/>
          <p:nvPr/>
        </p:nvSpPr>
        <p:spPr>
          <a:xfrm>
            <a:off x="560125" y="1366325"/>
            <a:ext cx="6001800" cy="20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	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95" name="Google Shape;395;p41"/>
          <p:cNvSpPr/>
          <p:nvPr/>
        </p:nvSpPr>
        <p:spPr>
          <a:xfrm>
            <a:off x="3349450" y="1755375"/>
            <a:ext cx="4629300" cy="2404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</a:t>
            </a: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 has to select classification before uploading document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Limited unified extracted fields overview per classification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Absence of Fraud, PII Detection and Redaction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No interactive document querying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        Non collaborative environment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96" name="Google Shape;396;p41"/>
          <p:cNvSpPr/>
          <p:nvPr/>
        </p:nvSpPr>
        <p:spPr>
          <a:xfrm>
            <a:off x="1209750" y="1788275"/>
            <a:ext cx="1732200" cy="2371800"/>
          </a:xfrm>
          <a:prstGeom prst="roundRect">
            <a:avLst>
              <a:gd fmla="val 16667" name="adj"/>
            </a:avLst>
          </a:prstGeom>
          <a:solidFill>
            <a:schemeClr val="accen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Nanonets</a:t>
            </a:r>
            <a:endParaRPr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Docsumo</a:t>
            </a:r>
            <a:endParaRPr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Parabola</a:t>
            </a:r>
            <a:endParaRPr>
              <a:solidFill>
                <a:schemeClr val="dk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42"/>
          <p:cNvSpPr txBox="1"/>
          <p:nvPr/>
        </p:nvSpPr>
        <p:spPr>
          <a:xfrm>
            <a:off x="692475" y="2730125"/>
            <a:ext cx="3984900" cy="12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Let’s get started with Demo…</a:t>
            </a:r>
            <a:endParaRPr b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3"/>
          <p:cNvSpPr txBox="1"/>
          <p:nvPr/>
        </p:nvSpPr>
        <p:spPr>
          <a:xfrm>
            <a:off x="692475" y="2730125"/>
            <a:ext cx="36252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Thank You</a:t>
            </a:r>
            <a:endParaRPr b="1" sz="23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Discover the future of document processing with IntelliDoc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Cloudwick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1"/>
          <p:cNvSpPr/>
          <p:nvPr/>
        </p:nvSpPr>
        <p:spPr>
          <a:xfrm>
            <a:off x="4513976" y="2469038"/>
            <a:ext cx="2522700" cy="1048200"/>
          </a:xfrm>
          <a:prstGeom prst="roundRect">
            <a:avLst>
              <a:gd fmla="val 16667" name="adj"/>
            </a:avLst>
          </a:prstGeom>
          <a:solidFill>
            <a:srgbClr val="159FED"/>
          </a:solidFill>
          <a:ln>
            <a:noFill/>
          </a:ln>
          <a:effectLst>
            <a:outerShdw blurRad="228600" rotWithShape="0" algn="bl" dir="5400000" dist="95250">
              <a:srgbClr val="159FED">
                <a:alpha val="2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Features</a:t>
            </a:r>
            <a:endParaRPr sz="16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78" name="Google Shape;278;p31"/>
          <p:cNvSpPr/>
          <p:nvPr/>
        </p:nvSpPr>
        <p:spPr>
          <a:xfrm>
            <a:off x="768888" y="3682313"/>
            <a:ext cx="2522700" cy="1048200"/>
          </a:xfrm>
          <a:prstGeom prst="roundRect">
            <a:avLst>
              <a:gd fmla="val 16667" name="adj"/>
            </a:avLst>
          </a:prstGeom>
          <a:solidFill>
            <a:srgbClr val="159FED"/>
          </a:solidFill>
          <a:ln>
            <a:noFill/>
          </a:ln>
          <a:effectLst>
            <a:outerShdw blurRad="228600" rotWithShape="0" algn="bl" dir="5400000" dist="95250">
              <a:srgbClr val="159FED">
                <a:alpha val="2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Real Life Applications</a:t>
            </a:r>
            <a:endParaRPr sz="16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b="1" sz="1600">
              <a:solidFill>
                <a:schemeClr val="lt1"/>
              </a:solidFill>
            </a:endParaRPr>
          </a:p>
        </p:txBody>
      </p:sp>
      <p:sp>
        <p:nvSpPr>
          <p:cNvPr id="279" name="Google Shape;279;p31"/>
          <p:cNvSpPr/>
          <p:nvPr/>
        </p:nvSpPr>
        <p:spPr>
          <a:xfrm>
            <a:off x="788250" y="1161650"/>
            <a:ext cx="2484000" cy="1073100"/>
          </a:xfrm>
          <a:prstGeom prst="roundRect">
            <a:avLst>
              <a:gd fmla="val 16667" name="adj"/>
            </a:avLst>
          </a:prstGeom>
          <a:solidFill>
            <a:srgbClr val="159FED"/>
          </a:solidFill>
          <a:ln>
            <a:noFill/>
          </a:ln>
          <a:effectLst>
            <a:outerShdw blurRad="228600" rotWithShape="0" algn="bl" dir="5400000" dist="95250">
              <a:srgbClr val="159FED">
                <a:alpha val="2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Industry</a:t>
            </a:r>
            <a:endParaRPr sz="16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Challenge</a:t>
            </a:r>
            <a:endParaRPr sz="16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80" name="Google Shape;280;p31"/>
          <p:cNvSpPr/>
          <p:nvPr/>
        </p:nvSpPr>
        <p:spPr>
          <a:xfrm>
            <a:off x="550625" y="1007175"/>
            <a:ext cx="433500" cy="393300"/>
          </a:xfrm>
          <a:prstGeom prst="ellipse">
            <a:avLst/>
          </a:prstGeom>
          <a:solidFill>
            <a:srgbClr val="1F2B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1" name="Google Shape;281;p31"/>
          <p:cNvSpPr txBox="1"/>
          <p:nvPr/>
        </p:nvSpPr>
        <p:spPr>
          <a:xfrm>
            <a:off x="658850" y="3589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Table of Contents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82" name="Google Shape;282;p31"/>
          <p:cNvSpPr txBox="1"/>
          <p:nvPr/>
        </p:nvSpPr>
        <p:spPr>
          <a:xfrm>
            <a:off x="325252" y="1070625"/>
            <a:ext cx="818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1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3" name="Google Shape;283;p31"/>
          <p:cNvSpPr txBox="1"/>
          <p:nvPr/>
        </p:nvSpPr>
        <p:spPr>
          <a:xfrm>
            <a:off x="3923272" y="1340800"/>
            <a:ext cx="2447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ADVANTAGES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4" name="Google Shape;284;p31"/>
          <p:cNvSpPr txBox="1"/>
          <p:nvPr/>
        </p:nvSpPr>
        <p:spPr>
          <a:xfrm>
            <a:off x="954309" y="3275943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5" name="Google Shape;285;p31"/>
          <p:cNvSpPr/>
          <p:nvPr/>
        </p:nvSpPr>
        <p:spPr>
          <a:xfrm>
            <a:off x="779526" y="2464788"/>
            <a:ext cx="2522700" cy="1048200"/>
          </a:xfrm>
          <a:prstGeom prst="roundRect">
            <a:avLst>
              <a:gd fmla="val 16667" name="adj"/>
            </a:avLst>
          </a:prstGeom>
          <a:solidFill>
            <a:srgbClr val="159FED"/>
          </a:solidFill>
          <a:ln>
            <a:noFill/>
          </a:ln>
          <a:effectLst>
            <a:outerShdw blurRad="228600" rotWithShape="0" algn="bl" dir="5400000" dist="95250">
              <a:srgbClr val="159FED">
                <a:alpha val="2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Process Flow</a:t>
            </a:r>
            <a:endParaRPr sz="16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86" name="Google Shape;286;p31"/>
          <p:cNvSpPr txBox="1"/>
          <p:nvPr/>
        </p:nvSpPr>
        <p:spPr>
          <a:xfrm>
            <a:off x="325240" y="2361725"/>
            <a:ext cx="818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01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7" name="Google Shape;287;p31"/>
          <p:cNvSpPr/>
          <p:nvPr/>
        </p:nvSpPr>
        <p:spPr>
          <a:xfrm>
            <a:off x="517550" y="2234833"/>
            <a:ext cx="433500" cy="393300"/>
          </a:xfrm>
          <a:prstGeom prst="ellipse">
            <a:avLst/>
          </a:prstGeom>
          <a:solidFill>
            <a:srgbClr val="1F2B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3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8" name="Google Shape;288;p31"/>
          <p:cNvSpPr txBox="1"/>
          <p:nvPr/>
        </p:nvSpPr>
        <p:spPr>
          <a:xfrm>
            <a:off x="3549621" y="354773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Storage Tiers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89" name="Google Shape;289;p31"/>
          <p:cNvSpPr txBox="1"/>
          <p:nvPr/>
        </p:nvSpPr>
        <p:spPr>
          <a:xfrm>
            <a:off x="3381090" y="2340888"/>
            <a:ext cx="818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4301000" y="2380821"/>
            <a:ext cx="433500" cy="393300"/>
          </a:xfrm>
          <a:prstGeom prst="ellipse">
            <a:avLst/>
          </a:prstGeom>
          <a:solidFill>
            <a:srgbClr val="1F2B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4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295096" y="3235193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Co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3" name="Google Shape;293;p31"/>
          <p:cNvSpPr/>
          <p:nvPr/>
        </p:nvSpPr>
        <p:spPr>
          <a:xfrm>
            <a:off x="550613" y="3589371"/>
            <a:ext cx="433500" cy="393300"/>
          </a:xfrm>
          <a:prstGeom prst="ellipse">
            <a:avLst/>
          </a:prstGeom>
          <a:solidFill>
            <a:srgbClr val="1F2B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5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4" name="Google Shape;294;p31"/>
          <p:cNvSpPr txBox="1"/>
          <p:nvPr/>
        </p:nvSpPr>
        <p:spPr>
          <a:xfrm>
            <a:off x="3562896" y="387783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Storage Tiers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5" name="Google Shape;295;p31"/>
          <p:cNvSpPr txBox="1"/>
          <p:nvPr/>
        </p:nvSpPr>
        <p:spPr>
          <a:xfrm>
            <a:off x="6469846" y="3562555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Storage Tiers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6" name="Google Shape;296;p31"/>
          <p:cNvSpPr/>
          <p:nvPr/>
        </p:nvSpPr>
        <p:spPr>
          <a:xfrm>
            <a:off x="4513963" y="3719600"/>
            <a:ext cx="2522700" cy="1048200"/>
          </a:xfrm>
          <a:prstGeom prst="roundRect">
            <a:avLst>
              <a:gd fmla="val 16667" name="adj"/>
            </a:avLst>
          </a:prstGeom>
          <a:solidFill>
            <a:srgbClr val="159FED"/>
          </a:solidFill>
          <a:ln>
            <a:noFill/>
          </a:ln>
          <a:effectLst>
            <a:outerShdw blurRad="228600" rotWithShape="0" algn="bl" dir="5400000" dist="95250">
              <a:srgbClr val="159FED">
                <a:alpha val="2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Why Choose Us?</a:t>
            </a:r>
            <a:endParaRPr sz="1600">
              <a:solidFill>
                <a:schemeClr val="lt1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97" name="Google Shape;297;p31"/>
          <p:cNvSpPr/>
          <p:nvPr/>
        </p:nvSpPr>
        <p:spPr>
          <a:xfrm>
            <a:off x="4300988" y="3636346"/>
            <a:ext cx="433500" cy="393300"/>
          </a:xfrm>
          <a:prstGeom prst="ellipse">
            <a:avLst/>
          </a:prstGeom>
          <a:solidFill>
            <a:srgbClr val="1F2B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6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298" name="Google Shape;298;p31"/>
          <p:cNvSpPr/>
          <p:nvPr/>
        </p:nvSpPr>
        <p:spPr>
          <a:xfrm>
            <a:off x="4486363" y="1218500"/>
            <a:ext cx="2577900" cy="1048200"/>
          </a:xfrm>
          <a:prstGeom prst="roundRect">
            <a:avLst>
              <a:gd fmla="val 16667" name="adj"/>
            </a:avLst>
          </a:prstGeom>
          <a:solidFill>
            <a:srgbClr val="159FED"/>
          </a:solidFill>
          <a:ln>
            <a:noFill/>
          </a:ln>
          <a:effectLst>
            <a:outerShdw blurRad="228600" rotWithShape="0" algn="bl" dir="5400000" dist="95250">
              <a:srgbClr val="159FED">
                <a:alpha val="2471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lt1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Introduction</a:t>
            </a:r>
            <a:endParaRPr i="0" sz="1400" u="none" cap="none" strike="noStrike">
              <a:solidFill>
                <a:srgbClr val="000000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299" name="Google Shape;299;p31"/>
          <p:cNvSpPr/>
          <p:nvPr/>
        </p:nvSpPr>
        <p:spPr>
          <a:xfrm>
            <a:off x="4300988" y="1125296"/>
            <a:ext cx="433500" cy="393300"/>
          </a:xfrm>
          <a:prstGeom prst="ellipse">
            <a:avLst/>
          </a:prstGeom>
          <a:solidFill>
            <a:srgbClr val="1F2B6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31"/>
          <p:cNvSpPr txBox="1"/>
          <p:nvPr/>
        </p:nvSpPr>
        <p:spPr>
          <a:xfrm>
            <a:off x="4043877" y="1188750"/>
            <a:ext cx="8181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  </a:t>
            </a: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2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01" name="Google Shape;301;p31"/>
          <p:cNvSpPr txBox="1"/>
          <p:nvPr/>
        </p:nvSpPr>
        <p:spPr>
          <a:xfrm>
            <a:off x="8477321" y="107063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Storage Tiers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2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07" name="Google Shape;307;p32"/>
          <p:cNvSpPr txBox="1"/>
          <p:nvPr/>
        </p:nvSpPr>
        <p:spPr>
          <a:xfrm>
            <a:off x="8477321" y="107063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Storage Tiers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08" name="Google Shape;308;p32"/>
          <p:cNvSpPr txBox="1"/>
          <p:nvPr/>
        </p:nvSpPr>
        <p:spPr>
          <a:xfrm>
            <a:off x="607525" y="863400"/>
            <a:ext cx="7295100" cy="15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Industry Challenge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Businesses face an overwhelming influx of digital and physical documents. Outdated, manual processing methods hinder efficiency, and introduce significant financial and compliance risks.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09" name="Google Shape;309;p32"/>
          <p:cNvSpPr txBox="1"/>
          <p:nvPr/>
        </p:nvSpPr>
        <p:spPr>
          <a:xfrm>
            <a:off x="585650" y="2448250"/>
            <a:ext cx="2723700" cy="1391100"/>
          </a:xfrm>
          <a:prstGeom prst="rect">
            <a:avLst/>
          </a:prstGeom>
          <a:noFill/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Unstructured Data</a:t>
            </a:r>
            <a:endParaRPr sz="1100">
              <a:solidFill>
                <a:schemeClr val="dk2"/>
              </a:solidFill>
              <a:highlight>
                <a:srgbClr val="E1F0FF"/>
              </a:highlight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Vast </a:t>
            </a: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volumes </a:t>
            </a: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of unstructured data in invoices, contracts, and forms. 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0" name="Google Shape;310;p32"/>
          <p:cNvSpPr txBox="1"/>
          <p:nvPr/>
        </p:nvSpPr>
        <p:spPr>
          <a:xfrm>
            <a:off x="3503950" y="2448250"/>
            <a:ext cx="2723700" cy="1391100"/>
          </a:xfrm>
          <a:prstGeom prst="rect">
            <a:avLst/>
          </a:prstGeom>
          <a:noFill/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Slow and Error-Prone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Manual data entry is slow. High human error rates lead to many issues.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1" name="Google Shape;311;p32"/>
          <p:cNvSpPr txBox="1"/>
          <p:nvPr/>
        </p:nvSpPr>
        <p:spPr>
          <a:xfrm>
            <a:off x="6486050" y="2448250"/>
            <a:ext cx="2425800" cy="1341000"/>
          </a:xfrm>
          <a:prstGeom prst="rect">
            <a:avLst/>
          </a:prstGeom>
          <a:noFill/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Sensitive information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Inaccurately classifying sensitive information and exposing them.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12" name="Google Shape;312;p32"/>
          <p:cNvSpPr txBox="1"/>
          <p:nvPr/>
        </p:nvSpPr>
        <p:spPr>
          <a:xfrm>
            <a:off x="8061625" y="3928700"/>
            <a:ext cx="1088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18" name="Google Shape;318;p33"/>
          <p:cNvSpPr txBox="1"/>
          <p:nvPr/>
        </p:nvSpPr>
        <p:spPr>
          <a:xfrm>
            <a:off x="465725" y="769525"/>
            <a:ext cx="7208100" cy="286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Our Solution: Cloudwick IntelliDoc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 next-generation Advanced Intelligent Document Processing (IDP) platform, leveraging cutting-edge AI to automate document understanding and data extraction, transforming chaotic paperwork into clear, actionable insights.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an image with stack of papers and cloudwick intellidoc written on it and then arrow and then depict like the papers are structured and organized,digitized" id="319" name="Google Shape;31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07600" y="2178589"/>
            <a:ext cx="4725025" cy="236423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20" name="Google Shape;320;p33"/>
          <p:cNvPicPr preferRelativeResize="0"/>
          <p:nvPr/>
        </p:nvPicPr>
        <p:blipFill rotWithShape="1">
          <a:blip r:embed="rId4">
            <a:alphaModFix/>
          </a:blip>
          <a:srcRect b="0" l="0" r="0" t="7458"/>
          <a:stretch/>
        </p:blipFill>
        <p:spPr>
          <a:xfrm>
            <a:off x="175800" y="2178600"/>
            <a:ext cx="3850050" cy="23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142300" y="1842600"/>
            <a:ext cx="80595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Powered by Advanced AI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Cloudwick IntelliDoc is built on a robust foundation of state-of-the-art artificial intelligence technologies, ensuring unparalleled accuracy and efficiency in document processing.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27" name="Google Shape;327;p34"/>
          <p:cNvSpPr/>
          <p:nvPr/>
        </p:nvSpPr>
        <p:spPr>
          <a:xfrm>
            <a:off x="271625" y="3091613"/>
            <a:ext cx="3809100" cy="16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2"/>
                </a:solidFill>
              </a:rPr>
              <a:t>           </a:t>
            </a: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</a:t>
            </a: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Large Language Models (LLMs)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At the core of our platform, providing state-of-the-art understanding and reasoning for data extraction from complex, unstructured documents.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28" name="Google Shape;328;p34"/>
          <p:cNvSpPr/>
          <p:nvPr/>
        </p:nvSpPr>
        <p:spPr>
          <a:xfrm>
            <a:off x="4324475" y="3091613"/>
            <a:ext cx="3809100" cy="1644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      </a:t>
            </a: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Optical Character Recognition (OCR)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High-fidelity conversion of scanned documents and images into structured, machine-readable text, enabling seamless AI processing.</a:t>
            </a:r>
            <a:endParaRPr b="1"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pic>
        <p:nvPicPr>
          <p:cNvPr descr="small icon of brain with just borders to depict llm,i want brain nothing else" id="329" name="Google Shape;3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7475" y="3310850"/>
            <a:ext cx="799625" cy="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1" cy="178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5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36" name="Google Shape;336;p35"/>
          <p:cNvSpPr txBox="1"/>
          <p:nvPr/>
        </p:nvSpPr>
        <p:spPr>
          <a:xfrm>
            <a:off x="436175" y="975500"/>
            <a:ext cx="8148900" cy="16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Process Flow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Cloudwick IntelliDoc streamlines document processing into an automated workflow that requires minimal human intervention.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37" name="Google Shape;337;p35"/>
          <p:cNvSpPr/>
          <p:nvPr/>
        </p:nvSpPr>
        <p:spPr>
          <a:xfrm>
            <a:off x="480275" y="2269300"/>
            <a:ext cx="1806600" cy="1612200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 </a:t>
            </a: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DocVault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Create a docvault and add your files here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8" name="Google Shape;338;p35"/>
          <p:cNvSpPr/>
          <p:nvPr/>
        </p:nvSpPr>
        <p:spPr>
          <a:xfrm>
            <a:off x="2609800" y="2284650"/>
            <a:ext cx="1998738" cy="1612200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  </a:t>
            </a: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   I</a:t>
            </a: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ngest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Upload any document from multiple sources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39" name="Google Shape;339;p35"/>
          <p:cNvSpPr/>
          <p:nvPr/>
        </p:nvSpPr>
        <p:spPr>
          <a:xfrm>
            <a:off x="4911150" y="2284650"/>
            <a:ext cx="1896275" cy="1612200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     </a:t>
            </a: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Extract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The documents are extracted and classified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0" name="Google Shape;340;p35"/>
          <p:cNvSpPr/>
          <p:nvPr/>
        </p:nvSpPr>
        <p:spPr>
          <a:xfrm>
            <a:off x="7009950" y="2284650"/>
            <a:ext cx="2031325" cy="1567975"/>
          </a:xfrm>
          <a:prstGeom prst="flowChartOffpageConnector">
            <a:avLst/>
          </a:prstGeom>
          <a:solidFill>
            <a:schemeClr val="lt1"/>
          </a:solidFill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2"/>
                </a:solidFill>
              </a:rPr>
              <a:t>           </a:t>
            </a: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Review &amp; Export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Extracted data is available for review and export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2609800" y="2284650"/>
            <a:ext cx="3375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2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2" name="Google Shape;342;p35"/>
          <p:cNvSpPr/>
          <p:nvPr/>
        </p:nvSpPr>
        <p:spPr>
          <a:xfrm>
            <a:off x="480275" y="2269300"/>
            <a:ext cx="337500" cy="257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1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3" name="Google Shape;343;p35"/>
          <p:cNvSpPr/>
          <p:nvPr/>
        </p:nvSpPr>
        <p:spPr>
          <a:xfrm>
            <a:off x="4911150" y="2284650"/>
            <a:ext cx="3375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3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44" name="Google Shape;344;p35"/>
          <p:cNvSpPr/>
          <p:nvPr/>
        </p:nvSpPr>
        <p:spPr>
          <a:xfrm>
            <a:off x="7009950" y="2284650"/>
            <a:ext cx="337500" cy="26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tillium Web"/>
                <a:ea typeface="Titillium Web"/>
                <a:cs typeface="Titillium Web"/>
                <a:sym typeface="Titillium Web"/>
              </a:rPr>
              <a:t>4</a:t>
            </a:r>
            <a:endParaRPr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50" name="Google Shape;350;p36"/>
          <p:cNvSpPr txBox="1"/>
          <p:nvPr/>
        </p:nvSpPr>
        <p:spPr>
          <a:xfrm>
            <a:off x="227100" y="745000"/>
            <a:ext cx="79950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IntelliDoc Can Do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Cloudwick IntelliDoc offers a comprehensive suite of features designed to revolutionize your document workflows, ensuring precision and efficiency at every step.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51" name="Google Shape;351;p36"/>
          <p:cNvSpPr txBox="1"/>
          <p:nvPr/>
        </p:nvSpPr>
        <p:spPr>
          <a:xfrm>
            <a:off x="4070975" y="2003025"/>
            <a:ext cx="34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419050" y="2240625"/>
            <a:ext cx="1968600" cy="1458300"/>
          </a:xfrm>
          <a:prstGeom prst="round2DiagRect">
            <a:avLst>
              <a:gd fmla="val 16667" name="adj1"/>
              <a:gd fmla="val 143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Data Extraction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Pull key-value pairs, tables, and complex informations (.pdf, .jpg, .jpeg, .png)</a:t>
            </a:r>
            <a:endParaRPr b="1"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4586925" y="2808450"/>
            <a:ext cx="1968600" cy="1458300"/>
          </a:xfrm>
          <a:prstGeom prst="round2DiagRect">
            <a:avLst>
              <a:gd fmla="val 16667" name="adj1"/>
              <a:gd fmla="val 143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Fraud &amp; PII Detection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Detects fraud and redacts sensitive information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54" name="Google Shape;354;p36"/>
          <p:cNvSpPr/>
          <p:nvPr/>
        </p:nvSpPr>
        <p:spPr>
          <a:xfrm>
            <a:off x="2502988" y="2495075"/>
            <a:ext cx="1968600" cy="1458300"/>
          </a:xfrm>
          <a:prstGeom prst="round2DiagRect">
            <a:avLst>
              <a:gd fmla="val 16667" name="adj1"/>
              <a:gd fmla="val 14386" name="adj2"/>
            </a:avLst>
          </a:prstGeom>
          <a:solidFill>
            <a:schemeClr val="lt1"/>
          </a:solidFill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Intelligent Classification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Automatically sort the documents by type 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55" name="Google Shape;355;p36"/>
          <p:cNvSpPr/>
          <p:nvPr/>
        </p:nvSpPr>
        <p:spPr>
          <a:xfrm>
            <a:off x="6673100" y="3209750"/>
            <a:ext cx="1968600" cy="1458300"/>
          </a:xfrm>
          <a:prstGeom prst="round2DiagRect">
            <a:avLst>
              <a:gd fmla="val 16667" name="adj1"/>
              <a:gd fmla="val 14386" name="adj2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Chatbot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Intuitively query on extracted documents with filters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7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sp>
        <p:nvSpPr>
          <p:cNvPr id="361" name="Google Shape;361;p37"/>
          <p:cNvSpPr txBox="1"/>
          <p:nvPr/>
        </p:nvSpPr>
        <p:spPr>
          <a:xfrm>
            <a:off x="227100" y="745000"/>
            <a:ext cx="7995000" cy="145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What IntelliDoc Can Do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IntelliDoc extends its capabilities to provide an end-to-end solution for your document processing needs, enhancing efficiency and accuracy across your operations.</a:t>
            </a:r>
            <a:endParaRPr sz="1100"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  <p:sp>
        <p:nvSpPr>
          <p:cNvPr id="362" name="Google Shape;362;p37"/>
          <p:cNvSpPr txBox="1"/>
          <p:nvPr/>
        </p:nvSpPr>
        <p:spPr>
          <a:xfrm>
            <a:off x="4070975" y="2003025"/>
            <a:ext cx="3488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Titillium Web"/>
              <a:ea typeface="Titillium Web"/>
              <a:cs typeface="Titillium Web"/>
              <a:sym typeface="Titillium Web"/>
            </a:endParaRPr>
          </a:p>
        </p:txBody>
      </p:sp>
      <p:sp>
        <p:nvSpPr>
          <p:cNvPr id="363" name="Google Shape;363;p37"/>
          <p:cNvSpPr/>
          <p:nvPr/>
        </p:nvSpPr>
        <p:spPr>
          <a:xfrm>
            <a:off x="419050" y="2240625"/>
            <a:ext cx="1968600" cy="1458300"/>
          </a:xfrm>
          <a:prstGeom prst="round2DiagRect">
            <a:avLst>
              <a:gd fmla="val 16667" name="adj1"/>
              <a:gd fmla="val 143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User defined Classification 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Users can upload 5 files to create a new classification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64" name="Google Shape;364;p37"/>
          <p:cNvSpPr/>
          <p:nvPr/>
        </p:nvSpPr>
        <p:spPr>
          <a:xfrm>
            <a:off x="4586925" y="2808450"/>
            <a:ext cx="1968600" cy="1458300"/>
          </a:xfrm>
          <a:prstGeom prst="round2DiagRect">
            <a:avLst>
              <a:gd fmla="val 16667" name="adj1"/>
              <a:gd fmla="val 1438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Standardization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Specify data formats in the extracted fields for standardization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65" name="Google Shape;365;p37"/>
          <p:cNvSpPr/>
          <p:nvPr/>
        </p:nvSpPr>
        <p:spPr>
          <a:xfrm>
            <a:off x="2502988" y="2495075"/>
            <a:ext cx="1968600" cy="1458300"/>
          </a:xfrm>
          <a:prstGeom prst="round2DiagRect">
            <a:avLst>
              <a:gd fmla="val 16667" name="adj1"/>
              <a:gd fmla="val 14386" name="adj2"/>
            </a:avLst>
          </a:prstGeom>
          <a:solidFill>
            <a:schemeClr val="lt1"/>
          </a:solidFill>
          <a:ln cap="flat" cmpd="sng" w="9525">
            <a:solidFill>
              <a:srgbClr val="159FE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Human-in-the-Loop review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Users can view, edit, and confirm the generated output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  <p:sp>
        <p:nvSpPr>
          <p:cNvPr id="366" name="Google Shape;366;p37"/>
          <p:cNvSpPr/>
          <p:nvPr/>
        </p:nvSpPr>
        <p:spPr>
          <a:xfrm>
            <a:off x="6673100" y="3209750"/>
            <a:ext cx="1968600" cy="1458300"/>
          </a:xfrm>
          <a:prstGeom prst="round2DiagRect">
            <a:avLst>
              <a:gd fmla="val 16667" name="adj1"/>
              <a:gd fmla="val 14386" name="adj2"/>
            </a:avLst>
          </a:prstGeom>
          <a:solidFill>
            <a:schemeClr val="lt1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Dashboard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solidFill>
                  <a:schemeClr val="dk2"/>
                </a:solidFill>
                <a:latin typeface="Titillium Web"/>
                <a:ea typeface="Titillium Web"/>
                <a:cs typeface="Titillium Web"/>
                <a:sym typeface="Titillium Web"/>
              </a:rPr>
              <a:t>Displays statistics of files uploaded in the system</a:t>
            </a:r>
            <a:endParaRPr sz="1100">
              <a:solidFill>
                <a:schemeClr val="dk2"/>
              </a:solidFill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38"/>
          <p:cNvSpPr txBox="1"/>
          <p:nvPr/>
        </p:nvSpPr>
        <p:spPr>
          <a:xfrm>
            <a:off x="1465671" y="4870480"/>
            <a:ext cx="1806600" cy="2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FF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Introduction</a:t>
            </a:r>
            <a:endParaRPr b="1" sz="1600">
              <a:solidFill>
                <a:srgbClr val="FFFFFF"/>
              </a:solidFill>
              <a:latin typeface="Arial Rounded"/>
              <a:ea typeface="Arial Rounded"/>
              <a:cs typeface="Arial Rounded"/>
              <a:sym typeface="Arial Rounded"/>
            </a:endParaRPr>
          </a:p>
        </p:txBody>
      </p:sp>
      <p:pic>
        <p:nvPicPr>
          <p:cNvPr id="372" name="Google Shape;37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3575" y="1246050"/>
            <a:ext cx="2686925" cy="26869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8"/>
          <p:cNvSpPr txBox="1"/>
          <p:nvPr/>
        </p:nvSpPr>
        <p:spPr>
          <a:xfrm>
            <a:off x="338125" y="836450"/>
            <a:ext cx="36711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Human Resources</a:t>
            </a:r>
            <a:endParaRPr b="1" sz="23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Effortless Employee Record Management:</a:t>
            </a:r>
            <a:endParaRPr sz="11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tillium Web"/>
                <a:ea typeface="Titillium Web"/>
                <a:cs typeface="Titillium Web"/>
                <a:sym typeface="Titillium Web"/>
              </a:rPr>
              <a:t>Employees securely upload documents like certifications and invoices to their "Employee DocVaults," centralizing all records.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Data Capture:</a:t>
            </a:r>
            <a:endParaRPr sz="11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tillium Web"/>
                <a:ea typeface="Titillium Web"/>
                <a:cs typeface="Titillium Web"/>
                <a:sym typeface="Titillium Web"/>
              </a:rPr>
              <a:t>IntelliDoc automatically captures certification scores from training certificates and reimbursement amounts from invoices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latin typeface="Titillium Web SemiBold"/>
                <a:ea typeface="Titillium Web SemiBold"/>
                <a:cs typeface="Titillium Web SemiBold"/>
                <a:sym typeface="Titillium Web SemiBold"/>
              </a:rPr>
              <a:t>Quick HR Queries:</a:t>
            </a:r>
            <a:endParaRPr sz="1100">
              <a:latin typeface="Titillium Web SemiBold"/>
              <a:ea typeface="Titillium Web SemiBold"/>
              <a:cs typeface="Titillium Web SemiBold"/>
              <a:sym typeface="Titillium Web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00">
                <a:latin typeface="Titillium Web"/>
                <a:ea typeface="Titillium Web"/>
                <a:cs typeface="Titillium Web"/>
                <a:sym typeface="Titillium Web"/>
              </a:rPr>
              <a:t>HR can use the chatbot to instantly retrieve information</a:t>
            </a:r>
            <a:endParaRPr sz="1100">
              <a:latin typeface="Titillium Web"/>
              <a:ea typeface="Titillium Web"/>
              <a:cs typeface="Titillium Web"/>
              <a:sym typeface="Titillium Web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edical Technology Advances by Slidesgo">
  <a:themeElements>
    <a:clrScheme name="Simple Light">
      <a:dk1>
        <a:srgbClr val="1F2B6C"/>
      </a:dk1>
      <a:lt1>
        <a:srgbClr val="FFFFFF"/>
      </a:lt1>
      <a:dk2>
        <a:srgbClr val="000000"/>
      </a:dk2>
      <a:lt2>
        <a:srgbClr val="EEEEEE"/>
      </a:lt2>
      <a:accent1>
        <a:srgbClr val="E7F7FF"/>
      </a:accent1>
      <a:accent2>
        <a:srgbClr val="159FED"/>
      </a:accent2>
      <a:accent3>
        <a:srgbClr val="73E1CD"/>
      </a:accent3>
      <a:accent4>
        <a:srgbClr val="8292E8"/>
      </a:accent4>
      <a:accent5>
        <a:srgbClr val="8292E8"/>
      </a:accent5>
      <a:accent6>
        <a:srgbClr val="1F2B6C"/>
      </a:accent6>
      <a:hlink>
        <a:srgbClr val="1F2B6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