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486D-B252-481E-BDCB-3B8FD459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FFE5C-C3EC-46ED-92F4-993F4359C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CD20-3D6E-4701-A6D4-ADC086BC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352F-18CC-434D-98F0-E0CA3BE1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D41A-7B4A-4591-8890-F897163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2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8B48-3417-42E6-8114-AB705C35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A6EDA-285A-4562-9675-CA55056F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8FDA-D32B-4B12-A191-84137DA1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333B-506A-456E-9F60-11919CC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C0A7-2469-4213-8549-195A11AD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9839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8BB15-2B15-4AC9-AEFE-DCCF91F8E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449D-4064-4ECB-A499-641A7E65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7B41-F3C2-4C06-B808-5CFF4C50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C12C-6668-4158-888C-32F0A706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AF37-B67C-4D96-A963-E0A9C53D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612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6E81-CD7F-47CC-B43D-C418638A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E29-200A-46C4-B3C8-E2E0863F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18B7-3F25-415C-9083-639E02C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B08D-AE87-4ACA-A5F8-E89DAE80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521D-8E04-4B06-B0A9-A18937B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2522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C5A-FE8E-4E06-A83F-4817006B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E9E-1160-419C-AB36-F9929FAF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0F66-DD48-4AAC-9FB6-29C5923E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2F43-2145-4C9D-9A76-DD22B5F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83C1-23EB-4E77-9B29-75B850AD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071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CF4-945E-430D-B1E1-4C852340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49FA-87D9-4E1C-9E07-D4F461ED8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B43E-A044-4A2F-A162-9449DAC6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4BED-4B6A-465A-88D7-5DE30C7C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310CF-A3EF-463A-B411-E2BB710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B216-7EFF-4955-B52F-23675F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8060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FFB2-5F2E-4AFB-B560-D94680E0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9BFB-0046-491B-9D1B-27826FAF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24C3-158B-4540-B1AC-BC1109CF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35C20-ADAB-4A20-BEE1-02601072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056A-0D49-4862-9241-696D758A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ED81-D37A-4E3B-B0BE-BF696796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954A-3EB5-4BD0-A0D4-86A86701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5AE8-9003-47FE-9C59-7A570E8B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6749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A0-088C-41D2-B3AE-8118C81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BAAAE-3A27-4D5A-B945-DDDFBCFA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10F8C-33CE-4E7D-9BD4-59E4708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4CF7-9704-4797-AAF3-FE25764E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431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2FD2-62A8-42D6-8FBD-9EEAFBA6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A750A-D766-499A-BA62-C39B35F4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1D18-1B47-454C-93D9-20BC63E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4605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01CF-255A-438A-BE7A-4856E72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F93C-9CD7-46F7-9FF9-496F57D4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B9C21-42F8-4520-841F-1B62C87F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BBC6-238C-4B5E-BD94-46447960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9E41-EF8B-457B-9D9B-DFB26E9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3D30-7CD3-4F54-8BB4-92C4B22E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2798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11A5-C5A6-4367-8447-539429C1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9A08E-0BD4-4DFB-8493-C0E578637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8BFD-0BDE-4B14-A1AF-70C99BDD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6F68-BF9F-47B0-BEE1-FDA534E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CDE8-CA0E-4CA2-B49B-FFFD3618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A3FC-C303-48D8-A39D-8ACF0F9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49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2">
                <a:lumMod val="25000"/>
              </a:schemeClr>
            </a:gs>
            <a:gs pos="0">
              <a:schemeClr val="bg2">
                <a:lumMod val="10000"/>
              </a:schemeClr>
            </a:gs>
            <a:gs pos="80000">
              <a:schemeClr val="accent1">
                <a:lumMod val="50000"/>
              </a:schemeClr>
            </a:gs>
            <a:gs pos="96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519F5-29B2-4AE4-A90A-2C7077D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E36FA-0997-45A7-8DD4-2B939403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F8B0-A91F-41A1-8CDE-47E6F255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D466-7CF1-4B09-B5C4-2098437C2ED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DC21-68D7-41AF-8C35-C25CB4DF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0035-22E1-46B7-9771-9247D5B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BDC-6642-4F30-9A01-4F056AF0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70038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PYTHON DESKTOP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7D91F-6D5C-49F1-A3FB-F5A987C2C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7475" y="5601494"/>
            <a:ext cx="9144000" cy="1655762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BY</a:t>
            </a:r>
          </a:p>
          <a:p>
            <a:pPr algn="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YASH DAMLE</a:t>
            </a:r>
          </a:p>
        </p:txBody>
      </p:sp>
    </p:spTree>
    <p:extLst>
      <p:ext uri="{BB962C8B-B14F-4D97-AF65-F5344CB8AC3E}">
        <p14:creationId xmlns:p14="http://schemas.microsoft.com/office/powerpoint/2010/main" val="17121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9B90-DFA9-4B36-96C3-1B8B2259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WHAT IS VOICE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AE3-781B-4CD8-B0A5-2EE4BB38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Voice Assistant is a software agent that can perform tasks or services for an individual based on commands or questions.</a:t>
            </a:r>
          </a:p>
          <a:p>
            <a:r>
              <a:rPr lang="en-US" dirty="0">
                <a:solidFill>
                  <a:schemeClr val="bg1"/>
                </a:solidFill>
              </a:rPr>
              <a:t>It is able to interpret human speech and respond via synthesized voices. </a:t>
            </a:r>
          </a:p>
          <a:p>
            <a:r>
              <a:rPr lang="en-US" dirty="0">
                <a:solidFill>
                  <a:schemeClr val="bg1"/>
                </a:solidFill>
              </a:rPr>
              <a:t>Users can ask their assistants questions, media playback via voice, and manage other basic tasks such as email, to-do lists, and calendars with verbal commands.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001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E496-3EDE-4E91-96EA-AB3C5DD6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89FE-4957-4764-BDA8-952B1A63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Tells news and jokes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Opens a set of applications installed on computer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Opens a set of websites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Searches on Google and Wikipedia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Visits Instagram profiles and downloads the profile picture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Tells current time </a:t>
            </a:r>
            <a:r>
              <a:rPr lang="en-IN" sz="3200">
                <a:solidFill>
                  <a:schemeClr val="bg1">
                    <a:lumMod val="95000"/>
                  </a:schemeClr>
                </a:solidFill>
              </a:rPr>
              <a:t>and date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74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1CC-30F8-4F96-B363-443E747C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WHY TO USE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D18A-7A5D-4EB8-9720-E8B3B164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Easy to use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Helpful for the differently-abled people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Can work with variety of commands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Flexibility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saved with increased efficiency 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Multitasking – dictation on the go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805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50-94AE-4804-81F5-CBF3F2C4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8596-F67E-4F82-83CF-E67E7FB2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This project is based on Python language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The compiling is done using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Jupyter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Notebook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This project mainly uses ‘pyttsx’ speech to text recognition module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Variety of python libraries are used smartly </a:t>
            </a:r>
          </a:p>
        </p:txBody>
      </p:sp>
    </p:spTree>
    <p:extLst>
      <p:ext uri="{BB962C8B-B14F-4D97-AF65-F5344CB8AC3E}">
        <p14:creationId xmlns:p14="http://schemas.microsoft.com/office/powerpoint/2010/main" val="37329620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1951-68CB-4729-9533-636EACE9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637"/>
            <a:ext cx="10515600" cy="974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33428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DESKTOP ASSISTANT</vt:lpstr>
      <vt:lpstr>WHAT IS VOICE ASSISTANT?</vt:lpstr>
      <vt:lpstr>FEATURES</vt:lpstr>
      <vt:lpstr>WHY TO USE THIS ?</vt:lpstr>
      <vt:lpstr>TECH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DESKTOP ASSISTANT</dc:title>
  <dc:creator>Yash Damle</dc:creator>
  <cp:lastModifiedBy>Yash Damle</cp:lastModifiedBy>
  <cp:revision>12</cp:revision>
  <dcterms:created xsi:type="dcterms:W3CDTF">2022-01-02T14:07:25Z</dcterms:created>
  <dcterms:modified xsi:type="dcterms:W3CDTF">2022-07-25T11:23:21Z</dcterms:modified>
</cp:coreProperties>
</file>