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69" r:id="rId2"/>
    <p:sldId id="257" r:id="rId3"/>
    <p:sldId id="259" r:id="rId4"/>
    <p:sldId id="256" r:id="rId5"/>
    <p:sldId id="262" r:id="rId6"/>
    <p:sldId id="261" r:id="rId7"/>
    <p:sldId id="269" r:id="rId8"/>
    <p:sldId id="1059" r:id="rId9"/>
    <p:sldId id="1060" r:id="rId10"/>
    <p:sldId id="1061" r:id="rId11"/>
    <p:sldId id="1062" r:id="rId12"/>
    <p:sldId id="1063" r:id="rId13"/>
    <p:sldId id="1064" r:id="rId14"/>
    <p:sldId id="1065" r:id="rId15"/>
    <p:sldId id="1068" r:id="rId16"/>
    <p:sldId id="1067" r:id="rId17"/>
    <p:sldId id="1066" r:id="rId18"/>
    <p:sldId id="270" r:id="rId19"/>
    <p:sldId id="268" r:id="rId20"/>
    <p:sldId id="1058" r:id="rId21"/>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D90E"/>
    <a:srgbClr val="FCFCF9"/>
    <a:srgbClr val="080C0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5DD60-CA8D-4908-885C-3AE0A22E5A73}" v="1" dt="2024-09-21T18:12:40.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A96F-E7FA-1918-1FDE-2EA9D24A84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6A9C98-1CAE-C117-2DEB-C1ABDE862517}"/>
              </a:ext>
            </a:extLst>
          </p:cNvPr>
          <p:cNvSpPr>
            <a:spLocks noGrp="1"/>
          </p:cNvSpPr>
          <p:nvPr>
            <p:ph type="dt" sz="half" idx="10"/>
          </p:nvPr>
        </p:nvSpPr>
        <p:spPr/>
        <p:txBody>
          <a:bodyPr/>
          <a:lstStyle/>
          <a:p>
            <a:fld id="{54A56435-7572-491F-A362-3F24EF3E9A07}" type="datetimeFigureOut">
              <a:rPr lang="en-US" smtClean="0"/>
              <a:t>30-Sep-24</a:t>
            </a:fld>
            <a:endParaRPr lang="en-US" dirty="0"/>
          </a:p>
        </p:txBody>
      </p:sp>
      <p:sp>
        <p:nvSpPr>
          <p:cNvPr id="4" name="Footer Placeholder 3">
            <a:extLst>
              <a:ext uri="{FF2B5EF4-FFF2-40B4-BE49-F238E27FC236}">
                <a16:creationId xmlns:a16="http://schemas.microsoft.com/office/drawing/2014/main" id="{147012A7-285E-7B12-5846-2EACC72BEF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437B2BE-F9D1-A7B9-3334-87E0D3766649}"/>
              </a:ext>
            </a:extLst>
          </p:cNvPr>
          <p:cNvSpPr>
            <a:spLocks noGrp="1"/>
          </p:cNvSpPr>
          <p:nvPr>
            <p:ph type="sldNum" sz="quarter" idx="12"/>
          </p:nvPr>
        </p:nvSpPr>
        <p:spPr/>
        <p:txBody>
          <a:bodyPr/>
          <a:lstStyle/>
          <a:p>
            <a:fld id="{1A8985AA-2418-4D57-9F87-2B869A7F6451}" type="slidenum">
              <a:rPr lang="en-US" smtClean="0"/>
              <a:t>‹#›</a:t>
            </a:fld>
            <a:endParaRPr lang="en-US" dirty="0"/>
          </a:p>
        </p:txBody>
      </p:sp>
    </p:spTree>
    <p:extLst>
      <p:ext uri="{BB962C8B-B14F-4D97-AF65-F5344CB8AC3E}">
        <p14:creationId xmlns:p14="http://schemas.microsoft.com/office/powerpoint/2010/main" val="110629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F38C2-84B2-5A48-7768-08CA18ED3EB3}"/>
              </a:ext>
            </a:extLst>
          </p:cNvPr>
          <p:cNvSpPr>
            <a:spLocks noGrp="1"/>
          </p:cNvSpPr>
          <p:nvPr>
            <p:ph type="dt" sz="half" idx="10"/>
          </p:nvPr>
        </p:nvSpPr>
        <p:spPr/>
        <p:txBody>
          <a:bodyPr/>
          <a:lstStyle/>
          <a:p>
            <a:fld id="{54A56435-7572-491F-A362-3F24EF3E9A07}" type="datetimeFigureOut">
              <a:rPr lang="en-US" smtClean="0"/>
              <a:t>30-Sep-24</a:t>
            </a:fld>
            <a:endParaRPr lang="en-US" dirty="0"/>
          </a:p>
        </p:txBody>
      </p:sp>
      <p:sp>
        <p:nvSpPr>
          <p:cNvPr id="3" name="Footer Placeholder 2">
            <a:extLst>
              <a:ext uri="{FF2B5EF4-FFF2-40B4-BE49-F238E27FC236}">
                <a16:creationId xmlns:a16="http://schemas.microsoft.com/office/drawing/2014/main" id="{02C310F9-8B79-F0DA-D7DF-8812CD9520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BA0D0-C908-CA03-338B-9D5325EDB48A}"/>
              </a:ext>
            </a:extLst>
          </p:cNvPr>
          <p:cNvSpPr>
            <a:spLocks noGrp="1"/>
          </p:cNvSpPr>
          <p:nvPr>
            <p:ph type="sldNum" sz="quarter" idx="12"/>
          </p:nvPr>
        </p:nvSpPr>
        <p:spPr/>
        <p:txBody>
          <a:bodyPr/>
          <a:lstStyle/>
          <a:p>
            <a:fld id="{1A8985AA-2418-4D57-9F87-2B869A7F6451}" type="slidenum">
              <a:rPr lang="en-US" smtClean="0"/>
              <a:t>‹#›</a:t>
            </a:fld>
            <a:endParaRPr lang="en-US" dirty="0"/>
          </a:p>
        </p:txBody>
      </p:sp>
    </p:spTree>
    <p:extLst>
      <p:ext uri="{BB962C8B-B14F-4D97-AF65-F5344CB8AC3E}">
        <p14:creationId xmlns:p14="http://schemas.microsoft.com/office/powerpoint/2010/main" val="789823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3664C-4233-48B1-D011-0896F0D3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2702B-CC1A-C48A-6A0E-936FF7122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A47AD-7BBE-1C6F-84A5-8A17D0825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56435-7572-491F-A362-3F24EF3E9A07}" type="datetimeFigureOut">
              <a:rPr lang="en-US" smtClean="0"/>
              <a:t>30-Sep-24</a:t>
            </a:fld>
            <a:endParaRPr lang="en-US" dirty="0"/>
          </a:p>
        </p:txBody>
      </p:sp>
      <p:sp>
        <p:nvSpPr>
          <p:cNvPr id="5" name="Footer Placeholder 4">
            <a:extLst>
              <a:ext uri="{FF2B5EF4-FFF2-40B4-BE49-F238E27FC236}">
                <a16:creationId xmlns:a16="http://schemas.microsoft.com/office/drawing/2014/main" id="{90D27F70-46A6-1A96-7620-6534BE319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B6E584F-DAE9-3DD2-3EFC-EB1EF64DD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985AA-2418-4D57-9F87-2B869A7F6451}" type="slidenum">
              <a:rPr lang="en-US" smtClean="0"/>
              <a:t>‹#›</a:t>
            </a:fld>
            <a:endParaRPr lang="en-US" dirty="0"/>
          </a:p>
        </p:txBody>
      </p:sp>
    </p:spTree>
    <p:extLst>
      <p:ext uri="{BB962C8B-B14F-4D97-AF65-F5344CB8AC3E}">
        <p14:creationId xmlns:p14="http://schemas.microsoft.com/office/powerpoint/2010/main" val="3359567681"/>
      </p:ext>
    </p:extLst>
  </p:cSld>
  <p:clrMap bg1="lt1" tx1="dk1" bg2="lt2" tx2="dk2" accent1="accent1" accent2="accent2" accent3="accent3" accent4="accent4" accent5="accent5" accent6="accent6" hlink="hlink" folHlink="folHlink"/>
  <p:sldLayoutIdLst>
    <p:sldLayoutId id="2147483654" r:id="rId1"/>
    <p:sldLayoutId id="2147483655" r:id="rId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jwt.io/introduction" TargetMode="External"/><Relationship Id="rId3" Type="http://schemas.openxmlformats.org/officeDocument/2006/relationships/hyperlink" Target="https://react.dev/learn" TargetMode="External"/><Relationship Id="rId7" Type="http://schemas.openxmlformats.org/officeDocument/2006/relationships/hyperlink" Target="https://www.mongodb.com/docs/manual" TargetMode="Externa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expressjs.com/en/guide/routing.html" TargetMode="External"/><Relationship Id="rId5" Type="http://schemas.openxmlformats.org/officeDocument/2006/relationships/hyperlink" Target="https://ai.google.dev/gemini-api/docs" TargetMode="External"/><Relationship Id="rId4" Type="http://schemas.openxmlformats.org/officeDocument/2006/relationships/hyperlink" Target="https://nodejs.org/docs/latest/ap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1EFC3-DF34-D729-9756-4D42092E7E78}"/>
              </a:ext>
            </a:extLst>
          </p:cNvPr>
          <p:cNvSpPr txBox="1"/>
          <p:nvPr/>
        </p:nvSpPr>
        <p:spPr>
          <a:xfrm>
            <a:off x="4839887" y="305519"/>
            <a:ext cx="2512226" cy="523220"/>
          </a:xfrm>
          <a:prstGeom prst="rect">
            <a:avLst/>
          </a:prstGeom>
          <a:noFill/>
        </p:spPr>
        <p:txBody>
          <a:bodyPr wrap="none" rtlCol="0">
            <a:spAutoFit/>
          </a:bodyPr>
          <a:lstStyle/>
          <a:p>
            <a:r>
              <a:rPr lang="en-US" sz="2800" b="1" dirty="0">
                <a:solidFill>
                  <a:schemeClr val="accent1"/>
                </a:solidFill>
                <a:latin typeface="Montserrat" panose="00000500000000000000" pitchFamily="2" charset="0"/>
              </a:rPr>
              <a:t>AI – </a:t>
            </a:r>
            <a:r>
              <a:rPr lang="en-US" sz="2800" b="1" dirty="0" err="1">
                <a:solidFill>
                  <a:schemeClr val="accent1"/>
                </a:solidFill>
                <a:latin typeface="Montserrat" panose="00000500000000000000" pitchFamily="2" charset="0"/>
              </a:rPr>
              <a:t>ChatBot</a:t>
            </a:r>
            <a:endParaRPr lang="en-US" sz="2800" b="1" dirty="0">
              <a:solidFill>
                <a:schemeClr val="accent1"/>
              </a:solidFill>
              <a:latin typeface="Montserrat" panose="00000500000000000000" pitchFamily="2" charset="0"/>
            </a:endParaRPr>
          </a:p>
        </p:txBody>
      </p:sp>
      <p:sp>
        <p:nvSpPr>
          <p:cNvPr id="3" name="TextBox 2">
            <a:extLst>
              <a:ext uri="{FF2B5EF4-FFF2-40B4-BE49-F238E27FC236}">
                <a16:creationId xmlns:a16="http://schemas.microsoft.com/office/drawing/2014/main" id="{FCCC11B7-0C2D-FA4B-5118-BD964C2D479E}"/>
              </a:ext>
            </a:extLst>
          </p:cNvPr>
          <p:cNvSpPr txBox="1"/>
          <p:nvPr/>
        </p:nvSpPr>
        <p:spPr>
          <a:xfrm>
            <a:off x="3304147" y="828739"/>
            <a:ext cx="5583706" cy="707886"/>
          </a:xfrm>
          <a:prstGeom prst="rect">
            <a:avLst/>
          </a:prstGeom>
          <a:noFill/>
        </p:spPr>
        <p:txBody>
          <a:bodyPr wrap="square" rtlCol="0">
            <a:spAutoFit/>
          </a:bodyPr>
          <a:lstStyle/>
          <a:p>
            <a:pPr algn="ctr"/>
            <a:r>
              <a:rPr lang="en-US" sz="2000" dirty="0">
                <a:solidFill>
                  <a:schemeClr val="bg1"/>
                </a:solidFill>
                <a:latin typeface="Montserrat" panose="00000500000000000000" pitchFamily="2" charset="0"/>
              </a:rPr>
              <a:t>Shri </a:t>
            </a:r>
            <a:r>
              <a:rPr lang="en-US" sz="2000" dirty="0" err="1">
                <a:solidFill>
                  <a:schemeClr val="bg1"/>
                </a:solidFill>
                <a:latin typeface="Montserrat" panose="00000500000000000000" pitchFamily="2" charset="0"/>
              </a:rPr>
              <a:t>Shambhubhai</a:t>
            </a:r>
            <a:r>
              <a:rPr lang="en-US" sz="2000" dirty="0">
                <a:solidFill>
                  <a:schemeClr val="bg1"/>
                </a:solidFill>
                <a:latin typeface="Montserrat" panose="00000500000000000000" pitchFamily="2" charset="0"/>
              </a:rPr>
              <a:t> V. Patel College of Computer Science</a:t>
            </a:r>
          </a:p>
        </p:txBody>
      </p:sp>
      <p:pic>
        <p:nvPicPr>
          <p:cNvPr id="5" name="Picture 4" descr="A logo on a yellow circle&#10;&#10;Description automatically generated">
            <a:extLst>
              <a:ext uri="{FF2B5EF4-FFF2-40B4-BE49-F238E27FC236}">
                <a16:creationId xmlns:a16="http://schemas.microsoft.com/office/drawing/2014/main" id="{BADE9B5C-B860-9EE2-AA6C-E93A5CD8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189" y="1984075"/>
            <a:ext cx="2069621" cy="2069621"/>
          </a:xfrm>
          <a:prstGeom prst="rect">
            <a:avLst/>
          </a:prstGeom>
        </p:spPr>
      </p:pic>
      <p:sp>
        <p:nvSpPr>
          <p:cNvPr id="9" name="TextBox 8">
            <a:extLst>
              <a:ext uri="{FF2B5EF4-FFF2-40B4-BE49-F238E27FC236}">
                <a16:creationId xmlns:a16="http://schemas.microsoft.com/office/drawing/2014/main" id="{5167A68B-0A7F-47F0-F4AE-5FE376985581}"/>
              </a:ext>
            </a:extLst>
          </p:cNvPr>
          <p:cNvSpPr txBox="1"/>
          <p:nvPr/>
        </p:nvSpPr>
        <p:spPr>
          <a:xfrm>
            <a:off x="785004" y="5538158"/>
            <a:ext cx="1850186" cy="646331"/>
          </a:xfrm>
          <a:prstGeom prst="rect">
            <a:avLst/>
          </a:prstGeom>
          <a:noFill/>
        </p:spPr>
        <p:txBody>
          <a:bodyPr wrap="none" rtlCol="0">
            <a:spAutoFit/>
          </a:bodyPr>
          <a:lstStyle/>
          <a:p>
            <a:r>
              <a:rPr lang="en-US" dirty="0">
                <a:solidFill>
                  <a:schemeClr val="bg1"/>
                </a:solidFill>
                <a:latin typeface="Montserrat" panose="00000500000000000000" pitchFamily="2" charset="0"/>
              </a:rPr>
              <a:t>Developed By:</a:t>
            </a:r>
            <a:br>
              <a:rPr lang="en-US" dirty="0">
                <a:solidFill>
                  <a:schemeClr val="bg1"/>
                </a:solidFill>
                <a:latin typeface="Montserrat" panose="00000500000000000000" pitchFamily="2" charset="0"/>
              </a:rPr>
            </a:br>
            <a:r>
              <a:rPr lang="en-US" dirty="0">
                <a:solidFill>
                  <a:schemeClr val="bg1"/>
                </a:solidFill>
                <a:latin typeface="Montserrat" panose="00000500000000000000" pitchFamily="2" charset="0"/>
              </a:rPr>
              <a:t>Yash Dayani</a:t>
            </a:r>
          </a:p>
        </p:txBody>
      </p:sp>
      <p:sp>
        <p:nvSpPr>
          <p:cNvPr id="10" name="TextBox 9">
            <a:extLst>
              <a:ext uri="{FF2B5EF4-FFF2-40B4-BE49-F238E27FC236}">
                <a16:creationId xmlns:a16="http://schemas.microsoft.com/office/drawing/2014/main" id="{8B44DFB3-29A0-3C40-DA6D-0E21BAE2BD94}"/>
              </a:ext>
            </a:extLst>
          </p:cNvPr>
          <p:cNvSpPr txBox="1"/>
          <p:nvPr/>
        </p:nvSpPr>
        <p:spPr>
          <a:xfrm>
            <a:off x="9287505" y="5538158"/>
            <a:ext cx="2119491" cy="646331"/>
          </a:xfrm>
          <a:prstGeom prst="rect">
            <a:avLst/>
          </a:prstGeom>
          <a:noFill/>
        </p:spPr>
        <p:txBody>
          <a:bodyPr wrap="none" rtlCol="0">
            <a:spAutoFit/>
          </a:bodyPr>
          <a:lstStyle/>
          <a:p>
            <a:r>
              <a:rPr lang="en-US" dirty="0">
                <a:solidFill>
                  <a:schemeClr val="bg1"/>
                </a:solidFill>
                <a:latin typeface="Montserrat" panose="00000500000000000000" pitchFamily="2" charset="0"/>
              </a:rPr>
              <a:t>Guided By:</a:t>
            </a:r>
            <a:br>
              <a:rPr lang="en-US" dirty="0">
                <a:solidFill>
                  <a:schemeClr val="bg1"/>
                </a:solidFill>
                <a:latin typeface="Montserrat" panose="00000500000000000000" pitchFamily="2" charset="0"/>
              </a:rPr>
            </a:br>
            <a:r>
              <a:rPr lang="en-US" dirty="0">
                <a:solidFill>
                  <a:schemeClr val="bg1"/>
                </a:solidFill>
                <a:latin typeface="Montserrat" panose="00000500000000000000" pitchFamily="2" charset="0"/>
              </a:rPr>
              <a:t>Prof. Bipin Jadav</a:t>
            </a:r>
          </a:p>
        </p:txBody>
      </p:sp>
      <p:sp>
        <p:nvSpPr>
          <p:cNvPr id="11" name="TextBox 10">
            <a:extLst>
              <a:ext uri="{FF2B5EF4-FFF2-40B4-BE49-F238E27FC236}">
                <a16:creationId xmlns:a16="http://schemas.microsoft.com/office/drawing/2014/main" id="{60AFFAE3-332F-A34E-27ED-000CA876FEED}"/>
              </a:ext>
            </a:extLst>
          </p:cNvPr>
          <p:cNvSpPr txBox="1"/>
          <p:nvPr/>
        </p:nvSpPr>
        <p:spPr>
          <a:xfrm>
            <a:off x="5053888" y="4665767"/>
            <a:ext cx="2084225" cy="646331"/>
          </a:xfrm>
          <a:prstGeom prst="rect">
            <a:avLst/>
          </a:prstGeom>
          <a:noFill/>
        </p:spPr>
        <p:txBody>
          <a:bodyPr wrap="none" rtlCol="0">
            <a:spAutoFit/>
          </a:bodyPr>
          <a:lstStyle/>
          <a:p>
            <a:pPr algn="ctr"/>
            <a:r>
              <a:rPr lang="en-US" dirty="0">
                <a:solidFill>
                  <a:schemeClr val="bg1"/>
                </a:solidFill>
                <a:latin typeface="Montserrat" panose="00000500000000000000" pitchFamily="2" charset="0"/>
              </a:rPr>
              <a:t>BCA</a:t>
            </a:r>
            <a:br>
              <a:rPr lang="en-US" dirty="0">
                <a:solidFill>
                  <a:schemeClr val="bg1"/>
                </a:solidFill>
                <a:latin typeface="Montserrat" panose="00000500000000000000" pitchFamily="2" charset="0"/>
              </a:rPr>
            </a:br>
            <a:r>
              <a:rPr lang="en-US" dirty="0">
                <a:solidFill>
                  <a:schemeClr val="bg1"/>
                </a:solidFill>
                <a:latin typeface="Montserrat" panose="00000500000000000000" pitchFamily="2" charset="0"/>
              </a:rPr>
              <a:t>Year 2024 - 2025</a:t>
            </a:r>
          </a:p>
        </p:txBody>
      </p:sp>
    </p:spTree>
    <p:extLst>
      <p:ext uri="{BB962C8B-B14F-4D97-AF65-F5344CB8AC3E}">
        <p14:creationId xmlns:p14="http://schemas.microsoft.com/office/powerpoint/2010/main" val="5559258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6739612" y="3105834"/>
            <a:ext cx="4226011"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LEVEL-1</a:t>
            </a:r>
            <a:r>
              <a:rPr lang="en-US" sz="3600" b="1" i="0" dirty="0">
                <a:solidFill>
                  <a:schemeClr val="accent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DFD</a:t>
            </a:r>
            <a:endParaRPr lang="en-US" sz="3600" b="1" dirty="0">
              <a:solidFill>
                <a:schemeClr val="bg1"/>
              </a:solidFill>
              <a:latin typeface="Montserrat" panose="00000500000000000000" pitchFamily="2" charset="0"/>
            </a:endParaRPr>
          </a:p>
        </p:txBody>
      </p:sp>
      <p:sp>
        <p:nvSpPr>
          <p:cNvPr id="4" name="Rectangle: Diagonal Corners Rounded 3">
            <a:extLst>
              <a:ext uri="{FF2B5EF4-FFF2-40B4-BE49-F238E27FC236}">
                <a16:creationId xmlns:a16="http://schemas.microsoft.com/office/drawing/2014/main" id="{8872CD6D-EC06-E672-1116-153E45608DA0}"/>
              </a:ext>
            </a:extLst>
          </p:cNvPr>
          <p:cNvSpPr/>
          <p:nvPr/>
        </p:nvSpPr>
        <p:spPr>
          <a:xfrm flipH="1">
            <a:off x="638352" y="353684"/>
            <a:ext cx="5589917" cy="6349042"/>
          </a:xfrm>
          <a:prstGeom prst="round2DiagRect">
            <a:avLst>
              <a:gd name="adj1" fmla="val 9568"/>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B116BCAA-AA30-6534-4551-238112AD09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223" y="499132"/>
            <a:ext cx="4520560" cy="6173340"/>
          </a:xfrm>
          <a:prstGeom prst="rect">
            <a:avLst/>
          </a:prstGeom>
          <a:noFill/>
          <a:ln>
            <a:noFill/>
          </a:ln>
        </p:spPr>
      </p:pic>
    </p:spTree>
    <p:extLst>
      <p:ext uri="{BB962C8B-B14F-4D97-AF65-F5344CB8AC3E}">
        <p14:creationId xmlns:p14="http://schemas.microsoft.com/office/powerpoint/2010/main" val="4135109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8956600" y="2828835"/>
            <a:ext cx="4226011" cy="1200329"/>
          </a:xfrm>
          <a:prstGeom prst="rect">
            <a:avLst/>
          </a:prstGeom>
          <a:noFill/>
        </p:spPr>
        <p:txBody>
          <a:bodyPr wrap="square">
            <a:spAutoFit/>
          </a:bodyPr>
          <a:lstStyle/>
          <a:p>
            <a:r>
              <a:rPr lang="en-US" sz="3600" b="1" dirty="0">
                <a:solidFill>
                  <a:schemeClr val="accent1"/>
                </a:solidFill>
                <a:latin typeface="Montserrat" panose="00000500000000000000" pitchFamily="2" charset="0"/>
              </a:rPr>
              <a:t>USECASE</a:t>
            </a:r>
            <a:br>
              <a:rPr lang="en-US" sz="3600" b="1" dirty="0">
                <a:solidFill>
                  <a:schemeClr val="accent1"/>
                </a:solidFill>
                <a:latin typeface="Montserrat" panose="00000500000000000000" pitchFamily="2" charset="0"/>
              </a:rPr>
            </a:br>
            <a:r>
              <a:rPr lang="en-US" sz="3600" b="1" dirty="0">
                <a:solidFill>
                  <a:schemeClr val="bg1"/>
                </a:solidFill>
                <a:latin typeface="Montserrat" panose="00000500000000000000" pitchFamily="2" charset="0"/>
              </a:rPr>
              <a:t>DIAGRAM</a:t>
            </a:r>
          </a:p>
        </p:txBody>
      </p:sp>
      <p:sp>
        <p:nvSpPr>
          <p:cNvPr id="4" name="Rectangle: Diagonal Corners Rounded 3">
            <a:extLst>
              <a:ext uri="{FF2B5EF4-FFF2-40B4-BE49-F238E27FC236}">
                <a16:creationId xmlns:a16="http://schemas.microsoft.com/office/drawing/2014/main" id="{8872CD6D-EC06-E672-1116-153E45608DA0}"/>
              </a:ext>
            </a:extLst>
          </p:cNvPr>
          <p:cNvSpPr/>
          <p:nvPr/>
        </p:nvSpPr>
        <p:spPr>
          <a:xfrm flipH="1">
            <a:off x="638350" y="353684"/>
            <a:ext cx="7446981" cy="6349042"/>
          </a:xfrm>
          <a:prstGeom prst="round2DiagRect">
            <a:avLst>
              <a:gd name="adj1" fmla="val 10794"/>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1">
            <a:extLst>
              <a:ext uri="{FF2B5EF4-FFF2-40B4-BE49-F238E27FC236}">
                <a16:creationId xmlns:a16="http://schemas.microsoft.com/office/drawing/2014/main" id="{A93E80A8-5302-30C2-F4FC-C75E1972BF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4466" y="638360"/>
            <a:ext cx="6110306" cy="5848355"/>
          </a:xfrm>
          <a:prstGeom prst="rect">
            <a:avLst/>
          </a:prstGeom>
        </p:spPr>
      </p:pic>
    </p:spTree>
    <p:extLst>
      <p:ext uri="{BB962C8B-B14F-4D97-AF65-F5344CB8AC3E}">
        <p14:creationId xmlns:p14="http://schemas.microsoft.com/office/powerpoint/2010/main" val="1075875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8385359" y="1569378"/>
            <a:ext cx="4226011" cy="1200329"/>
          </a:xfrm>
          <a:prstGeom prst="rect">
            <a:avLst/>
          </a:prstGeom>
          <a:noFill/>
        </p:spPr>
        <p:txBody>
          <a:bodyPr wrap="square">
            <a:spAutoFit/>
          </a:bodyPr>
          <a:lstStyle/>
          <a:p>
            <a:r>
              <a:rPr lang="en-US" sz="3600" b="1" dirty="0">
                <a:solidFill>
                  <a:schemeClr val="accent1"/>
                </a:solidFill>
                <a:latin typeface="Montserrat" panose="00000500000000000000" pitchFamily="2" charset="0"/>
              </a:rPr>
              <a:t>DATABASE</a:t>
            </a:r>
            <a:br>
              <a:rPr lang="en-US" sz="3600" b="1" dirty="0">
                <a:solidFill>
                  <a:schemeClr val="accent1"/>
                </a:solidFill>
                <a:latin typeface="Montserrat" panose="00000500000000000000" pitchFamily="2" charset="0"/>
              </a:rPr>
            </a:br>
            <a:r>
              <a:rPr lang="en-US" sz="3600" b="1" dirty="0">
                <a:solidFill>
                  <a:schemeClr val="bg1"/>
                </a:solidFill>
                <a:latin typeface="Montserrat" panose="00000500000000000000" pitchFamily="2" charset="0"/>
              </a:rPr>
              <a:t>DESIGN</a:t>
            </a:r>
          </a:p>
        </p:txBody>
      </p:sp>
      <p:grpSp>
        <p:nvGrpSpPr>
          <p:cNvPr id="7" name="Group 6">
            <a:extLst>
              <a:ext uri="{FF2B5EF4-FFF2-40B4-BE49-F238E27FC236}">
                <a16:creationId xmlns:a16="http://schemas.microsoft.com/office/drawing/2014/main" id="{83E52853-AE3C-9D2C-6BC7-934B71D17C6D}"/>
              </a:ext>
            </a:extLst>
          </p:cNvPr>
          <p:cNvGrpSpPr/>
          <p:nvPr/>
        </p:nvGrpSpPr>
        <p:grpSpPr>
          <a:xfrm>
            <a:off x="377640" y="254478"/>
            <a:ext cx="6794351" cy="3174521"/>
            <a:chOff x="489783" y="2730259"/>
            <a:chExt cx="6794351" cy="3174521"/>
          </a:xfrm>
        </p:grpSpPr>
        <p:sp>
          <p:nvSpPr>
            <p:cNvPr id="4" name="Rectangle: Diagonal Corners Rounded 3">
              <a:extLst>
                <a:ext uri="{FF2B5EF4-FFF2-40B4-BE49-F238E27FC236}">
                  <a16:creationId xmlns:a16="http://schemas.microsoft.com/office/drawing/2014/main" id="{8872CD6D-EC06-E672-1116-153E45608DA0}"/>
                </a:ext>
              </a:extLst>
            </p:cNvPr>
            <p:cNvSpPr/>
            <p:nvPr/>
          </p:nvSpPr>
          <p:spPr>
            <a:xfrm flipH="1">
              <a:off x="489783" y="2730259"/>
              <a:ext cx="6794351" cy="3174521"/>
            </a:xfrm>
            <a:prstGeom prst="round2DiagRect">
              <a:avLst>
                <a:gd name="adj1" fmla="val 9300"/>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Graphic 1">
              <a:extLst>
                <a:ext uri="{FF2B5EF4-FFF2-40B4-BE49-F238E27FC236}">
                  <a16:creationId xmlns:a16="http://schemas.microsoft.com/office/drawing/2014/main" id="{1F4E8FDD-C974-A235-6397-13B8A66BF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0303" y="2786534"/>
              <a:ext cx="6141720" cy="3061970"/>
            </a:xfrm>
            <a:prstGeom prst="rect">
              <a:avLst/>
            </a:prstGeom>
          </p:spPr>
        </p:pic>
      </p:grpSp>
      <p:pic>
        <p:nvPicPr>
          <p:cNvPr id="6" name="Picture 5">
            <a:extLst>
              <a:ext uri="{FF2B5EF4-FFF2-40B4-BE49-F238E27FC236}">
                <a16:creationId xmlns:a16="http://schemas.microsoft.com/office/drawing/2014/main" id="{85156BC4-A04F-061D-F899-028BC50DC8F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640" y="3733944"/>
            <a:ext cx="6842760" cy="2994660"/>
          </a:xfrm>
          <a:prstGeom prst="rect">
            <a:avLst/>
          </a:prstGeom>
          <a:noFill/>
          <a:ln>
            <a:noFill/>
          </a:ln>
        </p:spPr>
      </p:pic>
      <p:pic>
        <p:nvPicPr>
          <p:cNvPr id="5" name="Picture 4">
            <a:extLst>
              <a:ext uri="{FF2B5EF4-FFF2-40B4-BE49-F238E27FC236}">
                <a16:creationId xmlns:a16="http://schemas.microsoft.com/office/drawing/2014/main" id="{D67A60A4-1C1A-7260-BE7F-220FD630BB9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6359" y="4185483"/>
            <a:ext cx="6858000" cy="2042160"/>
          </a:xfrm>
          <a:prstGeom prst="rect">
            <a:avLst/>
          </a:prstGeom>
          <a:noFill/>
          <a:ln>
            <a:noFill/>
          </a:ln>
        </p:spPr>
      </p:pic>
    </p:spTree>
    <p:extLst>
      <p:ext uri="{BB962C8B-B14F-4D97-AF65-F5344CB8AC3E}">
        <p14:creationId xmlns:p14="http://schemas.microsoft.com/office/powerpoint/2010/main" val="1430531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3528436" y="437698"/>
            <a:ext cx="5135127"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Login &amp;</a:t>
            </a:r>
            <a:r>
              <a:rPr lang="en-US" sz="3600" b="1" i="0" dirty="0">
                <a:solidFill>
                  <a:schemeClr val="accent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Registration</a:t>
            </a:r>
            <a:endParaRPr lang="en-US" sz="3600" b="1" dirty="0">
              <a:solidFill>
                <a:schemeClr val="bg1"/>
              </a:solidFill>
              <a:latin typeface="Montserrat" panose="00000500000000000000" pitchFamily="2" charset="0"/>
            </a:endParaRPr>
          </a:p>
        </p:txBody>
      </p:sp>
      <p:pic>
        <p:nvPicPr>
          <p:cNvPr id="2" name="Picture 1" descr="A screenshot of a login form">
            <a:extLst>
              <a:ext uri="{FF2B5EF4-FFF2-40B4-BE49-F238E27FC236}">
                <a16:creationId xmlns:a16="http://schemas.microsoft.com/office/drawing/2014/main" id="{42B1ED3B-D640-7E5D-F955-76DDF056CC9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744" y="1310683"/>
            <a:ext cx="6619763" cy="3714749"/>
          </a:xfrm>
          <a:prstGeom prst="rect">
            <a:avLst/>
          </a:prstGeom>
          <a:noFill/>
          <a:ln>
            <a:noFill/>
          </a:ln>
        </p:spPr>
      </p:pic>
      <p:pic>
        <p:nvPicPr>
          <p:cNvPr id="5" name="Picture 4" descr="A screenshot of a login form&#10;&#10;Description automatically generated">
            <a:extLst>
              <a:ext uri="{FF2B5EF4-FFF2-40B4-BE49-F238E27FC236}">
                <a16:creationId xmlns:a16="http://schemas.microsoft.com/office/drawing/2014/main" id="{63A874E3-3B7C-233E-41E9-4DB08056C5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7675" y="2824950"/>
            <a:ext cx="6387575" cy="3595352"/>
          </a:xfrm>
          <a:prstGeom prst="rect">
            <a:avLst/>
          </a:prstGeom>
          <a:noFill/>
          <a:ln w="19050">
            <a:solidFill>
              <a:srgbClr val="080C0F"/>
            </a:solidFill>
          </a:ln>
        </p:spPr>
      </p:pic>
    </p:spTree>
    <p:extLst>
      <p:ext uri="{BB962C8B-B14F-4D97-AF65-F5344CB8AC3E}">
        <p14:creationId xmlns:p14="http://schemas.microsoft.com/office/powerpoint/2010/main" val="829994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3528436" y="437698"/>
            <a:ext cx="5135127"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Dashboard </a:t>
            </a:r>
            <a:r>
              <a:rPr lang="en-US" sz="3600" b="1" i="0" dirty="0">
                <a:solidFill>
                  <a:schemeClr val="bg1"/>
                </a:solidFill>
                <a:effectLst/>
                <a:latin typeface="Montserrat" panose="00000500000000000000" pitchFamily="2" charset="0"/>
              </a:rPr>
              <a:t>Page</a:t>
            </a:r>
            <a:endParaRPr lang="en-US" sz="3600" b="1" dirty="0">
              <a:solidFill>
                <a:schemeClr val="bg1"/>
              </a:solidFill>
              <a:latin typeface="Montserrat" panose="00000500000000000000" pitchFamily="2" charset="0"/>
            </a:endParaRPr>
          </a:p>
        </p:txBody>
      </p:sp>
      <p:pic>
        <p:nvPicPr>
          <p:cNvPr id="3" name="Picture 2" descr="A screenshot of a chat&#10;&#10;Description automatically generated">
            <a:extLst>
              <a:ext uri="{FF2B5EF4-FFF2-40B4-BE49-F238E27FC236}">
                <a16:creationId xmlns:a16="http://schemas.microsoft.com/office/drawing/2014/main" id="{249C16C7-BF92-422F-28C5-816C431527C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23" y="1343300"/>
            <a:ext cx="6493025" cy="3650351"/>
          </a:xfrm>
          <a:prstGeom prst="rect">
            <a:avLst/>
          </a:prstGeom>
          <a:noFill/>
          <a:ln>
            <a:noFill/>
          </a:ln>
        </p:spPr>
      </p:pic>
      <p:pic>
        <p:nvPicPr>
          <p:cNvPr id="4" name="Picture 3">
            <a:extLst>
              <a:ext uri="{FF2B5EF4-FFF2-40B4-BE49-F238E27FC236}">
                <a16:creationId xmlns:a16="http://schemas.microsoft.com/office/drawing/2014/main" id="{AA874201-3C9C-6033-61FF-42B84054E1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375" y="2569878"/>
            <a:ext cx="6694487" cy="3763612"/>
          </a:xfrm>
          <a:prstGeom prst="rect">
            <a:avLst/>
          </a:prstGeom>
          <a:noFill/>
          <a:ln w="19050">
            <a:solidFill>
              <a:schemeClr val="tx1"/>
            </a:solidFill>
          </a:ln>
        </p:spPr>
      </p:pic>
    </p:spTree>
    <p:extLst>
      <p:ext uri="{BB962C8B-B14F-4D97-AF65-F5344CB8AC3E}">
        <p14:creationId xmlns:p14="http://schemas.microsoft.com/office/powerpoint/2010/main" val="1454605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3B247E-F655-69C6-43B3-208251C6B0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23" y="1343299"/>
            <a:ext cx="6493025" cy="3650351"/>
          </a:xfrm>
          <a:prstGeom prst="rect">
            <a:avLst/>
          </a:prstGeom>
          <a:noFill/>
          <a:ln>
            <a:noFill/>
          </a:ln>
        </p:spPr>
      </p:pic>
      <p:sp>
        <p:nvSpPr>
          <p:cNvPr id="33" name="TextBox 32">
            <a:extLst>
              <a:ext uri="{FF2B5EF4-FFF2-40B4-BE49-F238E27FC236}">
                <a16:creationId xmlns:a16="http://schemas.microsoft.com/office/drawing/2014/main" id="{7E3560E6-0738-A66E-6114-EB0933C65CDE}"/>
              </a:ext>
            </a:extLst>
          </p:cNvPr>
          <p:cNvSpPr txBox="1"/>
          <p:nvPr/>
        </p:nvSpPr>
        <p:spPr>
          <a:xfrm>
            <a:off x="3345180" y="437698"/>
            <a:ext cx="5318383"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Dark Mode </a:t>
            </a:r>
            <a:r>
              <a:rPr lang="en-US" sz="3600" b="1" i="0" dirty="0">
                <a:solidFill>
                  <a:schemeClr val="bg1"/>
                </a:solidFill>
                <a:effectLst/>
                <a:latin typeface="Montserrat" panose="00000500000000000000" pitchFamily="2" charset="0"/>
              </a:rPr>
              <a:t>&amp; Pop-up</a:t>
            </a:r>
            <a:endParaRPr lang="en-US" sz="3600" b="1" dirty="0">
              <a:solidFill>
                <a:schemeClr val="bg1"/>
              </a:solidFill>
              <a:latin typeface="Montserrat" panose="00000500000000000000" pitchFamily="2" charset="0"/>
            </a:endParaRPr>
          </a:p>
        </p:txBody>
      </p:sp>
      <p:pic>
        <p:nvPicPr>
          <p:cNvPr id="5" name="Picture 4">
            <a:extLst>
              <a:ext uri="{FF2B5EF4-FFF2-40B4-BE49-F238E27FC236}">
                <a16:creationId xmlns:a16="http://schemas.microsoft.com/office/drawing/2014/main" id="{FB00B1F8-0649-CF6A-6847-D6AC93F1CE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5375" y="2569877"/>
            <a:ext cx="6694487" cy="3763612"/>
          </a:xfrm>
          <a:prstGeom prst="rect">
            <a:avLst/>
          </a:prstGeom>
          <a:noFill/>
          <a:ln w="19050">
            <a:noFill/>
          </a:ln>
        </p:spPr>
      </p:pic>
    </p:spTree>
    <p:extLst>
      <p:ext uri="{BB962C8B-B14F-4D97-AF65-F5344CB8AC3E}">
        <p14:creationId xmlns:p14="http://schemas.microsoft.com/office/powerpoint/2010/main" val="1361325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3528436" y="437698"/>
            <a:ext cx="5135127"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History </a:t>
            </a:r>
            <a:r>
              <a:rPr lang="en-US" sz="3600" b="1" i="0" dirty="0">
                <a:solidFill>
                  <a:schemeClr val="bg1"/>
                </a:solidFill>
                <a:effectLst/>
                <a:latin typeface="Montserrat" panose="00000500000000000000" pitchFamily="2" charset="0"/>
              </a:rPr>
              <a:t>Page</a:t>
            </a:r>
            <a:endParaRPr lang="en-US" sz="3600" b="1" dirty="0">
              <a:solidFill>
                <a:schemeClr val="bg1"/>
              </a:solidFill>
              <a:latin typeface="Montserrat" panose="00000500000000000000" pitchFamily="2" charset="0"/>
            </a:endParaRPr>
          </a:p>
        </p:txBody>
      </p:sp>
      <p:pic>
        <p:nvPicPr>
          <p:cNvPr id="2" name="Picture 1">
            <a:extLst>
              <a:ext uri="{FF2B5EF4-FFF2-40B4-BE49-F238E27FC236}">
                <a16:creationId xmlns:a16="http://schemas.microsoft.com/office/drawing/2014/main" id="{EA44C00B-F5EB-0DA1-B5E6-50F36058CD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7709" y="1327349"/>
            <a:ext cx="7476582" cy="4203302"/>
          </a:xfrm>
          <a:prstGeom prst="rect">
            <a:avLst/>
          </a:prstGeom>
          <a:noFill/>
          <a:ln>
            <a:noFill/>
          </a:ln>
        </p:spPr>
      </p:pic>
    </p:spTree>
    <p:extLst>
      <p:ext uri="{BB962C8B-B14F-4D97-AF65-F5344CB8AC3E}">
        <p14:creationId xmlns:p14="http://schemas.microsoft.com/office/powerpoint/2010/main" val="2726591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7E3560E6-0738-A66E-6114-EB0933C65CDE}"/>
              </a:ext>
            </a:extLst>
          </p:cNvPr>
          <p:cNvSpPr txBox="1"/>
          <p:nvPr/>
        </p:nvSpPr>
        <p:spPr>
          <a:xfrm>
            <a:off x="3528436" y="437698"/>
            <a:ext cx="5135127"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ERROR 404 </a:t>
            </a:r>
            <a:r>
              <a:rPr lang="en-US" sz="3600" b="1" i="0" dirty="0">
                <a:solidFill>
                  <a:schemeClr val="bg1"/>
                </a:solidFill>
                <a:effectLst/>
                <a:latin typeface="Montserrat" panose="00000500000000000000" pitchFamily="2" charset="0"/>
              </a:rPr>
              <a:t>Page</a:t>
            </a:r>
            <a:endParaRPr lang="en-US" sz="3600" b="1" dirty="0">
              <a:solidFill>
                <a:schemeClr val="bg1"/>
              </a:solidFill>
              <a:latin typeface="Montserrat" panose="00000500000000000000" pitchFamily="2" charset="0"/>
            </a:endParaRPr>
          </a:p>
        </p:txBody>
      </p:sp>
      <p:pic>
        <p:nvPicPr>
          <p:cNvPr id="5" name="Picture 4" descr="A screenshot of a computer error page&#10;&#10;Description automatically generated">
            <a:extLst>
              <a:ext uri="{FF2B5EF4-FFF2-40B4-BE49-F238E27FC236}">
                <a16:creationId xmlns:a16="http://schemas.microsoft.com/office/drawing/2014/main" id="{EB0D6B08-9F6D-1591-845E-1CEBB0FA8D17}"/>
              </a:ext>
            </a:extLst>
          </p:cNvPr>
          <p:cNvPicPr>
            <a:picLocks noChangeAspect="1"/>
          </p:cNvPicPr>
          <p:nvPr/>
        </p:nvPicPr>
        <p:blipFill rotWithShape="1">
          <a:blip r:embed="rId2"/>
          <a:srcRect l="3556" t="1840" r="3000" b="1782"/>
          <a:stretch/>
        </p:blipFill>
        <p:spPr bwMode="auto">
          <a:xfrm>
            <a:off x="2055812" y="1416436"/>
            <a:ext cx="8080375" cy="4025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8346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41925A-BB4D-A449-5B3F-3CC7E8AB4E4A}"/>
              </a:ext>
            </a:extLst>
          </p:cNvPr>
          <p:cNvGrpSpPr/>
          <p:nvPr/>
        </p:nvGrpSpPr>
        <p:grpSpPr>
          <a:xfrm>
            <a:off x="654726" y="763459"/>
            <a:ext cx="4387480" cy="5331081"/>
            <a:chOff x="6974103" y="2058041"/>
            <a:chExt cx="4387480" cy="5331081"/>
          </a:xfrm>
        </p:grpSpPr>
        <p:sp>
          <p:nvSpPr>
            <p:cNvPr id="3" name="TextBox 2">
              <a:extLst>
                <a:ext uri="{FF2B5EF4-FFF2-40B4-BE49-F238E27FC236}">
                  <a16:creationId xmlns:a16="http://schemas.microsoft.com/office/drawing/2014/main" id="{B2767F0B-98BF-344D-7162-8CBE15117432}"/>
                </a:ext>
              </a:extLst>
            </p:cNvPr>
            <p:cNvSpPr txBox="1"/>
            <p:nvPr/>
          </p:nvSpPr>
          <p:spPr>
            <a:xfrm>
              <a:off x="6974103" y="2058041"/>
              <a:ext cx="4226011" cy="646331"/>
            </a:xfrm>
            <a:prstGeom prst="rect">
              <a:avLst/>
            </a:prstGeom>
            <a:noFill/>
          </p:spPr>
          <p:txBody>
            <a:bodyPr wrap="square">
              <a:spAutoFit/>
            </a:bodyPr>
            <a:lstStyle/>
            <a:p>
              <a:r>
                <a:rPr lang="en-US" sz="3600" b="1" dirty="0">
                  <a:solidFill>
                    <a:schemeClr val="accent1"/>
                  </a:solidFill>
                  <a:latin typeface="Montserrat" panose="00000500000000000000" pitchFamily="2" charset="0"/>
                </a:rPr>
                <a:t>Conclusion</a:t>
              </a:r>
              <a:endParaRPr lang="en-US" sz="3600" b="1" dirty="0">
                <a:solidFill>
                  <a:schemeClr val="bg1"/>
                </a:solidFill>
                <a:latin typeface="Montserrat" panose="00000500000000000000" pitchFamily="2" charset="0"/>
              </a:endParaRPr>
            </a:p>
          </p:txBody>
        </p:sp>
        <p:sp>
          <p:nvSpPr>
            <p:cNvPr id="4" name="TextBox 3">
              <a:extLst>
                <a:ext uri="{FF2B5EF4-FFF2-40B4-BE49-F238E27FC236}">
                  <a16:creationId xmlns:a16="http://schemas.microsoft.com/office/drawing/2014/main" id="{EF426751-5BB3-47DF-E95C-399FD5418C21}"/>
                </a:ext>
              </a:extLst>
            </p:cNvPr>
            <p:cNvSpPr txBox="1"/>
            <p:nvPr/>
          </p:nvSpPr>
          <p:spPr>
            <a:xfrm>
              <a:off x="6974104" y="2773115"/>
              <a:ext cx="4387479" cy="4616007"/>
            </a:xfrm>
            <a:prstGeom prst="rect">
              <a:avLst/>
            </a:prstGeom>
            <a:noFill/>
          </p:spPr>
          <p:txBody>
            <a:bodyPr wrap="square">
              <a:spAutoFit/>
            </a:bodyPr>
            <a:lstStyle/>
            <a:p>
              <a:pPr>
                <a:lnSpc>
                  <a:spcPct val="150000"/>
                </a:lnSpc>
              </a:pPr>
              <a:r>
                <a:rPr lang="en-GB" b="0" i="0" dirty="0">
                  <a:solidFill>
                    <a:schemeClr val="bg1"/>
                  </a:solidFill>
                  <a:effectLst/>
                  <a:latin typeface="Montserrat" panose="00000500000000000000" pitchFamily="2" charset="0"/>
                </a:rPr>
                <a:t>The project delivers a secure and responsive platform for managing user queries and interactions. It integrates modern technologies like React, Node.js, and MongoDB, with secure authentication and search history tracking. Using the Gemini API for AI-driven responses, the system ensures scalability, performance, and an engaging user experience.</a:t>
              </a:r>
              <a:endParaRPr lang="en-US" dirty="0">
                <a:solidFill>
                  <a:schemeClr val="bg1"/>
                </a:solidFill>
                <a:latin typeface="Montserrat" panose="00000500000000000000" pitchFamily="2" charset="0"/>
              </a:endParaRPr>
            </a:p>
          </p:txBody>
        </p:sp>
      </p:grpSp>
      <p:sp>
        <p:nvSpPr>
          <p:cNvPr id="8" name="Freeform: Shape 7">
            <a:extLst>
              <a:ext uri="{FF2B5EF4-FFF2-40B4-BE49-F238E27FC236}">
                <a16:creationId xmlns:a16="http://schemas.microsoft.com/office/drawing/2014/main" id="{836AE0A2-63AC-94FC-EB7C-433E31CD4AAD}"/>
              </a:ext>
            </a:extLst>
          </p:cNvPr>
          <p:cNvSpPr/>
          <p:nvPr/>
        </p:nvSpPr>
        <p:spPr>
          <a:xfrm flipH="1">
            <a:off x="6685183" y="0"/>
            <a:ext cx="5506817" cy="6039151"/>
          </a:xfrm>
          <a:custGeom>
            <a:avLst/>
            <a:gdLst>
              <a:gd name="connsiteX0" fmla="*/ 0 w 5222631"/>
              <a:gd name="connsiteY0" fmla="*/ 0 h 5727493"/>
              <a:gd name="connsiteX1" fmla="*/ 4879961 w 5222631"/>
              <a:gd name="connsiteY1" fmla="*/ 0 h 5727493"/>
              <a:gd name="connsiteX2" fmla="*/ 4892360 w 5222631"/>
              <a:gd name="connsiteY2" fmla="*/ 26779 h 5727493"/>
              <a:gd name="connsiteX3" fmla="*/ 5222631 w 5222631"/>
              <a:gd name="connsiteY3" fmla="*/ 1624031 h 5727493"/>
              <a:gd name="connsiteX4" fmla="*/ 1019908 w 5222631"/>
              <a:gd name="connsiteY4" fmla="*/ 5727493 h 5727493"/>
              <a:gd name="connsiteX5" fmla="*/ 172913 w 5222631"/>
              <a:gd name="connsiteY5" fmla="*/ 5644125 h 5727493"/>
              <a:gd name="connsiteX6" fmla="*/ 0 w 5222631"/>
              <a:gd name="connsiteY6" fmla="*/ 5605160 h 5727493"/>
              <a:gd name="connsiteX7" fmla="*/ 0 w 5222631"/>
              <a:gd name="connsiteY7" fmla="*/ 0 h 572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2631" h="5727493">
                <a:moveTo>
                  <a:pt x="0" y="0"/>
                </a:moveTo>
                <a:lnTo>
                  <a:pt x="4879961" y="0"/>
                </a:lnTo>
                <a:lnTo>
                  <a:pt x="4892360" y="26779"/>
                </a:lnTo>
                <a:cubicBezTo>
                  <a:pt x="5105030" y="517710"/>
                  <a:pt x="5222631" y="1057461"/>
                  <a:pt x="5222631" y="1624031"/>
                </a:cubicBezTo>
                <a:cubicBezTo>
                  <a:pt x="5222631" y="3890310"/>
                  <a:pt x="3341008" y="5727493"/>
                  <a:pt x="1019908" y="5727493"/>
                </a:cubicBezTo>
                <a:cubicBezTo>
                  <a:pt x="729771" y="5727493"/>
                  <a:pt x="446500" y="5698787"/>
                  <a:pt x="172913" y="5644125"/>
                </a:cubicBezTo>
                <a:lnTo>
                  <a:pt x="0" y="5605160"/>
                </a:lnTo>
                <a:lnTo>
                  <a:pt x="0" y="0"/>
                </a:lnTo>
                <a:close/>
              </a:path>
            </a:pathLst>
          </a:custGeom>
          <a:ln>
            <a:noFill/>
          </a:ln>
          <a:effectLst>
            <a:outerShdw blurRad="190500" dist="38100" algn="l" rotWithShape="0">
              <a:schemeClr val="accent1">
                <a:alpha val="27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robot with a black background&#10;&#10;Description automatically generated">
            <a:extLst>
              <a:ext uri="{FF2B5EF4-FFF2-40B4-BE49-F238E27FC236}">
                <a16:creationId xmlns:a16="http://schemas.microsoft.com/office/drawing/2014/main" id="{BF98D65D-8A8E-BEF8-8A19-98ABCD786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011" y="1564738"/>
            <a:ext cx="5293262" cy="5293262"/>
          </a:xfrm>
          <a:prstGeom prst="rect">
            <a:avLst/>
          </a:prstGeom>
        </p:spPr>
      </p:pic>
    </p:spTree>
    <p:extLst>
      <p:ext uri="{BB962C8B-B14F-4D97-AF65-F5344CB8AC3E}">
        <p14:creationId xmlns:p14="http://schemas.microsoft.com/office/powerpoint/2010/main" val="1211971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4B4909-29A1-431B-8678-4CC03358B213}"/>
              </a:ext>
            </a:extLst>
          </p:cNvPr>
          <p:cNvGrpSpPr/>
          <p:nvPr/>
        </p:nvGrpSpPr>
        <p:grpSpPr>
          <a:xfrm>
            <a:off x="-588192" y="-931563"/>
            <a:ext cx="6737864" cy="6824363"/>
            <a:chOff x="-1066801" y="-17506"/>
            <a:chExt cx="6662968" cy="6748506"/>
          </a:xfrm>
          <a:solidFill>
            <a:schemeClr val="accent1"/>
          </a:solidFill>
        </p:grpSpPr>
        <p:sp>
          <p:nvSpPr>
            <p:cNvPr id="5" name="Oval 4">
              <a:extLst>
                <a:ext uri="{FF2B5EF4-FFF2-40B4-BE49-F238E27FC236}">
                  <a16:creationId xmlns:a16="http://schemas.microsoft.com/office/drawing/2014/main" id="{3ED4B39B-4DB1-A8BF-10C1-CC11E7040221}"/>
                </a:ext>
              </a:extLst>
            </p:cNvPr>
            <p:cNvSpPr/>
            <p:nvPr/>
          </p:nvSpPr>
          <p:spPr>
            <a:xfrm>
              <a:off x="4889907" y="1881109"/>
              <a:ext cx="548952" cy="54895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752681F7-AE65-5034-36C9-63AB045C08C2}"/>
                </a:ext>
              </a:extLst>
            </p:cNvPr>
            <p:cNvGrpSpPr/>
            <p:nvPr/>
          </p:nvGrpSpPr>
          <p:grpSpPr>
            <a:xfrm>
              <a:off x="-1066801" y="-17506"/>
              <a:ext cx="6662968" cy="6748506"/>
              <a:chOff x="-1066801" y="-17506"/>
              <a:chExt cx="6662968" cy="6748506"/>
            </a:xfrm>
            <a:grpFill/>
          </p:grpSpPr>
          <p:sp>
            <p:nvSpPr>
              <p:cNvPr id="7" name="Freeform: Shape 6">
                <a:extLst>
                  <a:ext uri="{FF2B5EF4-FFF2-40B4-BE49-F238E27FC236}">
                    <a16:creationId xmlns:a16="http://schemas.microsoft.com/office/drawing/2014/main" id="{8A69D932-BBB8-893E-B55D-257044C4CA16}"/>
                  </a:ext>
                </a:extLst>
              </p:cNvPr>
              <p:cNvSpPr/>
              <p:nvPr/>
            </p:nvSpPr>
            <p:spPr>
              <a:xfrm>
                <a:off x="-1066801" y="-17506"/>
                <a:ext cx="6658104" cy="6748506"/>
              </a:xfrm>
              <a:custGeom>
                <a:avLst/>
                <a:gdLst>
                  <a:gd name="connsiteX0" fmla="*/ 3374253 w 6658104"/>
                  <a:gd name="connsiteY0" fmla="*/ 0 h 6748506"/>
                  <a:gd name="connsiteX1" fmla="*/ 6483341 w 6658104"/>
                  <a:gd name="connsiteY1" fmla="*/ 2060842 h 6748506"/>
                  <a:gd name="connsiteX2" fmla="*/ 6483713 w 6658104"/>
                  <a:gd name="connsiteY2" fmla="*/ 2061858 h 6748506"/>
                  <a:gd name="connsiteX3" fmla="*/ 5958697 w 6658104"/>
                  <a:gd name="connsiteY3" fmla="*/ 2255405 h 6748506"/>
                  <a:gd name="connsiteX4" fmla="*/ 5850925 w 6658104"/>
                  <a:gd name="connsiteY4" fmla="*/ 2031683 h 6748506"/>
                  <a:gd name="connsiteX5" fmla="*/ 3374252 w 6658104"/>
                  <a:gd name="connsiteY5" fmla="*/ 557630 h 6748506"/>
                  <a:gd name="connsiteX6" fmla="*/ 557629 w 6658104"/>
                  <a:gd name="connsiteY6" fmla="*/ 3374253 h 6748506"/>
                  <a:gd name="connsiteX7" fmla="*/ 3374252 w 6658104"/>
                  <a:gd name="connsiteY7" fmla="*/ 6190877 h 6748506"/>
                  <a:gd name="connsiteX8" fmla="*/ 6064246 w 6658104"/>
                  <a:gd name="connsiteY8" fmla="*/ 4211831 h 6748506"/>
                  <a:gd name="connsiteX9" fmla="*/ 6080414 w 6658104"/>
                  <a:gd name="connsiteY9" fmla="*/ 4148953 h 6748506"/>
                  <a:gd name="connsiteX10" fmla="*/ 6658104 w 6658104"/>
                  <a:gd name="connsiteY10" fmla="*/ 4148953 h 6748506"/>
                  <a:gd name="connsiteX11" fmla="*/ 6642276 w 6658104"/>
                  <a:gd name="connsiteY11" fmla="*/ 4217532 h 6748506"/>
                  <a:gd name="connsiteX12" fmla="*/ 3374253 w 6658104"/>
                  <a:gd name="connsiteY12" fmla="*/ 6748506 h 6748506"/>
                  <a:gd name="connsiteX13" fmla="*/ 0 w 6658104"/>
                  <a:gd name="connsiteY13" fmla="*/ 3374253 h 6748506"/>
                  <a:gd name="connsiteX14" fmla="*/ 3374253 w 6658104"/>
                  <a:gd name="connsiteY14" fmla="*/ 0 h 674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58104" h="6748505">
                    <a:moveTo>
                      <a:pt x="3374253" y="0"/>
                    </a:moveTo>
                    <a:cubicBezTo>
                      <a:pt x="4771915" y="0"/>
                      <a:pt x="5971101" y="849771"/>
                      <a:pt x="6483341" y="2060842"/>
                    </a:cubicBezTo>
                    <a:lnTo>
                      <a:pt x="6483713" y="2061858"/>
                    </a:lnTo>
                    <a:lnTo>
                      <a:pt x="5958697" y="2255405"/>
                    </a:lnTo>
                    <a:lnTo>
                      <a:pt x="5850925" y="2031683"/>
                    </a:lnTo>
                    <a:cubicBezTo>
                      <a:pt x="5373959" y="1153671"/>
                      <a:pt x="4443712" y="557630"/>
                      <a:pt x="3374252" y="557630"/>
                    </a:cubicBezTo>
                    <a:cubicBezTo>
                      <a:pt x="1818674" y="557630"/>
                      <a:pt x="557629" y="1818675"/>
                      <a:pt x="557629" y="3374253"/>
                    </a:cubicBezTo>
                    <a:cubicBezTo>
                      <a:pt x="557629" y="4929831"/>
                      <a:pt x="1818674" y="6190877"/>
                      <a:pt x="3374252" y="6190877"/>
                    </a:cubicBezTo>
                    <a:cubicBezTo>
                      <a:pt x="4638159" y="6190877"/>
                      <a:pt x="5707629" y="5358390"/>
                      <a:pt x="6064246" y="4211831"/>
                    </a:cubicBezTo>
                    <a:lnTo>
                      <a:pt x="6080414" y="4148953"/>
                    </a:lnTo>
                    <a:lnTo>
                      <a:pt x="6658104" y="4148953"/>
                    </a:lnTo>
                    <a:lnTo>
                      <a:pt x="6642276" y="4217532"/>
                    </a:lnTo>
                    <a:cubicBezTo>
                      <a:pt x="6267797" y="5673015"/>
                      <a:pt x="4946623" y="6748506"/>
                      <a:pt x="3374253" y="6748506"/>
                    </a:cubicBezTo>
                    <a:cubicBezTo>
                      <a:pt x="1510705" y="6748506"/>
                      <a:pt x="0" y="5237802"/>
                      <a:pt x="0" y="3374253"/>
                    </a:cubicBezTo>
                    <a:cubicBezTo>
                      <a:pt x="0" y="1510705"/>
                      <a:pt x="1510705" y="0"/>
                      <a:pt x="3374253"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 name="Oval 7">
                <a:extLst>
                  <a:ext uri="{FF2B5EF4-FFF2-40B4-BE49-F238E27FC236}">
                    <a16:creationId xmlns:a16="http://schemas.microsoft.com/office/drawing/2014/main" id="{2A2D681F-A88F-1DA8-67A0-1BE75313F8F0}"/>
                  </a:ext>
                </a:extLst>
              </p:cNvPr>
              <p:cNvSpPr/>
              <p:nvPr/>
            </p:nvSpPr>
            <p:spPr>
              <a:xfrm>
                <a:off x="5021364" y="3815721"/>
                <a:ext cx="574803" cy="574803"/>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 name="Group 8">
            <a:extLst>
              <a:ext uri="{FF2B5EF4-FFF2-40B4-BE49-F238E27FC236}">
                <a16:creationId xmlns:a16="http://schemas.microsoft.com/office/drawing/2014/main" id="{C1CD8717-F947-A131-9600-B6A8E7C16699}"/>
              </a:ext>
            </a:extLst>
          </p:cNvPr>
          <p:cNvGrpSpPr/>
          <p:nvPr/>
        </p:nvGrpSpPr>
        <p:grpSpPr>
          <a:xfrm>
            <a:off x="456785" y="156663"/>
            <a:ext cx="4647912" cy="4647911"/>
            <a:chOff x="288796" y="1231922"/>
            <a:chExt cx="4016580" cy="4016580"/>
          </a:xfrm>
          <a:solidFill>
            <a:schemeClr val="accent1"/>
          </a:solidFill>
        </p:grpSpPr>
        <p:sp>
          <p:nvSpPr>
            <p:cNvPr id="10" name="Freeform: Shape 9">
              <a:extLst>
                <a:ext uri="{FF2B5EF4-FFF2-40B4-BE49-F238E27FC236}">
                  <a16:creationId xmlns:a16="http://schemas.microsoft.com/office/drawing/2014/main" id="{9AE70E3B-1E30-0DCA-7D99-408063C1700B}"/>
                </a:ext>
              </a:extLst>
            </p:cNvPr>
            <p:cNvSpPr/>
            <p:nvPr/>
          </p:nvSpPr>
          <p:spPr>
            <a:xfrm>
              <a:off x="1078018" y="1231922"/>
              <a:ext cx="2848596" cy="1089976"/>
            </a:xfrm>
            <a:custGeom>
              <a:avLst/>
              <a:gdLst>
                <a:gd name="connsiteX0" fmla="*/ 1219068 w 2848596"/>
                <a:gd name="connsiteY0" fmla="*/ 0 h 1089976"/>
                <a:gd name="connsiteX1" fmla="*/ 2768762 w 2848596"/>
                <a:gd name="connsiteY1" fmla="*/ 730831 h 1089976"/>
                <a:gd name="connsiteX2" fmla="*/ 2848596 w 2848596"/>
                <a:gd name="connsiteY2" fmla="*/ 837590 h 1089976"/>
                <a:gd name="connsiteX3" fmla="*/ 2462235 w 2848596"/>
                <a:gd name="connsiteY3" fmla="*/ 1089976 h 1089976"/>
                <a:gd name="connsiteX4" fmla="*/ 2412982 w 2848596"/>
                <a:gd name="connsiteY4" fmla="*/ 1024111 h 1089976"/>
                <a:gd name="connsiteX5" fmla="*/ 1219067 w 2848596"/>
                <a:gd name="connsiteY5" fmla="*/ 461064 h 1089976"/>
                <a:gd name="connsiteX6" fmla="*/ 353998 w 2848596"/>
                <a:gd name="connsiteY6" fmla="*/ 725306 h 1089976"/>
                <a:gd name="connsiteX7" fmla="*/ 334990 w 2848596"/>
                <a:gd name="connsiteY7" fmla="*/ 739520 h 1089976"/>
                <a:gd name="connsiteX8" fmla="*/ 0 w 2848596"/>
                <a:gd name="connsiteY8" fmla="*/ 414932 h 1089976"/>
                <a:gd name="connsiteX9" fmla="*/ 96214 w 2848596"/>
                <a:gd name="connsiteY9" fmla="*/ 342984 h 1089976"/>
                <a:gd name="connsiteX10" fmla="*/ 1219068 w 2848596"/>
                <a:gd name="connsiteY10" fmla="*/ 0 h 108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8596" h="1089976">
                  <a:moveTo>
                    <a:pt x="1219068" y="0"/>
                  </a:moveTo>
                  <a:cubicBezTo>
                    <a:pt x="1842964" y="0"/>
                    <a:pt x="2400412" y="284494"/>
                    <a:pt x="2768762" y="730831"/>
                  </a:cubicBezTo>
                  <a:lnTo>
                    <a:pt x="2848596" y="837590"/>
                  </a:lnTo>
                  <a:lnTo>
                    <a:pt x="2462235" y="1089976"/>
                  </a:lnTo>
                  <a:lnTo>
                    <a:pt x="2412982" y="1024111"/>
                  </a:lnTo>
                  <a:cubicBezTo>
                    <a:pt x="2129198" y="680244"/>
                    <a:pt x="1699728" y="461064"/>
                    <a:pt x="1219067" y="461064"/>
                  </a:cubicBezTo>
                  <a:cubicBezTo>
                    <a:pt x="898626" y="461064"/>
                    <a:pt x="600937" y="558477"/>
                    <a:pt x="353998" y="725306"/>
                  </a:cubicBezTo>
                  <a:lnTo>
                    <a:pt x="334990" y="739520"/>
                  </a:lnTo>
                  <a:lnTo>
                    <a:pt x="0" y="414932"/>
                  </a:lnTo>
                  <a:lnTo>
                    <a:pt x="96214" y="342984"/>
                  </a:lnTo>
                  <a:cubicBezTo>
                    <a:pt x="416739" y="126442"/>
                    <a:pt x="803138" y="0"/>
                    <a:pt x="1219068"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1" name="Freeform: Shape 10">
              <a:extLst>
                <a:ext uri="{FF2B5EF4-FFF2-40B4-BE49-F238E27FC236}">
                  <a16:creationId xmlns:a16="http://schemas.microsoft.com/office/drawing/2014/main" id="{D2F19989-3D3E-529F-92B1-38A9CA9F2432}"/>
                </a:ext>
              </a:extLst>
            </p:cNvPr>
            <p:cNvSpPr/>
            <p:nvPr/>
          </p:nvSpPr>
          <p:spPr>
            <a:xfrm>
              <a:off x="288796" y="2037043"/>
              <a:ext cx="2347284" cy="3211459"/>
            </a:xfrm>
            <a:custGeom>
              <a:avLst/>
              <a:gdLst>
                <a:gd name="connsiteX0" fmla="*/ 403043 w 2347284"/>
                <a:gd name="connsiteY0" fmla="*/ 0 h 3211459"/>
                <a:gd name="connsiteX1" fmla="*/ 736511 w 2347284"/>
                <a:gd name="connsiteY1" fmla="*/ 323114 h 3211459"/>
                <a:gd name="connsiteX2" fmla="*/ 725305 w 2347284"/>
                <a:gd name="connsiteY2" fmla="*/ 338100 h 3211459"/>
                <a:gd name="connsiteX3" fmla="*/ 461063 w 2347284"/>
                <a:gd name="connsiteY3" fmla="*/ 1203169 h 3211459"/>
                <a:gd name="connsiteX4" fmla="*/ 2008289 w 2347284"/>
                <a:gd name="connsiteY4" fmla="*/ 2750395 h 3211459"/>
                <a:gd name="connsiteX5" fmla="*/ 2166484 w 2347284"/>
                <a:gd name="connsiteY5" fmla="*/ 2742407 h 3211459"/>
                <a:gd name="connsiteX6" fmla="*/ 2181979 w 2347284"/>
                <a:gd name="connsiteY6" fmla="*/ 2740042 h 3211459"/>
                <a:gd name="connsiteX7" fmla="*/ 2347284 w 2347284"/>
                <a:gd name="connsiteY7" fmla="*/ 3180692 h 3211459"/>
                <a:gd name="connsiteX8" fmla="*/ 2213626 w 2347284"/>
                <a:gd name="connsiteY8" fmla="*/ 3201090 h 3211459"/>
                <a:gd name="connsiteX9" fmla="*/ 2008290 w 2347284"/>
                <a:gd name="connsiteY9" fmla="*/ 3211459 h 3211459"/>
                <a:gd name="connsiteX10" fmla="*/ 0 w 2347284"/>
                <a:gd name="connsiteY10" fmla="*/ 1203169 h 3211459"/>
                <a:gd name="connsiteX11" fmla="*/ 342984 w 2347284"/>
                <a:gd name="connsiteY11" fmla="*/ 80315 h 3211459"/>
                <a:gd name="connsiteX12" fmla="*/ 403043 w 2347284"/>
                <a:gd name="connsiteY12" fmla="*/ 0 h 321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7284" h="3211459">
                  <a:moveTo>
                    <a:pt x="403043" y="0"/>
                  </a:moveTo>
                  <a:lnTo>
                    <a:pt x="736511" y="323114"/>
                  </a:lnTo>
                  <a:lnTo>
                    <a:pt x="725305" y="338100"/>
                  </a:lnTo>
                  <a:cubicBezTo>
                    <a:pt x="558476" y="585039"/>
                    <a:pt x="461063" y="882728"/>
                    <a:pt x="461063" y="1203169"/>
                  </a:cubicBezTo>
                  <a:cubicBezTo>
                    <a:pt x="461063" y="2057678"/>
                    <a:pt x="1153780" y="2750395"/>
                    <a:pt x="2008289" y="2750395"/>
                  </a:cubicBezTo>
                  <a:cubicBezTo>
                    <a:pt x="2061696" y="2750395"/>
                    <a:pt x="2114471" y="2747689"/>
                    <a:pt x="2166484" y="2742407"/>
                  </a:cubicBezTo>
                  <a:lnTo>
                    <a:pt x="2181979" y="2740042"/>
                  </a:lnTo>
                  <a:lnTo>
                    <a:pt x="2347284" y="3180692"/>
                  </a:lnTo>
                  <a:lnTo>
                    <a:pt x="2213626" y="3201090"/>
                  </a:lnTo>
                  <a:cubicBezTo>
                    <a:pt x="2146113" y="3207947"/>
                    <a:pt x="2077612" y="3211459"/>
                    <a:pt x="2008290" y="3211459"/>
                  </a:cubicBezTo>
                  <a:cubicBezTo>
                    <a:pt x="899142" y="3211459"/>
                    <a:pt x="0" y="2312317"/>
                    <a:pt x="0" y="1203169"/>
                  </a:cubicBezTo>
                  <a:cubicBezTo>
                    <a:pt x="0" y="787239"/>
                    <a:pt x="126442" y="400840"/>
                    <a:pt x="342984" y="80315"/>
                  </a:cubicBezTo>
                  <a:lnTo>
                    <a:pt x="40304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1B16A3EA-CE1F-124C-CAE1-4EB7824FD3E3}"/>
                </a:ext>
              </a:extLst>
            </p:cNvPr>
            <p:cNvSpPr/>
            <p:nvPr/>
          </p:nvSpPr>
          <p:spPr>
            <a:xfrm>
              <a:off x="2997597" y="2557268"/>
              <a:ext cx="1307779" cy="2494277"/>
            </a:xfrm>
            <a:custGeom>
              <a:avLst/>
              <a:gdLst>
                <a:gd name="connsiteX0" fmla="*/ 1186109 w 1307779"/>
                <a:gd name="connsiteY0" fmla="*/ 0 h 2494277"/>
                <a:gd name="connsiteX1" fmla="*/ 1217490 w 1307779"/>
                <a:gd name="connsiteY1" fmla="*/ 85740 h 2494277"/>
                <a:gd name="connsiteX2" fmla="*/ 1307779 w 1307779"/>
                <a:gd name="connsiteY2" fmla="*/ 682944 h 2494277"/>
                <a:gd name="connsiteX3" fmla="*/ 256759 w 1307779"/>
                <a:gd name="connsiteY3" fmla="*/ 2448844 h 2494277"/>
                <a:gd name="connsiteX4" fmla="*/ 162447 w 1307779"/>
                <a:gd name="connsiteY4" fmla="*/ 2494277 h 2494277"/>
                <a:gd name="connsiteX5" fmla="*/ 0 w 1307779"/>
                <a:gd name="connsiteY5" fmla="*/ 2061246 h 2494277"/>
                <a:gd name="connsiteX6" fmla="*/ 36988 w 1307779"/>
                <a:gd name="connsiteY6" fmla="*/ 2043428 h 2494277"/>
                <a:gd name="connsiteX7" fmla="*/ 846714 w 1307779"/>
                <a:gd name="connsiteY7" fmla="*/ 682944 h 2494277"/>
                <a:gd name="connsiteX8" fmla="*/ 815280 w 1307779"/>
                <a:gd name="connsiteY8" fmla="*/ 371124 h 2494277"/>
                <a:gd name="connsiteX9" fmla="*/ 786906 w 1307779"/>
                <a:gd name="connsiteY9" fmla="*/ 260774 h 2494277"/>
                <a:gd name="connsiteX10" fmla="*/ 1186109 w 1307779"/>
                <a:gd name="connsiteY10" fmla="*/ 0 h 249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779" h="2494277">
                  <a:moveTo>
                    <a:pt x="1186109" y="0"/>
                  </a:moveTo>
                  <a:lnTo>
                    <a:pt x="1217490" y="85740"/>
                  </a:lnTo>
                  <a:cubicBezTo>
                    <a:pt x="1276169" y="274397"/>
                    <a:pt x="1307779" y="474979"/>
                    <a:pt x="1307779" y="682944"/>
                  </a:cubicBezTo>
                  <a:cubicBezTo>
                    <a:pt x="1307779" y="1445483"/>
                    <a:pt x="882794" y="2108762"/>
                    <a:pt x="256759" y="2448844"/>
                  </a:cubicBezTo>
                  <a:lnTo>
                    <a:pt x="162447" y="2494277"/>
                  </a:lnTo>
                  <a:lnTo>
                    <a:pt x="0" y="2061246"/>
                  </a:lnTo>
                  <a:lnTo>
                    <a:pt x="36988" y="2043428"/>
                  </a:lnTo>
                  <a:cubicBezTo>
                    <a:pt x="519297" y="1781422"/>
                    <a:pt x="846714" y="1270419"/>
                    <a:pt x="846714" y="682944"/>
                  </a:cubicBezTo>
                  <a:cubicBezTo>
                    <a:pt x="846714" y="576131"/>
                    <a:pt x="835890" y="471845"/>
                    <a:pt x="815280" y="371124"/>
                  </a:cubicBezTo>
                  <a:lnTo>
                    <a:pt x="786906" y="260774"/>
                  </a:lnTo>
                  <a:lnTo>
                    <a:pt x="1186109"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 name="Oval 12">
              <a:extLst>
                <a:ext uri="{FF2B5EF4-FFF2-40B4-BE49-F238E27FC236}">
                  <a16:creationId xmlns:a16="http://schemas.microsoft.com/office/drawing/2014/main" id="{AEC05F82-1484-3341-2970-910AA0BCC14D}"/>
                </a:ext>
              </a:extLst>
            </p:cNvPr>
            <p:cNvSpPr/>
            <p:nvPr/>
          </p:nvSpPr>
          <p:spPr>
            <a:xfrm>
              <a:off x="3460528" y="1910341"/>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2890FE0-5BA4-616C-ABF8-CDA562697E05}"/>
                </a:ext>
              </a:extLst>
            </p:cNvPr>
            <p:cNvSpPr/>
            <p:nvPr/>
          </p:nvSpPr>
          <p:spPr>
            <a:xfrm>
              <a:off x="3743109" y="2448796"/>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A2B9A63-B0EB-D862-EA4A-143B80A1CC62}"/>
                </a:ext>
              </a:extLst>
            </p:cNvPr>
            <p:cNvSpPr/>
            <p:nvPr/>
          </p:nvSpPr>
          <p:spPr>
            <a:xfrm>
              <a:off x="2896813" y="4571250"/>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3BF932B-A4D3-6709-A0D8-8F47554C2578}"/>
                </a:ext>
              </a:extLst>
            </p:cNvPr>
            <p:cNvSpPr/>
            <p:nvPr/>
          </p:nvSpPr>
          <p:spPr>
            <a:xfrm>
              <a:off x="2281609" y="4769362"/>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0BA15E4-CAFB-8082-2458-7264D1C39EE3}"/>
                </a:ext>
              </a:extLst>
            </p:cNvPr>
            <p:cNvSpPr/>
            <p:nvPr/>
          </p:nvSpPr>
          <p:spPr>
            <a:xfrm>
              <a:off x="621821" y="1972165"/>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FE6A5D2-783D-80B5-BA81-B3F03C63AD6E}"/>
                </a:ext>
              </a:extLst>
            </p:cNvPr>
            <p:cNvSpPr/>
            <p:nvPr/>
          </p:nvSpPr>
          <p:spPr>
            <a:xfrm>
              <a:off x="1033754" y="1540219"/>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A74299D0-09FF-781C-2917-69E76D94E002}"/>
              </a:ext>
            </a:extLst>
          </p:cNvPr>
          <p:cNvGrpSpPr/>
          <p:nvPr/>
        </p:nvGrpSpPr>
        <p:grpSpPr>
          <a:xfrm rot="3410866">
            <a:off x="1247690" y="947569"/>
            <a:ext cx="3066101" cy="3066101"/>
            <a:chOff x="288796" y="1231922"/>
            <a:chExt cx="4016580" cy="4016580"/>
          </a:xfrm>
          <a:solidFill>
            <a:schemeClr val="accent1"/>
          </a:solidFill>
        </p:grpSpPr>
        <p:sp>
          <p:nvSpPr>
            <p:cNvPr id="20" name="Freeform: Shape 19">
              <a:extLst>
                <a:ext uri="{FF2B5EF4-FFF2-40B4-BE49-F238E27FC236}">
                  <a16:creationId xmlns:a16="http://schemas.microsoft.com/office/drawing/2014/main" id="{8992CCF2-F5F1-0069-12CB-C582236CC21D}"/>
                </a:ext>
              </a:extLst>
            </p:cNvPr>
            <p:cNvSpPr/>
            <p:nvPr/>
          </p:nvSpPr>
          <p:spPr>
            <a:xfrm>
              <a:off x="1078018" y="1231922"/>
              <a:ext cx="2848596" cy="1089976"/>
            </a:xfrm>
            <a:custGeom>
              <a:avLst/>
              <a:gdLst>
                <a:gd name="connsiteX0" fmla="*/ 1219068 w 2848596"/>
                <a:gd name="connsiteY0" fmla="*/ 0 h 1089976"/>
                <a:gd name="connsiteX1" fmla="*/ 2768762 w 2848596"/>
                <a:gd name="connsiteY1" fmla="*/ 730831 h 1089976"/>
                <a:gd name="connsiteX2" fmla="*/ 2848596 w 2848596"/>
                <a:gd name="connsiteY2" fmla="*/ 837590 h 1089976"/>
                <a:gd name="connsiteX3" fmla="*/ 2462235 w 2848596"/>
                <a:gd name="connsiteY3" fmla="*/ 1089976 h 1089976"/>
                <a:gd name="connsiteX4" fmla="*/ 2412982 w 2848596"/>
                <a:gd name="connsiteY4" fmla="*/ 1024111 h 1089976"/>
                <a:gd name="connsiteX5" fmla="*/ 1219067 w 2848596"/>
                <a:gd name="connsiteY5" fmla="*/ 461064 h 1089976"/>
                <a:gd name="connsiteX6" fmla="*/ 353998 w 2848596"/>
                <a:gd name="connsiteY6" fmla="*/ 725306 h 1089976"/>
                <a:gd name="connsiteX7" fmla="*/ 334990 w 2848596"/>
                <a:gd name="connsiteY7" fmla="*/ 739520 h 1089976"/>
                <a:gd name="connsiteX8" fmla="*/ 0 w 2848596"/>
                <a:gd name="connsiteY8" fmla="*/ 414932 h 1089976"/>
                <a:gd name="connsiteX9" fmla="*/ 96214 w 2848596"/>
                <a:gd name="connsiteY9" fmla="*/ 342984 h 1089976"/>
                <a:gd name="connsiteX10" fmla="*/ 1219068 w 2848596"/>
                <a:gd name="connsiteY10" fmla="*/ 0 h 108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8596" h="1089976">
                  <a:moveTo>
                    <a:pt x="1219068" y="0"/>
                  </a:moveTo>
                  <a:cubicBezTo>
                    <a:pt x="1842964" y="0"/>
                    <a:pt x="2400412" y="284494"/>
                    <a:pt x="2768762" y="730831"/>
                  </a:cubicBezTo>
                  <a:lnTo>
                    <a:pt x="2848596" y="837590"/>
                  </a:lnTo>
                  <a:lnTo>
                    <a:pt x="2462235" y="1089976"/>
                  </a:lnTo>
                  <a:lnTo>
                    <a:pt x="2412982" y="1024111"/>
                  </a:lnTo>
                  <a:cubicBezTo>
                    <a:pt x="2129198" y="680244"/>
                    <a:pt x="1699728" y="461064"/>
                    <a:pt x="1219067" y="461064"/>
                  </a:cubicBezTo>
                  <a:cubicBezTo>
                    <a:pt x="898626" y="461064"/>
                    <a:pt x="600937" y="558477"/>
                    <a:pt x="353998" y="725306"/>
                  </a:cubicBezTo>
                  <a:lnTo>
                    <a:pt x="334990" y="739520"/>
                  </a:lnTo>
                  <a:lnTo>
                    <a:pt x="0" y="414932"/>
                  </a:lnTo>
                  <a:lnTo>
                    <a:pt x="96214" y="342984"/>
                  </a:lnTo>
                  <a:cubicBezTo>
                    <a:pt x="416739" y="126442"/>
                    <a:pt x="803138" y="0"/>
                    <a:pt x="1219068"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Freeform: Shape 20">
              <a:extLst>
                <a:ext uri="{FF2B5EF4-FFF2-40B4-BE49-F238E27FC236}">
                  <a16:creationId xmlns:a16="http://schemas.microsoft.com/office/drawing/2014/main" id="{BB3CCF50-A246-E8FC-A836-0122013E4A58}"/>
                </a:ext>
              </a:extLst>
            </p:cNvPr>
            <p:cNvSpPr/>
            <p:nvPr/>
          </p:nvSpPr>
          <p:spPr>
            <a:xfrm>
              <a:off x="288796" y="2037043"/>
              <a:ext cx="2347284" cy="3211459"/>
            </a:xfrm>
            <a:custGeom>
              <a:avLst/>
              <a:gdLst>
                <a:gd name="connsiteX0" fmla="*/ 403043 w 2347284"/>
                <a:gd name="connsiteY0" fmla="*/ 0 h 3211459"/>
                <a:gd name="connsiteX1" fmla="*/ 736511 w 2347284"/>
                <a:gd name="connsiteY1" fmla="*/ 323114 h 3211459"/>
                <a:gd name="connsiteX2" fmla="*/ 725305 w 2347284"/>
                <a:gd name="connsiteY2" fmla="*/ 338100 h 3211459"/>
                <a:gd name="connsiteX3" fmla="*/ 461063 w 2347284"/>
                <a:gd name="connsiteY3" fmla="*/ 1203169 h 3211459"/>
                <a:gd name="connsiteX4" fmla="*/ 2008289 w 2347284"/>
                <a:gd name="connsiteY4" fmla="*/ 2750395 h 3211459"/>
                <a:gd name="connsiteX5" fmla="*/ 2166484 w 2347284"/>
                <a:gd name="connsiteY5" fmla="*/ 2742407 h 3211459"/>
                <a:gd name="connsiteX6" fmla="*/ 2181979 w 2347284"/>
                <a:gd name="connsiteY6" fmla="*/ 2740042 h 3211459"/>
                <a:gd name="connsiteX7" fmla="*/ 2347284 w 2347284"/>
                <a:gd name="connsiteY7" fmla="*/ 3180692 h 3211459"/>
                <a:gd name="connsiteX8" fmla="*/ 2213626 w 2347284"/>
                <a:gd name="connsiteY8" fmla="*/ 3201090 h 3211459"/>
                <a:gd name="connsiteX9" fmla="*/ 2008290 w 2347284"/>
                <a:gd name="connsiteY9" fmla="*/ 3211459 h 3211459"/>
                <a:gd name="connsiteX10" fmla="*/ 0 w 2347284"/>
                <a:gd name="connsiteY10" fmla="*/ 1203169 h 3211459"/>
                <a:gd name="connsiteX11" fmla="*/ 342984 w 2347284"/>
                <a:gd name="connsiteY11" fmla="*/ 80315 h 3211459"/>
                <a:gd name="connsiteX12" fmla="*/ 403043 w 2347284"/>
                <a:gd name="connsiteY12" fmla="*/ 0 h 321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7284" h="3211459">
                  <a:moveTo>
                    <a:pt x="403043" y="0"/>
                  </a:moveTo>
                  <a:lnTo>
                    <a:pt x="736511" y="323114"/>
                  </a:lnTo>
                  <a:lnTo>
                    <a:pt x="725305" y="338100"/>
                  </a:lnTo>
                  <a:cubicBezTo>
                    <a:pt x="558476" y="585039"/>
                    <a:pt x="461063" y="882728"/>
                    <a:pt x="461063" y="1203169"/>
                  </a:cubicBezTo>
                  <a:cubicBezTo>
                    <a:pt x="461063" y="2057678"/>
                    <a:pt x="1153780" y="2750395"/>
                    <a:pt x="2008289" y="2750395"/>
                  </a:cubicBezTo>
                  <a:cubicBezTo>
                    <a:pt x="2061696" y="2750395"/>
                    <a:pt x="2114471" y="2747689"/>
                    <a:pt x="2166484" y="2742407"/>
                  </a:cubicBezTo>
                  <a:lnTo>
                    <a:pt x="2181979" y="2740042"/>
                  </a:lnTo>
                  <a:lnTo>
                    <a:pt x="2347284" y="3180692"/>
                  </a:lnTo>
                  <a:lnTo>
                    <a:pt x="2213626" y="3201090"/>
                  </a:lnTo>
                  <a:cubicBezTo>
                    <a:pt x="2146113" y="3207947"/>
                    <a:pt x="2077612" y="3211459"/>
                    <a:pt x="2008290" y="3211459"/>
                  </a:cubicBezTo>
                  <a:cubicBezTo>
                    <a:pt x="899142" y="3211459"/>
                    <a:pt x="0" y="2312317"/>
                    <a:pt x="0" y="1203169"/>
                  </a:cubicBezTo>
                  <a:cubicBezTo>
                    <a:pt x="0" y="787239"/>
                    <a:pt x="126442" y="400840"/>
                    <a:pt x="342984" y="80315"/>
                  </a:cubicBezTo>
                  <a:lnTo>
                    <a:pt x="40304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E37FCBF5-BBAC-A5DD-FCD2-32D95804D834}"/>
                </a:ext>
              </a:extLst>
            </p:cNvPr>
            <p:cNvSpPr/>
            <p:nvPr/>
          </p:nvSpPr>
          <p:spPr>
            <a:xfrm>
              <a:off x="2997597" y="2557268"/>
              <a:ext cx="1307779" cy="2494277"/>
            </a:xfrm>
            <a:custGeom>
              <a:avLst/>
              <a:gdLst>
                <a:gd name="connsiteX0" fmla="*/ 1186109 w 1307779"/>
                <a:gd name="connsiteY0" fmla="*/ 0 h 2494277"/>
                <a:gd name="connsiteX1" fmla="*/ 1217490 w 1307779"/>
                <a:gd name="connsiteY1" fmla="*/ 85740 h 2494277"/>
                <a:gd name="connsiteX2" fmla="*/ 1307779 w 1307779"/>
                <a:gd name="connsiteY2" fmla="*/ 682944 h 2494277"/>
                <a:gd name="connsiteX3" fmla="*/ 256759 w 1307779"/>
                <a:gd name="connsiteY3" fmla="*/ 2448844 h 2494277"/>
                <a:gd name="connsiteX4" fmla="*/ 162447 w 1307779"/>
                <a:gd name="connsiteY4" fmla="*/ 2494277 h 2494277"/>
                <a:gd name="connsiteX5" fmla="*/ 0 w 1307779"/>
                <a:gd name="connsiteY5" fmla="*/ 2061246 h 2494277"/>
                <a:gd name="connsiteX6" fmla="*/ 36988 w 1307779"/>
                <a:gd name="connsiteY6" fmla="*/ 2043428 h 2494277"/>
                <a:gd name="connsiteX7" fmla="*/ 846714 w 1307779"/>
                <a:gd name="connsiteY7" fmla="*/ 682944 h 2494277"/>
                <a:gd name="connsiteX8" fmla="*/ 815280 w 1307779"/>
                <a:gd name="connsiteY8" fmla="*/ 371124 h 2494277"/>
                <a:gd name="connsiteX9" fmla="*/ 786906 w 1307779"/>
                <a:gd name="connsiteY9" fmla="*/ 260774 h 2494277"/>
                <a:gd name="connsiteX10" fmla="*/ 1186109 w 1307779"/>
                <a:gd name="connsiteY10" fmla="*/ 0 h 249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779" h="2494277">
                  <a:moveTo>
                    <a:pt x="1186109" y="0"/>
                  </a:moveTo>
                  <a:lnTo>
                    <a:pt x="1217490" y="85740"/>
                  </a:lnTo>
                  <a:cubicBezTo>
                    <a:pt x="1276169" y="274397"/>
                    <a:pt x="1307779" y="474979"/>
                    <a:pt x="1307779" y="682944"/>
                  </a:cubicBezTo>
                  <a:cubicBezTo>
                    <a:pt x="1307779" y="1445483"/>
                    <a:pt x="882794" y="2108762"/>
                    <a:pt x="256759" y="2448844"/>
                  </a:cubicBezTo>
                  <a:lnTo>
                    <a:pt x="162447" y="2494277"/>
                  </a:lnTo>
                  <a:lnTo>
                    <a:pt x="0" y="2061246"/>
                  </a:lnTo>
                  <a:lnTo>
                    <a:pt x="36988" y="2043428"/>
                  </a:lnTo>
                  <a:cubicBezTo>
                    <a:pt x="519297" y="1781422"/>
                    <a:pt x="846714" y="1270419"/>
                    <a:pt x="846714" y="682944"/>
                  </a:cubicBezTo>
                  <a:cubicBezTo>
                    <a:pt x="846714" y="576131"/>
                    <a:pt x="835890" y="471845"/>
                    <a:pt x="815280" y="371124"/>
                  </a:cubicBezTo>
                  <a:lnTo>
                    <a:pt x="786906" y="260774"/>
                  </a:lnTo>
                  <a:lnTo>
                    <a:pt x="1186109"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3" name="Oval 22">
              <a:extLst>
                <a:ext uri="{FF2B5EF4-FFF2-40B4-BE49-F238E27FC236}">
                  <a16:creationId xmlns:a16="http://schemas.microsoft.com/office/drawing/2014/main" id="{A485ED95-0AF0-F9D5-23D2-01F74CEDF33B}"/>
                </a:ext>
              </a:extLst>
            </p:cNvPr>
            <p:cNvSpPr/>
            <p:nvPr/>
          </p:nvSpPr>
          <p:spPr>
            <a:xfrm>
              <a:off x="3460528" y="1910341"/>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89BB3CD8-25C4-2682-FBA0-720EED87604E}"/>
                </a:ext>
              </a:extLst>
            </p:cNvPr>
            <p:cNvSpPr/>
            <p:nvPr/>
          </p:nvSpPr>
          <p:spPr>
            <a:xfrm>
              <a:off x="3743109" y="2448796"/>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3228431-3DBA-35E0-8E48-6F5F5F058DF9}"/>
                </a:ext>
              </a:extLst>
            </p:cNvPr>
            <p:cNvSpPr/>
            <p:nvPr/>
          </p:nvSpPr>
          <p:spPr>
            <a:xfrm>
              <a:off x="2896813" y="4571250"/>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080ADC26-053E-E9F8-156F-4363C9944291}"/>
                </a:ext>
              </a:extLst>
            </p:cNvPr>
            <p:cNvSpPr/>
            <p:nvPr/>
          </p:nvSpPr>
          <p:spPr>
            <a:xfrm>
              <a:off x="2281609" y="4769362"/>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8CFCC47-FC59-B8F1-9633-06304DF56AC9}"/>
                </a:ext>
              </a:extLst>
            </p:cNvPr>
            <p:cNvSpPr/>
            <p:nvPr/>
          </p:nvSpPr>
          <p:spPr>
            <a:xfrm>
              <a:off x="621821" y="1972165"/>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D90C98EF-A4C9-FAE6-693C-81C481985D38}"/>
                </a:ext>
              </a:extLst>
            </p:cNvPr>
            <p:cNvSpPr/>
            <p:nvPr/>
          </p:nvSpPr>
          <p:spPr>
            <a:xfrm>
              <a:off x="1033754" y="1540219"/>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60" name="Group 2059">
            <a:extLst>
              <a:ext uri="{FF2B5EF4-FFF2-40B4-BE49-F238E27FC236}">
                <a16:creationId xmlns:a16="http://schemas.microsoft.com/office/drawing/2014/main" id="{7A9B8670-481E-5693-BCB6-C9F789158F7A}"/>
              </a:ext>
            </a:extLst>
          </p:cNvPr>
          <p:cNvGrpSpPr/>
          <p:nvPr/>
        </p:nvGrpSpPr>
        <p:grpSpPr>
          <a:xfrm>
            <a:off x="276660" y="1782115"/>
            <a:ext cx="5125359" cy="5685509"/>
            <a:chOff x="582634" y="1879457"/>
            <a:chExt cx="4133850" cy="4585638"/>
          </a:xfrm>
        </p:grpSpPr>
        <p:sp>
          <p:nvSpPr>
            <p:cNvPr id="2059" name="Rectangle 2058">
              <a:extLst>
                <a:ext uri="{FF2B5EF4-FFF2-40B4-BE49-F238E27FC236}">
                  <a16:creationId xmlns:a16="http://schemas.microsoft.com/office/drawing/2014/main" id="{16515B0F-E4EF-9A0C-1076-FE0CE96B6007}"/>
                </a:ext>
              </a:extLst>
            </p:cNvPr>
            <p:cNvSpPr/>
            <p:nvPr/>
          </p:nvSpPr>
          <p:spPr>
            <a:xfrm>
              <a:off x="1657165" y="2358428"/>
              <a:ext cx="2034038" cy="176424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2057">
              <a:extLst>
                <a:ext uri="{FF2B5EF4-FFF2-40B4-BE49-F238E27FC236}">
                  <a16:creationId xmlns:a16="http://schemas.microsoft.com/office/drawing/2014/main" id="{36D254AE-7B2A-60A6-F313-A713D0D83EEA}"/>
                </a:ext>
              </a:extLst>
            </p:cNvPr>
            <p:cNvPicPr>
              <a:picLocks noChangeAspect="1"/>
            </p:cNvPicPr>
            <p:nvPr/>
          </p:nvPicPr>
          <p:blipFill>
            <a:blip r:embed="rId2">
              <a:extLst>
                <a:ext uri="{28A0092B-C50C-407E-A947-70E740481C1C}">
                  <a14:useLocalDpi xmlns:a14="http://schemas.microsoft.com/office/drawing/2010/main" val="0"/>
                </a:ext>
              </a:extLst>
            </a:blip>
            <a:srcRect t="16273"/>
            <a:stretch>
              <a:fillRect/>
            </a:stretch>
          </p:blipFill>
          <p:spPr>
            <a:xfrm>
              <a:off x="582634" y="1879457"/>
              <a:ext cx="4133850" cy="4585638"/>
            </a:xfrm>
            <a:prstGeom prst="rect">
              <a:avLst/>
            </a:prstGeom>
          </p:spPr>
        </p:pic>
      </p:grpSp>
      <p:sp>
        <p:nvSpPr>
          <p:cNvPr id="3" name="TextBox 2">
            <a:extLst>
              <a:ext uri="{FF2B5EF4-FFF2-40B4-BE49-F238E27FC236}">
                <a16:creationId xmlns:a16="http://schemas.microsoft.com/office/drawing/2014/main" id="{238157EE-6990-9F30-1A46-EE1BEED33371}"/>
              </a:ext>
            </a:extLst>
          </p:cNvPr>
          <p:cNvSpPr txBox="1"/>
          <p:nvPr/>
        </p:nvSpPr>
        <p:spPr>
          <a:xfrm>
            <a:off x="7087936" y="1585011"/>
            <a:ext cx="4226011" cy="646331"/>
          </a:xfrm>
          <a:prstGeom prst="rect">
            <a:avLst/>
          </a:prstGeom>
          <a:noFill/>
        </p:spPr>
        <p:txBody>
          <a:bodyPr wrap="square">
            <a:spAutoFit/>
          </a:bodyPr>
          <a:lstStyle/>
          <a:p>
            <a:r>
              <a:rPr lang="en-US" sz="3600" b="1" i="0" dirty="0">
                <a:solidFill>
                  <a:schemeClr val="accent1"/>
                </a:solidFill>
                <a:effectLst/>
                <a:latin typeface="Montserrat" panose="00000500000000000000" pitchFamily="2" charset="0"/>
              </a:rPr>
              <a:t>References</a:t>
            </a:r>
            <a:endParaRPr lang="en-US" sz="3600" b="1" dirty="0">
              <a:solidFill>
                <a:schemeClr val="bg1"/>
              </a:solidFill>
              <a:latin typeface="Montserrat" panose="00000500000000000000" pitchFamily="2" charset="0"/>
            </a:endParaRPr>
          </a:p>
        </p:txBody>
      </p:sp>
      <p:grpSp>
        <p:nvGrpSpPr>
          <p:cNvPr id="2" name="Group 1">
            <a:extLst>
              <a:ext uri="{FF2B5EF4-FFF2-40B4-BE49-F238E27FC236}">
                <a16:creationId xmlns:a16="http://schemas.microsoft.com/office/drawing/2014/main" id="{1EBD91DB-D0FB-4C90-0329-4D974A0842DF}"/>
              </a:ext>
            </a:extLst>
          </p:cNvPr>
          <p:cNvGrpSpPr/>
          <p:nvPr/>
        </p:nvGrpSpPr>
        <p:grpSpPr>
          <a:xfrm>
            <a:off x="6514599" y="2330138"/>
            <a:ext cx="4698267" cy="584775"/>
            <a:chOff x="6255107" y="3244334"/>
            <a:chExt cx="4698267" cy="584775"/>
          </a:xfrm>
        </p:grpSpPr>
        <p:sp>
          <p:nvSpPr>
            <p:cNvPr id="32" name="Rectangle 31">
              <a:extLst>
                <a:ext uri="{FF2B5EF4-FFF2-40B4-BE49-F238E27FC236}">
                  <a16:creationId xmlns:a16="http://schemas.microsoft.com/office/drawing/2014/main" id="{C8F59766-B9C5-0F08-117A-79A748DCD3D4}"/>
                </a:ext>
              </a:extLst>
            </p:cNvPr>
            <p:cNvSpPr/>
            <p:nvPr/>
          </p:nvSpPr>
          <p:spPr>
            <a:xfrm>
              <a:off x="6255107" y="3289215"/>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1</a:t>
              </a:r>
            </a:p>
          </p:txBody>
        </p:sp>
        <p:sp>
          <p:nvSpPr>
            <p:cNvPr id="33" name="TextBox 32">
              <a:extLst>
                <a:ext uri="{FF2B5EF4-FFF2-40B4-BE49-F238E27FC236}">
                  <a16:creationId xmlns:a16="http://schemas.microsoft.com/office/drawing/2014/main" id="{529598ED-E8F8-56EF-52E7-336323FBB191}"/>
                </a:ext>
              </a:extLst>
            </p:cNvPr>
            <p:cNvSpPr txBox="1"/>
            <p:nvPr/>
          </p:nvSpPr>
          <p:spPr>
            <a:xfrm>
              <a:off x="6943799" y="3244334"/>
              <a:ext cx="4009575" cy="584775"/>
            </a:xfrm>
            <a:prstGeom prst="rect">
              <a:avLst/>
            </a:prstGeom>
            <a:noFill/>
            <a:ln>
              <a:noFill/>
            </a:ln>
          </p:spPr>
          <p:txBody>
            <a:bodyPr wrap="square">
              <a:spAutoFit/>
            </a:bodyPr>
            <a:lstStyle/>
            <a:p>
              <a:pPr algn="l"/>
              <a:r>
                <a:rPr lang="en-US" i="0" dirty="0">
                  <a:solidFill>
                    <a:schemeClr val="bg1"/>
                  </a:solidFill>
                  <a:effectLst/>
                  <a:latin typeface="Montserrat" panose="00000500000000000000" pitchFamily="2" charset="0"/>
                </a:rPr>
                <a:t>React.js Documentation</a:t>
              </a:r>
            </a:p>
            <a:p>
              <a:pPr algn="l"/>
              <a:r>
                <a:rPr lang="en-US" sz="1400" b="0" i="0" dirty="0">
                  <a:solidFill>
                    <a:schemeClr val="accent1"/>
                  </a:solidFill>
                  <a:effectLst/>
                  <a:latin typeface="Montserrat" panose="00000500000000000000" pitchFamily="2" charset="0"/>
                  <a:hlinkClick r:id="rId3">
                    <a:extLst>
                      <a:ext uri="{A12FA001-AC4F-418D-AE19-62706E023703}">
                        <ahyp:hlinkClr xmlns:ahyp="http://schemas.microsoft.com/office/drawing/2018/hyperlinkcolor" val="tx"/>
                      </a:ext>
                    </a:extLst>
                  </a:hlinkClick>
                </a:rPr>
                <a:t>https://react.dev/learn</a:t>
              </a:r>
              <a:endParaRPr lang="en-US" sz="1400" b="0" i="0" dirty="0">
                <a:solidFill>
                  <a:schemeClr val="accent1"/>
                </a:solidFill>
                <a:effectLst/>
                <a:latin typeface="Montserrat" panose="00000500000000000000" pitchFamily="2" charset="0"/>
              </a:endParaRPr>
            </a:p>
          </p:txBody>
        </p:sp>
      </p:grpSp>
      <p:grpSp>
        <p:nvGrpSpPr>
          <p:cNvPr id="34" name="Group 33">
            <a:extLst>
              <a:ext uri="{FF2B5EF4-FFF2-40B4-BE49-F238E27FC236}">
                <a16:creationId xmlns:a16="http://schemas.microsoft.com/office/drawing/2014/main" id="{9AEF7783-97DB-7216-9CE5-7F162F493C57}"/>
              </a:ext>
            </a:extLst>
          </p:cNvPr>
          <p:cNvGrpSpPr/>
          <p:nvPr/>
        </p:nvGrpSpPr>
        <p:grpSpPr>
          <a:xfrm>
            <a:off x="6514937" y="3037864"/>
            <a:ext cx="4679085" cy="584775"/>
            <a:chOff x="6274289" y="4003421"/>
            <a:chExt cx="4679085" cy="584775"/>
          </a:xfrm>
        </p:grpSpPr>
        <p:sp>
          <p:nvSpPr>
            <p:cNvPr id="35" name="Rectangle 34">
              <a:extLst>
                <a:ext uri="{FF2B5EF4-FFF2-40B4-BE49-F238E27FC236}">
                  <a16:creationId xmlns:a16="http://schemas.microsoft.com/office/drawing/2014/main" id="{2B3AD105-0404-18F4-6FA8-0C8F2E7EB2F5}"/>
                </a:ext>
              </a:extLst>
            </p:cNvPr>
            <p:cNvSpPr/>
            <p:nvPr/>
          </p:nvSpPr>
          <p:spPr>
            <a:xfrm>
              <a:off x="6274289" y="4039951"/>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2</a:t>
              </a:r>
            </a:p>
          </p:txBody>
        </p:sp>
        <p:sp>
          <p:nvSpPr>
            <p:cNvPr id="36" name="TextBox 35">
              <a:extLst>
                <a:ext uri="{FF2B5EF4-FFF2-40B4-BE49-F238E27FC236}">
                  <a16:creationId xmlns:a16="http://schemas.microsoft.com/office/drawing/2014/main" id="{C81B706A-B223-6BB5-B38B-6074518EA5E4}"/>
                </a:ext>
              </a:extLst>
            </p:cNvPr>
            <p:cNvSpPr txBox="1"/>
            <p:nvPr/>
          </p:nvSpPr>
          <p:spPr>
            <a:xfrm>
              <a:off x="6943799" y="4003421"/>
              <a:ext cx="4009575" cy="584775"/>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Node.js Documentation</a:t>
              </a:r>
            </a:p>
            <a:p>
              <a:pPr algn="l"/>
              <a:r>
                <a:rPr lang="en-US" sz="1400" b="0" i="0" dirty="0">
                  <a:solidFill>
                    <a:schemeClr val="accent1"/>
                  </a:solidFill>
                  <a:effectLst/>
                  <a:latin typeface="Montserrat" panose="00000500000000000000" pitchFamily="2" charset="0"/>
                  <a:hlinkClick r:id="rId4">
                    <a:extLst>
                      <a:ext uri="{A12FA001-AC4F-418D-AE19-62706E023703}">
                        <ahyp:hlinkClr xmlns:ahyp="http://schemas.microsoft.com/office/drawing/2018/hyperlinkcolor" val="tx"/>
                      </a:ext>
                    </a:extLst>
                  </a:hlinkClick>
                </a:rPr>
                <a:t>https://nodejs.org/docs/latest/api</a:t>
              </a:r>
              <a:endParaRPr lang="en-US" sz="1400" b="0" i="0" dirty="0">
                <a:solidFill>
                  <a:schemeClr val="accent1"/>
                </a:solidFill>
                <a:effectLst/>
                <a:latin typeface="Montserrat" panose="00000500000000000000" pitchFamily="2" charset="0"/>
              </a:endParaRPr>
            </a:p>
          </p:txBody>
        </p:sp>
      </p:grpSp>
      <p:grpSp>
        <p:nvGrpSpPr>
          <p:cNvPr id="37" name="Group 36">
            <a:extLst>
              <a:ext uri="{FF2B5EF4-FFF2-40B4-BE49-F238E27FC236}">
                <a16:creationId xmlns:a16="http://schemas.microsoft.com/office/drawing/2014/main" id="{904261B7-F1C1-A0AC-A67F-294F779B9E43}"/>
              </a:ext>
            </a:extLst>
          </p:cNvPr>
          <p:cNvGrpSpPr/>
          <p:nvPr/>
        </p:nvGrpSpPr>
        <p:grpSpPr>
          <a:xfrm>
            <a:off x="6506995" y="5037878"/>
            <a:ext cx="4705871" cy="627110"/>
            <a:chOff x="6247503" y="4003421"/>
            <a:chExt cx="4705871" cy="627110"/>
          </a:xfrm>
        </p:grpSpPr>
        <p:sp>
          <p:nvSpPr>
            <p:cNvPr id="38" name="Rectangle 37">
              <a:extLst>
                <a:ext uri="{FF2B5EF4-FFF2-40B4-BE49-F238E27FC236}">
                  <a16:creationId xmlns:a16="http://schemas.microsoft.com/office/drawing/2014/main" id="{A4E33726-8CCE-EAA9-F6EF-94A94CD8D5C8}"/>
                </a:ext>
              </a:extLst>
            </p:cNvPr>
            <p:cNvSpPr/>
            <p:nvPr/>
          </p:nvSpPr>
          <p:spPr>
            <a:xfrm>
              <a:off x="6247503" y="4136261"/>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5</a:t>
              </a:r>
            </a:p>
          </p:txBody>
        </p:sp>
        <p:sp>
          <p:nvSpPr>
            <p:cNvPr id="39" name="TextBox 38">
              <a:extLst>
                <a:ext uri="{FF2B5EF4-FFF2-40B4-BE49-F238E27FC236}">
                  <a16:creationId xmlns:a16="http://schemas.microsoft.com/office/drawing/2014/main" id="{92841DA0-5B2A-7B4A-CA42-60B13C60390F}"/>
                </a:ext>
              </a:extLst>
            </p:cNvPr>
            <p:cNvSpPr txBox="1"/>
            <p:nvPr/>
          </p:nvSpPr>
          <p:spPr>
            <a:xfrm>
              <a:off x="6943799" y="4003421"/>
              <a:ext cx="4009575" cy="584775"/>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Gemini API Documentation</a:t>
              </a:r>
            </a:p>
            <a:p>
              <a:pPr algn="l"/>
              <a:r>
                <a:rPr lang="en-US" sz="1400" b="0" i="0" dirty="0">
                  <a:solidFill>
                    <a:schemeClr val="accent1"/>
                  </a:solidFill>
                  <a:effectLst/>
                  <a:latin typeface="Montserrat" panose="00000500000000000000" pitchFamily="2" charset="0"/>
                  <a:hlinkClick r:id="rId5">
                    <a:extLst>
                      <a:ext uri="{A12FA001-AC4F-418D-AE19-62706E023703}">
                        <ahyp:hlinkClr xmlns:ahyp="http://schemas.microsoft.com/office/drawing/2018/hyperlinkcolor" val="tx"/>
                      </a:ext>
                    </a:extLst>
                  </a:hlinkClick>
                </a:rPr>
                <a:t>https://ai.google.dev/gemini-api/docs</a:t>
              </a:r>
              <a:endParaRPr lang="en-US" sz="1400" b="0" i="0" dirty="0">
                <a:solidFill>
                  <a:schemeClr val="accent1"/>
                </a:solidFill>
                <a:effectLst/>
                <a:latin typeface="Montserrat" panose="00000500000000000000" pitchFamily="2" charset="0"/>
              </a:endParaRPr>
            </a:p>
          </p:txBody>
        </p:sp>
      </p:grpSp>
      <p:grpSp>
        <p:nvGrpSpPr>
          <p:cNvPr id="40" name="Group 39">
            <a:extLst>
              <a:ext uri="{FF2B5EF4-FFF2-40B4-BE49-F238E27FC236}">
                <a16:creationId xmlns:a16="http://schemas.microsoft.com/office/drawing/2014/main" id="{4D6610FE-727F-C7CC-966B-9A85D31371C1}"/>
              </a:ext>
            </a:extLst>
          </p:cNvPr>
          <p:cNvGrpSpPr/>
          <p:nvPr/>
        </p:nvGrpSpPr>
        <p:grpSpPr>
          <a:xfrm>
            <a:off x="6506995" y="3709014"/>
            <a:ext cx="4849854" cy="584775"/>
            <a:chOff x="6248292" y="4762081"/>
            <a:chExt cx="4705082" cy="584775"/>
          </a:xfrm>
        </p:grpSpPr>
        <p:sp>
          <p:nvSpPr>
            <p:cNvPr id="41" name="Rectangle 40">
              <a:extLst>
                <a:ext uri="{FF2B5EF4-FFF2-40B4-BE49-F238E27FC236}">
                  <a16:creationId xmlns:a16="http://schemas.microsoft.com/office/drawing/2014/main" id="{57173348-BCD2-6217-CC9C-D1D7AAA3C67D}"/>
                </a:ext>
              </a:extLst>
            </p:cNvPr>
            <p:cNvSpPr/>
            <p:nvPr/>
          </p:nvSpPr>
          <p:spPr>
            <a:xfrm>
              <a:off x="6248292" y="4826803"/>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3</a:t>
              </a:r>
            </a:p>
          </p:txBody>
        </p:sp>
        <p:sp>
          <p:nvSpPr>
            <p:cNvPr id="42" name="TextBox 41">
              <a:extLst>
                <a:ext uri="{FF2B5EF4-FFF2-40B4-BE49-F238E27FC236}">
                  <a16:creationId xmlns:a16="http://schemas.microsoft.com/office/drawing/2014/main" id="{817E0A24-325C-FB55-EF7C-F877318D3729}"/>
                </a:ext>
              </a:extLst>
            </p:cNvPr>
            <p:cNvSpPr txBox="1"/>
            <p:nvPr/>
          </p:nvSpPr>
          <p:spPr>
            <a:xfrm>
              <a:off x="6943799" y="4762081"/>
              <a:ext cx="4009575" cy="584775"/>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Express.js Documentation</a:t>
              </a:r>
            </a:p>
            <a:p>
              <a:pPr algn="l"/>
              <a:r>
                <a:rPr lang="en-US" sz="1400" b="0" i="0" dirty="0">
                  <a:solidFill>
                    <a:schemeClr val="accent1"/>
                  </a:solidFill>
                  <a:effectLst/>
                  <a:latin typeface="Montserrat" panose="00000500000000000000" pitchFamily="2" charset="0"/>
                  <a:hlinkClick r:id="rId6">
                    <a:extLst>
                      <a:ext uri="{A12FA001-AC4F-418D-AE19-62706E023703}">
                        <ahyp:hlinkClr xmlns:ahyp="http://schemas.microsoft.com/office/drawing/2018/hyperlinkcolor" val="tx"/>
                      </a:ext>
                    </a:extLst>
                  </a:hlinkClick>
                </a:rPr>
                <a:t>https://expressjs.com/en/guide/routing.html</a:t>
              </a:r>
              <a:endParaRPr lang="en-US" sz="1400" b="0" i="0" dirty="0">
                <a:solidFill>
                  <a:schemeClr val="accent1"/>
                </a:solidFill>
                <a:effectLst/>
                <a:latin typeface="Montserrat" panose="00000500000000000000" pitchFamily="2" charset="0"/>
              </a:endParaRPr>
            </a:p>
          </p:txBody>
        </p:sp>
      </p:grpSp>
      <p:grpSp>
        <p:nvGrpSpPr>
          <p:cNvPr id="43" name="Group 42">
            <a:extLst>
              <a:ext uri="{FF2B5EF4-FFF2-40B4-BE49-F238E27FC236}">
                <a16:creationId xmlns:a16="http://schemas.microsoft.com/office/drawing/2014/main" id="{C2D27C72-AB00-825A-D3C6-D597C011E023}"/>
              </a:ext>
            </a:extLst>
          </p:cNvPr>
          <p:cNvGrpSpPr/>
          <p:nvPr/>
        </p:nvGrpSpPr>
        <p:grpSpPr>
          <a:xfrm>
            <a:off x="6506995" y="4417005"/>
            <a:ext cx="4679423" cy="584775"/>
            <a:chOff x="6273951" y="5521596"/>
            <a:chExt cx="4679423" cy="584775"/>
          </a:xfrm>
        </p:grpSpPr>
        <p:sp>
          <p:nvSpPr>
            <p:cNvPr id="44" name="Rectangle 43">
              <a:extLst>
                <a:ext uri="{FF2B5EF4-FFF2-40B4-BE49-F238E27FC236}">
                  <a16:creationId xmlns:a16="http://schemas.microsoft.com/office/drawing/2014/main" id="{41397F9D-6D03-8CA7-6D81-28F4E89800D1}"/>
                </a:ext>
              </a:extLst>
            </p:cNvPr>
            <p:cNvSpPr/>
            <p:nvPr/>
          </p:nvSpPr>
          <p:spPr>
            <a:xfrm>
              <a:off x="6273951" y="5576818"/>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4</a:t>
              </a:r>
            </a:p>
          </p:txBody>
        </p:sp>
        <p:sp>
          <p:nvSpPr>
            <p:cNvPr id="45" name="TextBox 44">
              <a:extLst>
                <a:ext uri="{FF2B5EF4-FFF2-40B4-BE49-F238E27FC236}">
                  <a16:creationId xmlns:a16="http://schemas.microsoft.com/office/drawing/2014/main" id="{1E04494F-51F2-E528-25C2-B8F694EDA295}"/>
                </a:ext>
              </a:extLst>
            </p:cNvPr>
            <p:cNvSpPr txBox="1"/>
            <p:nvPr/>
          </p:nvSpPr>
          <p:spPr>
            <a:xfrm>
              <a:off x="6943799" y="5521596"/>
              <a:ext cx="4009575" cy="584775"/>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MongoDB Documentation</a:t>
              </a:r>
            </a:p>
            <a:p>
              <a:pPr algn="l"/>
              <a:r>
                <a:rPr lang="en-US" sz="1400" b="0" i="0" dirty="0">
                  <a:solidFill>
                    <a:schemeClr val="accent1"/>
                  </a:solidFill>
                  <a:effectLst/>
                  <a:latin typeface="Montserrat" panose="00000500000000000000" pitchFamily="2" charset="0"/>
                  <a:hlinkClick r:id="rId7">
                    <a:extLst>
                      <a:ext uri="{A12FA001-AC4F-418D-AE19-62706E023703}">
                        <ahyp:hlinkClr xmlns:ahyp="http://schemas.microsoft.com/office/drawing/2018/hyperlinkcolor" val="tx"/>
                      </a:ext>
                    </a:extLst>
                  </a:hlinkClick>
                </a:rPr>
                <a:t>https://www.mongodb.com/docs/manual</a:t>
              </a:r>
              <a:endParaRPr lang="en-US" sz="1400" b="0" i="0" dirty="0">
                <a:solidFill>
                  <a:schemeClr val="accent1"/>
                </a:solidFill>
                <a:effectLst/>
                <a:latin typeface="Montserrat" panose="00000500000000000000" pitchFamily="2" charset="0"/>
              </a:endParaRPr>
            </a:p>
          </p:txBody>
        </p:sp>
      </p:grpSp>
      <p:grpSp>
        <p:nvGrpSpPr>
          <p:cNvPr id="46" name="Group 45">
            <a:extLst>
              <a:ext uri="{FF2B5EF4-FFF2-40B4-BE49-F238E27FC236}">
                <a16:creationId xmlns:a16="http://schemas.microsoft.com/office/drawing/2014/main" id="{DEB297F0-7C8D-13DF-B238-62DE048BA6A6}"/>
              </a:ext>
            </a:extLst>
          </p:cNvPr>
          <p:cNvGrpSpPr/>
          <p:nvPr/>
        </p:nvGrpSpPr>
        <p:grpSpPr>
          <a:xfrm>
            <a:off x="6506995" y="5781967"/>
            <a:ext cx="4679423" cy="584775"/>
            <a:chOff x="6273951" y="4003421"/>
            <a:chExt cx="4679423" cy="584775"/>
          </a:xfrm>
        </p:grpSpPr>
        <p:sp>
          <p:nvSpPr>
            <p:cNvPr id="47" name="Rectangle 46">
              <a:extLst>
                <a:ext uri="{FF2B5EF4-FFF2-40B4-BE49-F238E27FC236}">
                  <a16:creationId xmlns:a16="http://schemas.microsoft.com/office/drawing/2014/main" id="{7243CE59-FA4E-6F64-8F55-6C02082E2560}"/>
                </a:ext>
              </a:extLst>
            </p:cNvPr>
            <p:cNvSpPr/>
            <p:nvPr/>
          </p:nvSpPr>
          <p:spPr>
            <a:xfrm>
              <a:off x="6273951" y="4086512"/>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6</a:t>
              </a:r>
            </a:p>
          </p:txBody>
        </p:sp>
        <p:sp>
          <p:nvSpPr>
            <p:cNvPr id="48" name="TextBox 47">
              <a:extLst>
                <a:ext uri="{FF2B5EF4-FFF2-40B4-BE49-F238E27FC236}">
                  <a16:creationId xmlns:a16="http://schemas.microsoft.com/office/drawing/2014/main" id="{C6D54FFB-9AC3-6EE2-2B2D-D4CAFA44B226}"/>
                </a:ext>
              </a:extLst>
            </p:cNvPr>
            <p:cNvSpPr txBox="1"/>
            <p:nvPr/>
          </p:nvSpPr>
          <p:spPr>
            <a:xfrm>
              <a:off x="6943799" y="4003421"/>
              <a:ext cx="4009575" cy="584775"/>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JWT Documentation</a:t>
              </a:r>
            </a:p>
            <a:p>
              <a:pPr algn="l"/>
              <a:r>
                <a:rPr lang="en-US" sz="1400" b="0" i="0" dirty="0">
                  <a:solidFill>
                    <a:schemeClr val="accent1"/>
                  </a:solidFill>
                  <a:effectLst/>
                  <a:latin typeface="Montserrat" panose="00000500000000000000" pitchFamily="2" charset="0"/>
                  <a:hlinkClick r:id="rId8">
                    <a:extLst>
                      <a:ext uri="{A12FA001-AC4F-418D-AE19-62706E023703}">
                        <ahyp:hlinkClr xmlns:ahyp="http://schemas.microsoft.com/office/drawing/2018/hyperlinkcolor" val="tx"/>
                      </a:ext>
                    </a:extLst>
                  </a:hlinkClick>
                </a:rPr>
                <a:t>https://jwt.io/introduction</a:t>
              </a:r>
              <a:endParaRPr lang="en-US" sz="1400" b="0" i="0" dirty="0">
                <a:solidFill>
                  <a:schemeClr val="accent1"/>
                </a:solidFill>
                <a:effectLst/>
                <a:latin typeface="Montserrat" panose="00000500000000000000" pitchFamily="2" charset="0"/>
              </a:endParaRPr>
            </a:p>
          </p:txBody>
        </p:sp>
      </p:grpSp>
    </p:spTree>
    <p:extLst>
      <p:ext uri="{BB962C8B-B14F-4D97-AF65-F5344CB8AC3E}">
        <p14:creationId xmlns:p14="http://schemas.microsoft.com/office/powerpoint/2010/main" val="2300397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500"/>
                                  </p:stCondLst>
                                  <p:childTnLst>
                                    <p:animRot by="-5400000">
                                      <p:cBhvr>
                                        <p:cTn id="6" dur="2500" fill="hold"/>
                                        <p:tgtEl>
                                          <p:spTgt spid="9"/>
                                        </p:tgtEl>
                                        <p:attrNameLst>
                                          <p:attrName>r</p:attrName>
                                        </p:attrNameLst>
                                      </p:cBhvr>
                                    </p:animRot>
                                  </p:childTnLst>
                                </p:cTn>
                              </p:par>
                              <p:par>
                                <p:cTn id="7" presetID="8" presetClass="emph" presetSubtype="0" fill="hold" nodeType="withEffect">
                                  <p:stCondLst>
                                    <p:cond delay="1000"/>
                                  </p:stCondLst>
                                  <p:childTnLst>
                                    <p:animRot by="21600000">
                                      <p:cBhvr>
                                        <p:cTn id="8" dur="2000" fill="hold"/>
                                        <p:tgtEl>
                                          <p:spTgt spid="19"/>
                                        </p:tgtEl>
                                        <p:attrNameLst>
                                          <p:attrName>r</p:attrName>
                                        </p:attrNameLst>
                                      </p:cBhvr>
                                    </p:animRot>
                                  </p:childTnLst>
                                </p:cTn>
                              </p:par>
                              <p:par>
                                <p:cTn id="9" presetID="8" presetClass="emph" presetSubtype="0" fill="hold" nodeType="withEffect">
                                  <p:stCondLst>
                                    <p:cond delay="0"/>
                                  </p:stCondLst>
                                  <p:childTnLst>
                                    <p:animRot by="5400000">
                                      <p:cBhvr>
                                        <p:cTn id="10" dur="3000" fill="hold"/>
                                        <p:tgtEl>
                                          <p:spTgt spid="4"/>
                                        </p:tgtEl>
                                        <p:attrNameLst>
                                          <p:attrName>r</p:attrName>
                                        </p:attrNameLst>
                                      </p:cBhvr>
                                    </p:animRot>
                                  </p:childTnLst>
                                </p:cTn>
                              </p:par>
                              <p:par>
                                <p:cTn id="11" presetID="2" presetClass="entr" presetSubtype="4" fill="hold" nodeType="withEffect">
                                  <p:stCondLst>
                                    <p:cond delay="1500"/>
                                  </p:stCondLst>
                                  <p:childTnLst>
                                    <p:set>
                                      <p:cBhvr>
                                        <p:cTn id="12" dur="1" fill="hold">
                                          <p:stCondLst>
                                            <p:cond delay="0"/>
                                          </p:stCondLst>
                                        </p:cTn>
                                        <p:tgtEl>
                                          <p:spTgt spid="2060"/>
                                        </p:tgtEl>
                                        <p:attrNameLst>
                                          <p:attrName>style.visibility</p:attrName>
                                        </p:attrNameLst>
                                      </p:cBhvr>
                                      <p:to>
                                        <p:strVal val="visible"/>
                                      </p:to>
                                    </p:set>
                                    <p:anim calcmode="lin" valueType="num">
                                      <p:cBhvr additive="base">
                                        <p:cTn id="13" dur="500" fill="hold"/>
                                        <p:tgtEl>
                                          <p:spTgt spid="2060"/>
                                        </p:tgtEl>
                                        <p:attrNameLst>
                                          <p:attrName>ppt_x</p:attrName>
                                        </p:attrNameLst>
                                      </p:cBhvr>
                                      <p:tavLst>
                                        <p:tav tm="0">
                                          <p:val>
                                            <p:strVal val="#ppt_x"/>
                                          </p:val>
                                        </p:tav>
                                        <p:tav tm="100000">
                                          <p:val>
                                            <p:strVal val="#ppt_x"/>
                                          </p:val>
                                        </p:tav>
                                      </p:tavLst>
                                    </p:anim>
                                    <p:anim calcmode="lin" valueType="num">
                                      <p:cBhvr additive="base">
                                        <p:cTn id="14" dur="500" fill="hold"/>
                                        <p:tgtEl>
                                          <p:spTgt spid="206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50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200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10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15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ppt_x"/>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250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54A76DA5-7856-4A04-400F-B822E9D0D441}"/>
              </a:ext>
            </a:extLst>
          </p:cNvPr>
          <p:cNvSpPr/>
          <p:nvPr/>
        </p:nvSpPr>
        <p:spPr>
          <a:xfrm>
            <a:off x="-1071174" y="3429000"/>
            <a:ext cx="4920815" cy="4920815"/>
          </a:xfrm>
          <a:prstGeom prst="ellipse">
            <a:avLst/>
          </a:prstGeom>
          <a:solidFill>
            <a:schemeClr val="accent1">
              <a:alpha val="31000"/>
            </a:schemeClr>
          </a:solidFill>
          <a:effectLst>
            <a:outerShdw dist="50800" dir="5400000" algn="ctr" rotWithShape="0">
              <a:srgbClr val="000000">
                <a:alpha val="43137"/>
              </a:srgbClr>
            </a:outerShdw>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A901644A-D70D-7F20-5D25-787B9731D4C7}"/>
              </a:ext>
            </a:extLst>
          </p:cNvPr>
          <p:cNvSpPr/>
          <p:nvPr/>
        </p:nvSpPr>
        <p:spPr>
          <a:xfrm flipH="1">
            <a:off x="-3" y="660400"/>
            <a:ext cx="863599" cy="4920814"/>
          </a:xfrm>
          <a:custGeom>
            <a:avLst/>
            <a:gdLst>
              <a:gd name="connsiteX0" fmla="*/ 1181099 w 1181099"/>
              <a:gd name="connsiteY0" fmla="*/ 0 h 3463309"/>
              <a:gd name="connsiteX1" fmla="*/ 0 w 1181099"/>
              <a:gd name="connsiteY1" fmla="*/ 3463309 h 3463309"/>
              <a:gd name="connsiteX2" fmla="*/ 1181099 w 1181099"/>
              <a:gd name="connsiteY2" fmla="*/ 3463309 h 3463309"/>
              <a:gd name="connsiteX3" fmla="*/ 1181099 w 1181099"/>
              <a:gd name="connsiteY3" fmla="*/ 0 h 3463309"/>
            </a:gdLst>
            <a:ahLst/>
            <a:cxnLst>
              <a:cxn ang="0">
                <a:pos x="connsiteX0" y="connsiteY0"/>
              </a:cxn>
              <a:cxn ang="0">
                <a:pos x="connsiteX1" y="connsiteY1"/>
              </a:cxn>
              <a:cxn ang="0">
                <a:pos x="connsiteX2" y="connsiteY2"/>
              </a:cxn>
              <a:cxn ang="0">
                <a:pos x="connsiteX3" y="connsiteY3"/>
              </a:cxn>
            </a:cxnLst>
            <a:rect l="l" t="t" r="r" b="b"/>
            <a:pathLst>
              <a:path w="1181099" h="3463309">
                <a:moveTo>
                  <a:pt x="1181099" y="0"/>
                </a:moveTo>
                <a:lnTo>
                  <a:pt x="0" y="3463309"/>
                </a:lnTo>
                <a:lnTo>
                  <a:pt x="1181099" y="3463309"/>
                </a:lnTo>
                <a:lnTo>
                  <a:pt x="1181099" y="0"/>
                </a:lnTo>
                <a:close/>
              </a:path>
            </a:pathLst>
          </a:custGeom>
          <a:solidFill>
            <a:srgbClr val="88D9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B0DBB93-C2BA-526D-2A74-BE234FFAC882}"/>
              </a:ext>
            </a:extLst>
          </p:cNvPr>
          <p:cNvSpPr/>
          <p:nvPr/>
        </p:nvSpPr>
        <p:spPr>
          <a:xfrm>
            <a:off x="0" y="5803900"/>
            <a:ext cx="1981200" cy="1054100"/>
          </a:xfrm>
          <a:custGeom>
            <a:avLst/>
            <a:gdLst>
              <a:gd name="connsiteX0" fmla="*/ 0 w 1981200"/>
              <a:gd name="connsiteY0" fmla="*/ 0 h 1003299"/>
              <a:gd name="connsiteX1" fmla="*/ 1784346 w 1981200"/>
              <a:gd name="connsiteY1" fmla="*/ 0 h 1003299"/>
              <a:gd name="connsiteX2" fmla="*/ 1981200 w 1981200"/>
              <a:gd name="connsiteY2" fmla="*/ 196854 h 1003299"/>
              <a:gd name="connsiteX3" fmla="*/ 1981200 w 1981200"/>
              <a:gd name="connsiteY3" fmla="*/ 200387 h 1003299"/>
              <a:gd name="connsiteX4" fmla="*/ 1819539 w 1981200"/>
              <a:gd name="connsiteY4" fmla="*/ 1003299 h 1003299"/>
              <a:gd name="connsiteX5" fmla="*/ 0 w 1981200"/>
              <a:gd name="connsiteY5" fmla="*/ 1003299 h 1003299"/>
              <a:gd name="connsiteX6" fmla="*/ 0 w 1981200"/>
              <a:gd name="connsiteY6" fmla="*/ 0 h 1003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200" h="1003299">
                <a:moveTo>
                  <a:pt x="0" y="0"/>
                </a:moveTo>
                <a:lnTo>
                  <a:pt x="1784346" y="0"/>
                </a:lnTo>
                <a:cubicBezTo>
                  <a:pt x="1893065" y="0"/>
                  <a:pt x="1981200" y="88135"/>
                  <a:pt x="1981200" y="196854"/>
                </a:cubicBezTo>
                <a:lnTo>
                  <a:pt x="1981200" y="200387"/>
                </a:lnTo>
                <a:lnTo>
                  <a:pt x="1819539" y="1003299"/>
                </a:lnTo>
                <a:lnTo>
                  <a:pt x="0" y="1003299"/>
                </a:lnTo>
                <a:lnTo>
                  <a:pt x="0" y="0"/>
                </a:lnTo>
                <a:close/>
              </a:path>
            </a:pathLst>
          </a:custGeom>
          <a:solidFill>
            <a:srgbClr val="88D9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Diagonal Corners Rounded 25">
            <a:extLst>
              <a:ext uri="{FF2B5EF4-FFF2-40B4-BE49-F238E27FC236}">
                <a16:creationId xmlns:a16="http://schemas.microsoft.com/office/drawing/2014/main" id="{3D5F78C8-6E33-B2B5-F39F-51775EBA8E47}"/>
              </a:ext>
            </a:extLst>
          </p:cNvPr>
          <p:cNvSpPr/>
          <p:nvPr/>
        </p:nvSpPr>
        <p:spPr>
          <a:xfrm flipH="1">
            <a:off x="431800" y="5134743"/>
            <a:ext cx="914400" cy="914400"/>
          </a:xfrm>
          <a:prstGeom prst="round2DiagRect">
            <a:avLst>
              <a:gd name="adj1" fmla="val 27778"/>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07BFB3F9-1B55-F452-099E-00F7F9960D11}"/>
              </a:ext>
            </a:extLst>
          </p:cNvPr>
          <p:cNvSpPr/>
          <p:nvPr/>
        </p:nvSpPr>
        <p:spPr>
          <a:xfrm>
            <a:off x="177800" y="4912056"/>
            <a:ext cx="711200" cy="707257"/>
          </a:xfrm>
          <a:prstGeom prst="ellipse">
            <a:avLst/>
          </a:prstGeom>
          <a:solidFill>
            <a:schemeClr val="accent1"/>
          </a:solidFill>
          <a:ln>
            <a:noFill/>
          </a:ln>
          <a:effectLst>
            <a:outerShdw blurRad="1270000" dist="50800" dir="5400000" algn="ctr" rotWithShape="0">
              <a:srgbClr val="000000">
                <a:alpha val="43137"/>
              </a:srgbClr>
            </a:outerShdw>
            <a:softEdge rad="114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38C3E1C-F195-101D-BEA8-05C3F7F1B185}"/>
              </a:ext>
            </a:extLst>
          </p:cNvPr>
          <p:cNvSpPr/>
          <p:nvPr/>
        </p:nvSpPr>
        <p:spPr>
          <a:xfrm>
            <a:off x="1633717" y="-2250831"/>
            <a:ext cx="7162887" cy="7162887"/>
          </a:xfrm>
          <a:prstGeom prst="ellipse">
            <a:avLst/>
          </a:prstGeom>
          <a:solidFill>
            <a:schemeClr val="accent1">
              <a:alpha val="12000"/>
            </a:schemeClr>
          </a:solidFill>
          <a:effectLst>
            <a:outerShdw dist="50800" dir="5400000" algn="ctr" rotWithShape="0">
              <a:srgbClr val="000000">
                <a:alpha val="43137"/>
              </a:srgbClr>
            </a:outerShdw>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693A8B5-84CE-990E-093C-0141D3338FC4}"/>
              </a:ext>
            </a:extLst>
          </p:cNvPr>
          <p:cNvSpPr/>
          <p:nvPr/>
        </p:nvSpPr>
        <p:spPr>
          <a:xfrm>
            <a:off x="3567157" y="3662533"/>
            <a:ext cx="6690074" cy="6690074"/>
          </a:xfrm>
          <a:prstGeom prst="ellipse">
            <a:avLst/>
          </a:prstGeom>
          <a:solidFill>
            <a:schemeClr val="accent1">
              <a:alpha val="20000"/>
            </a:schemeClr>
          </a:solidFill>
          <a:effectLst>
            <a:outerShdw dist="50800" dir="5400000" algn="ctr" rotWithShape="0">
              <a:srgbClr val="000000">
                <a:alpha val="43137"/>
              </a:srgbClr>
            </a:outerShdw>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a:extLst>
              <a:ext uri="{FF2B5EF4-FFF2-40B4-BE49-F238E27FC236}">
                <a16:creationId xmlns:a16="http://schemas.microsoft.com/office/drawing/2014/main" id="{7024983D-A16D-D9C3-8353-AE29C2E5A39C}"/>
              </a:ext>
            </a:extLst>
          </p:cNvPr>
          <p:cNvGrpSpPr/>
          <p:nvPr/>
        </p:nvGrpSpPr>
        <p:grpSpPr>
          <a:xfrm>
            <a:off x="10697220" y="5769468"/>
            <a:ext cx="1494780" cy="1088531"/>
            <a:chOff x="10697220" y="5769468"/>
            <a:chExt cx="1494780" cy="1088531"/>
          </a:xfrm>
        </p:grpSpPr>
        <p:sp>
          <p:nvSpPr>
            <p:cNvPr id="35" name="Freeform: Shape 34">
              <a:extLst>
                <a:ext uri="{FF2B5EF4-FFF2-40B4-BE49-F238E27FC236}">
                  <a16:creationId xmlns:a16="http://schemas.microsoft.com/office/drawing/2014/main" id="{4B299AA6-A05A-2047-09E4-A912BA130D6E}"/>
                </a:ext>
              </a:extLst>
            </p:cNvPr>
            <p:cNvSpPr/>
            <p:nvPr/>
          </p:nvSpPr>
          <p:spPr>
            <a:xfrm flipH="1">
              <a:off x="11102202" y="6049142"/>
              <a:ext cx="1089798" cy="808857"/>
            </a:xfrm>
            <a:custGeom>
              <a:avLst/>
              <a:gdLst>
                <a:gd name="connsiteX0" fmla="*/ 1089798 w 1089798"/>
                <a:gd name="connsiteY0" fmla="*/ 0 h 808857"/>
                <a:gd name="connsiteX1" fmla="*/ 0 w 1089798"/>
                <a:gd name="connsiteY1" fmla="*/ 0 h 808857"/>
                <a:gd name="connsiteX2" fmla="*/ 0 w 1089798"/>
                <a:gd name="connsiteY2" fmla="*/ 808857 h 808857"/>
                <a:gd name="connsiteX3" fmla="*/ 887584 w 1089798"/>
                <a:gd name="connsiteY3" fmla="*/ 808857 h 808857"/>
                <a:gd name="connsiteX4" fmla="*/ 1089798 w 1089798"/>
                <a:gd name="connsiteY4" fmla="*/ 0 h 808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798" h="808857">
                  <a:moveTo>
                    <a:pt x="1089798" y="0"/>
                  </a:moveTo>
                  <a:lnTo>
                    <a:pt x="0" y="0"/>
                  </a:lnTo>
                  <a:lnTo>
                    <a:pt x="0" y="808857"/>
                  </a:lnTo>
                  <a:lnTo>
                    <a:pt x="887584" y="808857"/>
                  </a:lnTo>
                  <a:lnTo>
                    <a:pt x="1089798"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Diagonal Corners Rounded 37">
              <a:extLst>
                <a:ext uri="{FF2B5EF4-FFF2-40B4-BE49-F238E27FC236}">
                  <a16:creationId xmlns:a16="http://schemas.microsoft.com/office/drawing/2014/main" id="{D11E96D0-4F97-DE0C-27C5-8B3728CAC410}"/>
                </a:ext>
              </a:extLst>
            </p:cNvPr>
            <p:cNvSpPr/>
            <p:nvPr/>
          </p:nvSpPr>
          <p:spPr>
            <a:xfrm flipH="1">
              <a:off x="10697220" y="5769468"/>
              <a:ext cx="914400" cy="808857"/>
            </a:xfrm>
            <a:prstGeom prst="round2DiagRect">
              <a:avLst>
                <a:gd name="adj1" fmla="val 29167"/>
                <a:gd name="adj2" fmla="val 8333"/>
              </a:avLst>
            </a:prstGeom>
            <a:gradFill flip="none" rotWithShape="1">
              <a:gsLst>
                <a:gs pos="0">
                  <a:schemeClr val="accent1">
                    <a:alpha val="86000"/>
                  </a:schemeClr>
                </a:gs>
                <a:gs pos="59000">
                  <a:srgbClr val="2F4A0F"/>
                </a:gs>
                <a:gs pos="100000">
                  <a:srgbClr val="080C0F">
                    <a:alpha val="82000"/>
                  </a:srgbClr>
                </a:gs>
              </a:gsLst>
              <a:lin ang="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90519ABD-A8C1-AC17-CE56-269F1EEF8840}"/>
                </a:ext>
              </a:extLst>
            </p:cNvPr>
            <p:cNvSpPr/>
            <p:nvPr/>
          </p:nvSpPr>
          <p:spPr>
            <a:xfrm>
              <a:off x="11031449" y="5926521"/>
              <a:ext cx="813366" cy="808857"/>
            </a:xfrm>
            <a:prstGeom prst="ellipse">
              <a:avLst/>
            </a:prstGeom>
            <a:solidFill>
              <a:schemeClr val="accent1"/>
            </a:solidFill>
            <a:ln>
              <a:noFill/>
            </a:ln>
            <a:effectLst>
              <a:outerShdw blurRad="1270000" dist="50800" dir="5400000" algn="ctr" rotWithShape="0">
                <a:srgbClr val="000000">
                  <a:alpha val="43137"/>
                </a:srgbClr>
              </a:outerShdw>
              <a:softEdge rad="1143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Oval 41">
            <a:extLst>
              <a:ext uri="{FF2B5EF4-FFF2-40B4-BE49-F238E27FC236}">
                <a16:creationId xmlns:a16="http://schemas.microsoft.com/office/drawing/2014/main" id="{4F712503-39ED-0A65-8CD1-B7920510D3FE}"/>
              </a:ext>
            </a:extLst>
          </p:cNvPr>
          <p:cNvSpPr/>
          <p:nvPr/>
        </p:nvSpPr>
        <p:spPr>
          <a:xfrm>
            <a:off x="7299303" y="-2893654"/>
            <a:ext cx="6690074" cy="6690074"/>
          </a:xfrm>
          <a:prstGeom prst="ellipse">
            <a:avLst/>
          </a:prstGeom>
          <a:solidFill>
            <a:schemeClr val="accent1">
              <a:alpha val="20000"/>
            </a:schemeClr>
          </a:solidFill>
          <a:effectLst>
            <a:outerShdw dist="50800" dir="5400000" algn="ctr" rotWithShape="0">
              <a:srgbClr val="000000">
                <a:alpha val="43137"/>
              </a:srgbClr>
            </a:outerShdw>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2FD1781E-2DC1-249C-10DA-07825A0BF0F8}"/>
              </a:ext>
            </a:extLst>
          </p:cNvPr>
          <p:cNvSpPr/>
          <p:nvPr/>
        </p:nvSpPr>
        <p:spPr>
          <a:xfrm>
            <a:off x="8194107" y="1702708"/>
            <a:ext cx="4072743" cy="3660480"/>
          </a:xfrm>
          <a:custGeom>
            <a:avLst/>
            <a:gdLst>
              <a:gd name="connsiteX0" fmla="*/ 386739 w 4491219"/>
              <a:gd name="connsiteY0" fmla="*/ 0 h 4036596"/>
              <a:gd name="connsiteX1" fmla="*/ 4491219 w 4491219"/>
              <a:gd name="connsiteY1" fmla="*/ 0 h 4036596"/>
              <a:gd name="connsiteX2" fmla="*/ 4491219 w 4491219"/>
              <a:gd name="connsiteY2" fmla="*/ 4036596 h 4036596"/>
              <a:gd name="connsiteX3" fmla="*/ 600737 w 4491219"/>
              <a:gd name="connsiteY3" fmla="*/ 4036596 h 4036596"/>
              <a:gd name="connsiteX4" fmla="*/ 0 w 4491219"/>
              <a:gd name="connsiteY4" fmla="*/ 377677 h 4036596"/>
              <a:gd name="connsiteX5" fmla="*/ 6862 w 4491219"/>
              <a:gd name="connsiteY5" fmla="*/ 309609 h 4036596"/>
              <a:gd name="connsiteX6" fmla="*/ 386739 w 4491219"/>
              <a:gd name="connsiteY6" fmla="*/ 0 h 40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1219" h="4036596">
                <a:moveTo>
                  <a:pt x="386739" y="0"/>
                </a:moveTo>
                <a:lnTo>
                  <a:pt x="4491219" y="0"/>
                </a:lnTo>
                <a:lnTo>
                  <a:pt x="4491219" y="4036596"/>
                </a:lnTo>
                <a:lnTo>
                  <a:pt x="600737" y="4036596"/>
                </a:lnTo>
                <a:lnTo>
                  <a:pt x="0" y="377677"/>
                </a:lnTo>
                <a:lnTo>
                  <a:pt x="6862" y="309609"/>
                </a:lnTo>
                <a:cubicBezTo>
                  <a:pt x="43019" y="132916"/>
                  <a:pt x="199357" y="0"/>
                  <a:pt x="386739" y="0"/>
                </a:cubicBezTo>
                <a:close/>
              </a:path>
            </a:pathLst>
          </a:custGeom>
          <a:gradFill>
            <a:gsLst>
              <a:gs pos="0">
                <a:srgbClr val="2F4A0F"/>
              </a:gs>
              <a:gs pos="100000">
                <a:schemeClr val="accent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Rectangle: Diagonal Corners Rounded 63">
            <a:extLst>
              <a:ext uri="{FF2B5EF4-FFF2-40B4-BE49-F238E27FC236}">
                <a16:creationId xmlns:a16="http://schemas.microsoft.com/office/drawing/2014/main" id="{93E68090-B752-9920-9106-128AE8E28FEE}"/>
              </a:ext>
            </a:extLst>
          </p:cNvPr>
          <p:cNvSpPr/>
          <p:nvPr/>
        </p:nvSpPr>
        <p:spPr>
          <a:xfrm>
            <a:off x="6662789" y="1946707"/>
            <a:ext cx="4429084" cy="3639140"/>
          </a:xfrm>
          <a:custGeom>
            <a:avLst/>
            <a:gdLst>
              <a:gd name="connsiteX0" fmla="*/ 733896 w 3295860"/>
              <a:gd name="connsiteY0" fmla="*/ 35169 h 2708031"/>
              <a:gd name="connsiteX1" fmla="*/ 3033408 w 3295860"/>
              <a:gd name="connsiteY1" fmla="*/ 0 h 2708031"/>
              <a:gd name="connsiteX2" fmla="*/ 3295860 w 3295860"/>
              <a:gd name="connsiteY2" fmla="*/ 297621 h 2708031"/>
              <a:gd name="connsiteX3" fmla="*/ 3024554 w 3295860"/>
              <a:gd name="connsiteY3" fmla="*/ 2170078 h 2708031"/>
              <a:gd name="connsiteX4" fmla="*/ 2582061 w 3295860"/>
              <a:gd name="connsiteY4" fmla="*/ 2708031 h 2708031"/>
              <a:gd name="connsiteX5" fmla="*/ 247379 w 3295860"/>
              <a:gd name="connsiteY5" fmla="*/ 2708031 h 2708031"/>
              <a:gd name="connsiteX6" fmla="*/ 0 w 3295860"/>
              <a:gd name="connsiteY6" fmla="*/ 2460652 h 2708031"/>
              <a:gd name="connsiteX7" fmla="*/ 301451 w 3295860"/>
              <a:gd name="connsiteY7" fmla="*/ 723848 h 2708031"/>
              <a:gd name="connsiteX8" fmla="*/ 733896 w 3295860"/>
              <a:gd name="connsiteY8" fmla="*/ 35169 h 2708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5860" h="2708031">
                <a:moveTo>
                  <a:pt x="733896" y="35169"/>
                </a:moveTo>
                <a:lnTo>
                  <a:pt x="3033408" y="0"/>
                </a:lnTo>
                <a:cubicBezTo>
                  <a:pt x="3170032" y="0"/>
                  <a:pt x="3295860" y="160997"/>
                  <a:pt x="3295860" y="297621"/>
                </a:cubicBezTo>
                <a:cubicBezTo>
                  <a:pt x="3190352" y="995462"/>
                  <a:pt x="3109966" y="1592817"/>
                  <a:pt x="3024554" y="2170078"/>
                </a:cubicBezTo>
                <a:cubicBezTo>
                  <a:pt x="2944167" y="2571047"/>
                  <a:pt x="2967957" y="2708031"/>
                  <a:pt x="2582061" y="2708031"/>
                </a:cubicBezTo>
                <a:lnTo>
                  <a:pt x="247379" y="2708031"/>
                </a:lnTo>
                <a:cubicBezTo>
                  <a:pt x="110755" y="2708031"/>
                  <a:pt x="0" y="2597276"/>
                  <a:pt x="0" y="2460652"/>
                </a:cubicBezTo>
                <a:cubicBezTo>
                  <a:pt x="125604" y="1843198"/>
                  <a:pt x="221064" y="1301109"/>
                  <a:pt x="301451" y="723848"/>
                </a:cubicBezTo>
                <a:cubicBezTo>
                  <a:pt x="432079" y="217373"/>
                  <a:pt x="348000" y="35169"/>
                  <a:pt x="733896" y="35169"/>
                </a:cubicBezTo>
                <a:close/>
              </a:path>
            </a:pathLst>
          </a:custGeom>
          <a:gradFill flip="none" rotWithShape="1">
            <a:gsLst>
              <a:gs pos="0">
                <a:srgbClr val="2F4A0F">
                  <a:alpha val="78000"/>
                </a:srgbClr>
              </a:gs>
              <a:gs pos="48000">
                <a:schemeClr val="accent1"/>
              </a:gs>
            </a:gsLst>
            <a:lin ang="18900000" scaled="1"/>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4BF64BCB-4349-8BAC-8530-083E9AC3F8CF}"/>
              </a:ext>
            </a:extLst>
          </p:cNvPr>
          <p:cNvSpPr/>
          <p:nvPr/>
        </p:nvSpPr>
        <p:spPr>
          <a:xfrm>
            <a:off x="7429853" y="5097779"/>
            <a:ext cx="2190835" cy="382740"/>
          </a:xfrm>
          <a:prstGeom prst="ellipse">
            <a:avLst/>
          </a:prstGeom>
          <a:solidFill>
            <a:srgbClr val="080C0F">
              <a:alpha val="2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 name="Picture 103">
            <a:extLst>
              <a:ext uri="{FF2B5EF4-FFF2-40B4-BE49-F238E27FC236}">
                <a16:creationId xmlns:a16="http://schemas.microsoft.com/office/drawing/2014/main" id="{51A755EE-F0C5-0456-639F-721BB813E767}"/>
              </a:ext>
            </a:extLst>
          </p:cNvPr>
          <p:cNvPicPr>
            <a:picLocks noChangeAspect="1"/>
          </p:cNvPicPr>
          <p:nvPr/>
        </p:nvPicPr>
        <p:blipFill>
          <a:blip r:embed="rId2">
            <a:extLst>
              <a:ext uri="{28A0092B-C50C-407E-A947-70E740481C1C}">
                <a14:useLocalDpi xmlns:a14="http://schemas.microsoft.com/office/drawing/2010/main" val="0"/>
              </a:ext>
            </a:extLst>
          </a:blip>
          <a:srcRect l="35456" t="26113" r="34681" b="24970"/>
          <a:stretch>
            <a:fillRect/>
          </a:stretch>
        </p:blipFill>
        <p:spPr>
          <a:xfrm>
            <a:off x="6916224" y="538810"/>
            <a:ext cx="3274174" cy="5363298"/>
          </a:xfrm>
          <a:prstGeom prst="rect">
            <a:avLst/>
          </a:prstGeom>
          <a:effectLst>
            <a:outerShdw blurRad="50800" dist="38100" algn="l" rotWithShape="0">
              <a:prstClr val="black">
                <a:alpha val="40000"/>
              </a:prstClr>
            </a:outerShdw>
          </a:effectLst>
        </p:spPr>
      </p:pic>
      <p:grpSp>
        <p:nvGrpSpPr>
          <p:cNvPr id="110" name="Group 109">
            <a:extLst>
              <a:ext uri="{FF2B5EF4-FFF2-40B4-BE49-F238E27FC236}">
                <a16:creationId xmlns:a16="http://schemas.microsoft.com/office/drawing/2014/main" id="{141D2EC9-F007-66B1-8C65-01B5692554A7}"/>
              </a:ext>
            </a:extLst>
          </p:cNvPr>
          <p:cNvGrpSpPr/>
          <p:nvPr/>
        </p:nvGrpSpPr>
        <p:grpSpPr>
          <a:xfrm>
            <a:off x="859499" y="2791246"/>
            <a:ext cx="6040392" cy="957447"/>
            <a:chOff x="800983" y="2508725"/>
            <a:chExt cx="6040392" cy="957447"/>
          </a:xfrm>
        </p:grpSpPr>
        <p:sp>
          <p:nvSpPr>
            <p:cNvPr id="106" name="TextBox 105">
              <a:extLst>
                <a:ext uri="{FF2B5EF4-FFF2-40B4-BE49-F238E27FC236}">
                  <a16:creationId xmlns:a16="http://schemas.microsoft.com/office/drawing/2014/main" id="{D5BBD4E5-303C-F459-1132-70E2F290036F}"/>
                </a:ext>
              </a:extLst>
            </p:cNvPr>
            <p:cNvSpPr txBox="1"/>
            <p:nvPr/>
          </p:nvSpPr>
          <p:spPr>
            <a:xfrm>
              <a:off x="805080" y="2508725"/>
              <a:ext cx="6036295" cy="707886"/>
            </a:xfrm>
            <a:prstGeom prst="rect">
              <a:avLst/>
            </a:prstGeom>
            <a:noFill/>
          </p:spPr>
          <p:txBody>
            <a:bodyPr wrap="square">
              <a:spAutoFit/>
            </a:bodyPr>
            <a:lstStyle/>
            <a:p>
              <a:r>
                <a:rPr lang="en-US" sz="4000" b="1" dirty="0">
                  <a:solidFill>
                    <a:schemeClr val="bg1"/>
                  </a:solidFill>
                  <a:latin typeface="Montserrat" panose="00000500000000000000" pitchFamily="2" charset="0"/>
                </a:rPr>
                <a:t>AI Chatbot</a:t>
              </a:r>
              <a:endParaRPr lang="en-IN" sz="4000" b="1" dirty="0">
                <a:solidFill>
                  <a:schemeClr val="bg1"/>
                </a:solidFill>
                <a:latin typeface="Montserrat" panose="00000500000000000000" pitchFamily="2" charset="0"/>
              </a:endParaRPr>
            </a:p>
          </p:txBody>
        </p:sp>
        <p:sp>
          <p:nvSpPr>
            <p:cNvPr id="109" name="TextBox 108">
              <a:extLst>
                <a:ext uri="{FF2B5EF4-FFF2-40B4-BE49-F238E27FC236}">
                  <a16:creationId xmlns:a16="http://schemas.microsoft.com/office/drawing/2014/main" id="{02B384B0-65A2-3AB9-10B4-E998D9001272}"/>
                </a:ext>
              </a:extLst>
            </p:cNvPr>
            <p:cNvSpPr txBox="1"/>
            <p:nvPr/>
          </p:nvSpPr>
          <p:spPr>
            <a:xfrm>
              <a:off x="800983" y="3158395"/>
              <a:ext cx="5006407" cy="307777"/>
            </a:xfrm>
            <a:prstGeom prst="rect">
              <a:avLst/>
            </a:prstGeom>
            <a:noFill/>
          </p:spPr>
          <p:txBody>
            <a:bodyPr wrap="square">
              <a:spAutoFit/>
            </a:bodyPr>
            <a:lstStyle/>
            <a:p>
              <a:r>
                <a:rPr lang="en-US" sz="1400" b="0" i="0" dirty="0">
                  <a:solidFill>
                    <a:schemeClr val="accent1"/>
                  </a:solidFill>
                  <a:effectLst/>
                  <a:latin typeface="Montserrat" panose="00000500000000000000" pitchFamily="2" charset="0"/>
                </a:rPr>
                <a:t>Transforming Queries into Conversations.</a:t>
              </a:r>
              <a:endParaRPr lang="en-US" sz="1400" dirty="0">
                <a:solidFill>
                  <a:schemeClr val="accent1"/>
                </a:solidFill>
                <a:latin typeface="Montserrat" pitchFamily="2" charset="0"/>
              </a:endParaRPr>
            </a:p>
          </p:txBody>
        </p:sp>
      </p:grpSp>
    </p:spTree>
    <p:extLst>
      <p:ext uri="{BB962C8B-B14F-4D97-AF65-F5344CB8AC3E}">
        <p14:creationId xmlns:p14="http://schemas.microsoft.com/office/powerpoint/2010/main" val="2368497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1+#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anim calcmode="lin" valueType="num">
                                      <p:cBhvr>
                                        <p:cTn id="12" dur="500" fill="hold"/>
                                        <p:tgtEl>
                                          <p:spTgt spid="60"/>
                                        </p:tgtEl>
                                        <p:attrNameLst>
                                          <p:attrName>ppt_x</p:attrName>
                                        </p:attrNameLst>
                                      </p:cBhvr>
                                      <p:tavLst>
                                        <p:tav tm="0">
                                          <p:val>
                                            <p:strVal val="#ppt_x"/>
                                          </p:val>
                                        </p:tav>
                                        <p:tav tm="100000">
                                          <p:val>
                                            <p:strVal val="#ppt_x"/>
                                          </p:val>
                                        </p:tav>
                                      </p:tavLst>
                                    </p:anim>
                                    <p:anim calcmode="lin" valueType="num">
                                      <p:cBhvr>
                                        <p:cTn id="13" dur="500" fill="hold"/>
                                        <p:tgtEl>
                                          <p:spTgt spid="60"/>
                                        </p:tgtEl>
                                        <p:attrNameLst>
                                          <p:attrName>ppt_y</p:attrName>
                                        </p:attrNameLst>
                                      </p:cBhvr>
                                      <p:tavLst>
                                        <p:tav tm="0">
                                          <p:val>
                                            <p:strVal val="#ppt_y+.1"/>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 calcmode="lin" valueType="num">
                                      <p:cBhvr>
                                        <p:cTn id="16" dur="600" fill="hold"/>
                                        <p:tgtEl>
                                          <p:spTgt spid="104"/>
                                        </p:tgtEl>
                                        <p:attrNameLst>
                                          <p:attrName>ppt_w</p:attrName>
                                        </p:attrNameLst>
                                      </p:cBhvr>
                                      <p:tavLst>
                                        <p:tav tm="0">
                                          <p:val>
                                            <p:fltVal val="0"/>
                                          </p:val>
                                        </p:tav>
                                        <p:tav tm="100000">
                                          <p:val>
                                            <p:strVal val="#ppt_w"/>
                                          </p:val>
                                        </p:tav>
                                      </p:tavLst>
                                    </p:anim>
                                    <p:anim calcmode="lin" valueType="num">
                                      <p:cBhvr>
                                        <p:cTn id="17" dur="600" fill="hold"/>
                                        <p:tgtEl>
                                          <p:spTgt spid="104"/>
                                        </p:tgtEl>
                                        <p:attrNameLst>
                                          <p:attrName>ppt_h</p:attrName>
                                        </p:attrNameLst>
                                      </p:cBhvr>
                                      <p:tavLst>
                                        <p:tav tm="0">
                                          <p:val>
                                            <p:fltVal val="0"/>
                                          </p:val>
                                        </p:tav>
                                        <p:tav tm="100000">
                                          <p:val>
                                            <p:strVal val="#ppt_h"/>
                                          </p:val>
                                        </p:tav>
                                      </p:tavLst>
                                    </p:anim>
                                    <p:animEffect transition="in" filter="fade">
                                      <p:cBhvr>
                                        <p:cTn id="18" dur="6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022012-F0A4-EAD0-5433-F3D20941C3F8}"/>
              </a:ext>
            </a:extLst>
          </p:cNvPr>
          <p:cNvSpPr txBox="1"/>
          <p:nvPr/>
        </p:nvSpPr>
        <p:spPr>
          <a:xfrm>
            <a:off x="1659924" y="2354317"/>
            <a:ext cx="8872151" cy="1200329"/>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1"/>
                </a:solidFill>
                <a:effectLst/>
                <a:uLnTx/>
                <a:uFillTx/>
                <a:latin typeface="Montserrat" panose="00000500000000000000" pitchFamily="2" charset="0"/>
                <a:cs typeface="Segoe UI" panose="020B0502040204020203" pitchFamily="34" charset="0"/>
              </a:rPr>
              <a:t>Thank You!</a:t>
            </a:r>
          </a:p>
          <a:p>
            <a:pPr marL="0" marR="0" lvl="0" indent="0" algn="ctr"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bg1"/>
                </a:solidFill>
                <a:effectLst/>
                <a:uLnTx/>
                <a:uFillTx/>
                <a:latin typeface="Montserrat" panose="00000500000000000000" pitchFamily="2" charset="0"/>
                <a:cs typeface="Segoe UI" panose="020B0502040204020203" pitchFamily="34" charset="0"/>
              </a:rPr>
              <a:t>For Your Time</a:t>
            </a:r>
          </a:p>
        </p:txBody>
      </p:sp>
    </p:spTree>
    <p:extLst>
      <p:ext uri="{BB962C8B-B14F-4D97-AF65-F5344CB8AC3E}">
        <p14:creationId xmlns:p14="http://schemas.microsoft.com/office/powerpoint/2010/main" val="3099154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angle: Diagonal Corners Rounded 6">
            <a:extLst>
              <a:ext uri="{FF2B5EF4-FFF2-40B4-BE49-F238E27FC236}">
                <a16:creationId xmlns:a16="http://schemas.microsoft.com/office/drawing/2014/main" id="{B66DA3ED-6918-F944-6EAD-FCCAC3646301}"/>
              </a:ext>
            </a:extLst>
          </p:cNvPr>
          <p:cNvSpPr/>
          <p:nvPr/>
        </p:nvSpPr>
        <p:spPr>
          <a:xfrm>
            <a:off x="7038109" y="-1"/>
            <a:ext cx="5397731" cy="7236823"/>
          </a:xfrm>
          <a:prstGeom prst="round2DiagRect">
            <a:avLst>
              <a:gd name="adj1" fmla="val 20539"/>
              <a:gd name="adj2" fmla="val 230"/>
            </a:avLst>
          </a:prstGeom>
          <a:ln>
            <a:noFill/>
          </a:ln>
          <a:effectLst>
            <a:outerShdw blurRad="203200" dist="38100" dir="10800000" algn="r" rotWithShape="0">
              <a:schemeClr val="accent1">
                <a:alpha val="31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514553A-B0A3-69D1-0C96-8B8AD232D2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297" b="97332" l="9885" r="89994">
                        <a14:foregroundMark x1="72650" y1="9701" x2="72650" y2="9701"/>
                        <a14:foregroundMark x1="72408" y1="9337" x2="72408" y2="9337"/>
                        <a14:foregroundMark x1="33535" y1="97332" x2="33535" y2="97332"/>
                      </a14:backgroundRemoval>
                    </a14:imgEffect>
                  </a14:imgLayer>
                </a14:imgProps>
              </a:ext>
              <a:ext uri="{28A0092B-C50C-407E-A947-70E740481C1C}">
                <a14:useLocalDpi xmlns:a14="http://schemas.microsoft.com/office/drawing/2010/main" val="0"/>
              </a:ext>
            </a:extLst>
          </a:blip>
          <a:stretch>
            <a:fillRect/>
          </a:stretch>
        </p:blipFill>
        <p:spPr>
          <a:xfrm>
            <a:off x="7343059" y="-1"/>
            <a:ext cx="4537205" cy="6858001"/>
          </a:xfrm>
          <a:prstGeom prst="rect">
            <a:avLst/>
          </a:prstGeom>
        </p:spPr>
      </p:pic>
      <p:grpSp>
        <p:nvGrpSpPr>
          <p:cNvPr id="9" name="Group 8">
            <a:extLst>
              <a:ext uri="{FF2B5EF4-FFF2-40B4-BE49-F238E27FC236}">
                <a16:creationId xmlns:a16="http://schemas.microsoft.com/office/drawing/2014/main" id="{EEB8C093-55F2-4C60-2C51-FBE7EF97685E}"/>
              </a:ext>
            </a:extLst>
          </p:cNvPr>
          <p:cNvGrpSpPr/>
          <p:nvPr/>
        </p:nvGrpSpPr>
        <p:grpSpPr>
          <a:xfrm>
            <a:off x="583688" y="1787844"/>
            <a:ext cx="6301946" cy="3282309"/>
            <a:chOff x="583688" y="902727"/>
            <a:chExt cx="6301946" cy="3282309"/>
          </a:xfrm>
        </p:grpSpPr>
        <p:sp>
          <p:nvSpPr>
            <p:cNvPr id="3" name="TextBox 2">
              <a:extLst>
                <a:ext uri="{FF2B5EF4-FFF2-40B4-BE49-F238E27FC236}">
                  <a16:creationId xmlns:a16="http://schemas.microsoft.com/office/drawing/2014/main" id="{B4739595-E0C2-B82E-B988-233D7A889E37}"/>
                </a:ext>
              </a:extLst>
            </p:cNvPr>
            <p:cNvSpPr txBox="1"/>
            <p:nvPr/>
          </p:nvSpPr>
          <p:spPr>
            <a:xfrm>
              <a:off x="583688" y="902727"/>
              <a:ext cx="6301946" cy="646331"/>
            </a:xfrm>
            <a:prstGeom prst="rect">
              <a:avLst/>
            </a:prstGeom>
            <a:noFill/>
          </p:spPr>
          <p:txBody>
            <a:bodyPr wrap="square">
              <a:spAutoFit/>
            </a:bodyPr>
            <a:lstStyle/>
            <a:p>
              <a:r>
                <a:rPr lang="en-US" sz="3600" b="1" dirty="0">
                  <a:solidFill>
                    <a:schemeClr val="accent1"/>
                  </a:solidFill>
                  <a:latin typeface="Montserrat" panose="00000500000000000000" pitchFamily="2" charset="0"/>
                </a:rPr>
                <a:t>Introduction</a:t>
              </a:r>
              <a:endParaRPr lang="en-US" sz="3600" b="1" dirty="0">
                <a:solidFill>
                  <a:schemeClr val="bg1"/>
                </a:solidFill>
                <a:latin typeface="Montserrat" pitchFamily="2" charset="0"/>
              </a:endParaRPr>
            </a:p>
          </p:txBody>
        </p:sp>
        <p:sp>
          <p:nvSpPr>
            <p:cNvPr id="6" name="TextBox 5">
              <a:extLst>
                <a:ext uri="{FF2B5EF4-FFF2-40B4-BE49-F238E27FC236}">
                  <a16:creationId xmlns:a16="http://schemas.microsoft.com/office/drawing/2014/main" id="{065D3CC2-2ABD-4404-BE07-5BE784892F9C}"/>
                </a:ext>
              </a:extLst>
            </p:cNvPr>
            <p:cNvSpPr txBox="1"/>
            <p:nvPr/>
          </p:nvSpPr>
          <p:spPr>
            <a:xfrm>
              <a:off x="583688" y="1549058"/>
              <a:ext cx="5512312" cy="2635978"/>
            </a:xfrm>
            <a:prstGeom prst="rect">
              <a:avLst/>
            </a:prstGeom>
            <a:noFill/>
          </p:spPr>
          <p:txBody>
            <a:bodyPr wrap="square">
              <a:spAutoFit/>
            </a:bodyPr>
            <a:lstStyle/>
            <a:p>
              <a:pPr>
                <a:lnSpc>
                  <a:spcPct val="150000"/>
                </a:lnSpc>
              </a:pPr>
              <a:r>
                <a:rPr lang="en-GB" sz="1600" b="0" i="0" dirty="0">
                  <a:solidFill>
                    <a:schemeClr val="bg1"/>
                  </a:solidFill>
                  <a:effectLst/>
                  <a:latin typeface="Montserrat" panose="00000500000000000000" pitchFamily="2" charset="0"/>
                </a:rPr>
                <a:t>This project is a web-based application designed to manage user authentication and track search history. It includes functionalities for user registration, login, and storing/searching user-specific queries and responses. The application is built using modern web technologies and follows best practices for security and performance.</a:t>
              </a:r>
              <a:endParaRPr lang="en-US" sz="1600" dirty="0">
                <a:solidFill>
                  <a:schemeClr val="bg1"/>
                </a:solidFill>
                <a:latin typeface="Montserrat" pitchFamily="2" charset="0"/>
              </a:endParaRPr>
            </a:p>
          </p:txBody>
        </p:sp>
      </p:grpSp>
    </p:spTree>
    <p:extLst>
      <p:ext uri="{BB962C8B-B14F-4D97-AF65-F5344CB8AC3E}">
        <p14:creationId xmlns:p14="http://schemas.microsoft.com/office/powerpoint/2010/main" val="901588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08D1ADCF-F6BD-54F5-5C95-5E24873F1FD4}"/>
              </a:ext>
            </a:extLst>
          </p:cNvPr>
          <p:cNvSpPr/>
          <p:nvPr/>
        </p:nvSpPr>
        <p:spPr>
          <a:xfrm>
            <a:off x="1" y="1"/>
            <a:ext cx="5069839" cy="6512942"/>
          </a:xfrm>
          <a:custGeom>
            <a:avLst/>
            <a:gdLst>
              <a:gd name="connsiteX0" fmla="*/ 0 w 5222631"/>
              <a:gd name="connsiteY0" fmla="*/ 0 h 5727493"/>
              <a:gd name="connsiteX1" fmla="*/ 4879961 w 5222631"/>
              <a:gd name="connsiteY1" fmla="*/ 0 h 5727493"/>
              <a:gd name="connsiteX2" fmla="*/ 4892360 w 5222631"/>
              <a:gd name="connsiteY2" fmla="*/ 26779 h 5727493"/>
              <a:gd name="connsiteX3" fmla="*/ 5222631 w 5222631"/>
              <a:gd name="connsiteY3" fmla="*/ 1624031 h 5727493"/>
              <a:gd name="connsiteX4" fmla="*/ 1019908 w 5222631"/>
              <a:gd name="connsiteY4" fmla="*/ 5727493 h 5727493"/>
              <a:gd name="connsiteX5" fmla="*/ 172913 w 5222631"/>
              <a:gd name="connsiteY5" fmla="*/ 5644125 h 5727493"/>
              <a:gd name="connsiteX6" fmla="*/ 0 w 5222631"/>
              <a:gd name="connsiteY6" fmla="*/ 5605160 h 5727493"/>
              <a:gd name="connsiteX7" fmla="*/ 0 w 5222631"/>
              <a:gd name="connsiteY7" fmla="*/ 0 h 572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2631" h="5727493">
                <a:moveTo>
                  <a:pt x="0" y="0"/>
                </a:moveTo>
                <a:lnTo>
                  <a:pt x="4879961" y="0"/>
                </a:lnTo>
                <a:lnTo>
                  <a:pt x="4892360" y="26779"/>
                </a:lnTo>
                <a:cubicBezTo>
                  <a:pt x="5105030" y="517710"/>
                  <a:pt x="5222631" y="1057461"/>
                  <a:pt x="5222631" y="1624031"/>
                </a:cubicBezTo>
                <a:cubicBezTo>
                  <a:pt x="5222631" y="3890310"/>
                  <a:pt x="3341008" y="5727493"/>
                  <a:pt x="1019908" y="5727493"/>
                </a:cubicBezTo>
                <a:cubicBezTo>
                  <a:pt x="729771" y="5727493"/>
                  <a:pt x="446500" y="5698787"/>
                  <a:pt x="172913" y="5644125"/>
                </a:cubicBezTo>
                <a:lnTo>
                  <a:pt x="0" y="5605160"/>
                </a:lnTo>
                <a:lnTo>
                  <a:pt x="0" y="0"/>
                </a:lnTo>
                <a:close/>
              </a:path>
            </a:pathLst>
          </a:custGeom>
          <a:ln>
            <a:noFill/>
          </a:ln>
          <a:effectLst>
            <a:outerShdw blurRad="190500" dist="38100" algn="l" rotWithShape="0">
              <a:schemeClr val="accent1">
                <a:alpha val="27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4" name="TextBox 3">
            <a:extLst>
              <a:ext uri="{FF2B5EF4-FFF2-40B4-BE49-F238E27FC236}">
                <a16:creationId xmlns:a16="http://schemas.microsoft.com/office/drawing/2014/main" id="{40DDEA76-76CF-7F6D-A701-BEBF4BCD83B5}"/>
              </a:ext>
            </a:extLst>
          </p:cNvPr>
          <p:cNvSpPr txBox="1"/>
          <p:nvPr/>
        </p:nvSpPr>
        <p:spPr>
          <a:xfrm>
            <a:off x="6406097" y="1493811"/>
            <a:ext cx="3621823" cy="646331"/>
          </a:xfrm>
          <a:prstGeom prst="rect">
            <a:avLst/>
          </a:prstGeom>
          <a:noFill/>
        </p:spPr>
        <p:txBody>
          <a:bodyPr wrap="square">
            <a:spAutoFit/>
          </a:bodyPr>
          <a:lstStyle/>
          <a:p>
            <a:r>
              <a:rPr lang="en-US" sz="3600" b="1" i="0" dirty="0">
                <a:solidFill>
                  <a:schemeClr val="accent1"/>
                </a:solidFill>
                <a:effectLst/>
                <a:latin typeface="Montserrat" panose="00000500000000000000" pitchFamily="2" charset="0"/>
              </a:rPr>
              <a:t>Project </a:t>
            </a:r>
            <a:r>
              <a:rPr lang="en-US" sz="3600" b="1" i="0" dirty="0">
                <a:solidFill>
                  <a:schemeClr val="bg1"/>
                </a:solidFill>
                <a:effectLst/>
                <a:latin typeface="Montserrat" panose="00000500000000000000" pitchFamily="2" charset="0"/>
              </a:rPr>
              <a:t>Profile</a:t>
            </a:r>
            <a:endParaRPr lang="en-US" sz="3600" b="1" dirty="0">
              <a:solidFill>
                <a:schemeClr val="bg1"/>
              </a:solidFill>
              <a:latin typeface="Montserrat" panose="00000500000000000000" pitchFamily="2" charset="0"/>
            </a:endParaRPr>
          </a:p>
        </p:txBody>
      </p:sp>
      <p:graphicFrame>
        <p:nvGraphicFramePr>
          <p:cNvPr id="2" name="Table 1">
            <a:extLst>
              <a:ext uri="{FF2B5EF4-FFF2-40B4-BE49-F238E27FC236}">
                <a16:creationId xmlns:a16="http://schemas.microsoft.com/office/drawing/2014/main" id="{E6107607-997F-B093-0530-E11F61E72BDF}"/>
              </a:ext>
            </a:extLst>
          </p:cNvPr>
          <p:cNvGraphicFramePr>
            <a:graphicFrameLocks noGrp="1"/>
          </p:cNvGraphicFramePr>
          <p:nvPr>
            <p:extLst>
              <p:ext uri="{D42A27DB-BD31-4B8C-83A1-F6EECF244321}">
                <p14:modId xmlns:p14="http://schemas.microsoft.com/office/powerpoint/2010/main" val="3830378136"/>
              </p:ext>
            </p:extLst>
          </p:nvPr>
        </p:nvGraphicFramePr>
        <p:xfrm>
          <a:off x="5404322" y="2653761"/>
          <a:ext cx="5625371" cy="2225040"/>
        </p:xfrm>
        <a:graphic>
          <a:graphicData uri="http://schemas.openxmlformats.org/drawingml/2006/table">
            <a:tbl>
              <a:tblPr firstRow="1" bandRow="1">
                <a:tableStyleId>{5C22544A-7EE6-4342-B048-85BDC9FD1C3A}</a:tableStyleId>
              </a:tblPr>
              <a:tblGrid>
                <a:gridCol w="1919504">
                  <a:extLst>
                    <a:ext uri="{9D8B030D-6E8A-4147-A177-3AD203B41FA5}">
                      <a16:colId xmlns:a16="http://schemas.microsoft.com/office/drawing/2014/main" val="211933518"/>
                    </a:ext>
                  </a:extLst>
                </a:gridCol>
                <a:gridCol w="3705867">
                  <a:extLst>
                    <a:ext uri="{9D8B030D-6E8A-4147-A177-3AD203B41FA5}">
                      <a16:colId xmlns:a16="http://schemas.microsoft.com/office/drawing/2014/main" val="406400756"/>
                    </a:ext>
                  </a:extLst>
                </a:gridCol>
              </a:tblGrid>
              <a:tr h="370840">
                <a:tc>
                  <a:txBody>
                    <a:bodyPr/>
                    <a:lstStyle/>
                    <a:p>
                      <a:r>
                        <a:rPr lang="en-US" sz="1600" b="0" dirty="0">
                          <a:latin typeface="Montserrat" panose="00000500000000000000" pitchFamily="2" charset="0"/>
                        </a:rPr>
                        <a:t>Title</a:t>
                      </a:r>
                    </a:p>
                  </a:txBody>
                  <a:tcPr/>
                </a:tc>
                <a:tc>
                  <a:txBody>
                    <a:bodyPr/>
                    <a:lstStyle/>
                    <a:p>
                      <a:r>
                        <a:rPr lang="en-US" sz="1600" b="0" dirty="0">
                          <a:latin typeface="Montserrat" panose="00000500000000000000" pitchFamily="2" charset="0"/>
                        </a:rPr>
                        <a:t>Summary</a:t>
                      </a:r>
                    </a:p>
                  </a:txBody>
                  <a:tcPr/>
                </a:tc>
                <a:extLst>
                  <a:ext uri="{0D108BD9-81ED-4DB2-BD59-A6C34878D82A}">
                    <a16:rowId xmlns:a16="http://schemas.microsoft.com/office/drawing/2014/main" val="3781382860"/>
                  </a:ext>
                </a:extLst>
              </a:tr>
              <a:tr h="370840">
                <a:tc>
                  <a:txBody>
                    <a:bodyPr/>
                    <a:lstStyle/>
                    <a:p>
                      <a:r>
                        <a:rPr lang="en-US" sz="1600" dirty="0">
                          <a:latin typeface="Montserrat" panose="00000500000000000000" pitchFamily="2" charset="0"/>
                        </a:rPr>
                        <a:t>Project</a:t>
                      </a:r>
                    </a:p>
                  </a:txBody>
                  <a:tcPr/>
                </a:tc>
                <a:tc>
                  <a:txBody>
                    <a:bodyPr/>
                    <a:lstStyle/>
                    <a:p>
                      <a:r>
                        <a:rPr lang="en-US" sz="1600" dirty="0">
                          <a:latin typeface="Montserrat" panose="00000500000000000000" pitchFamily="2" charset="0"/>
                        </a:rPr>
                        <a:t>AI Chat-Bot</a:t>
                      </a:r>
                    </a:p>
                  </a:txBody>
                  <a:tcPr/>
                </a:tc>
                <a:extLst>
                  <a:ext uri="{0D108BD9-81ED-4DB2-BD59-A6C34878D82A}">
                    <a16:rowId xmlns:a16="http://schemas.microsoft.com/office/drawing/2014/main" val="133842958"/>
                  </a:ext>
                </a:extLst>
              </a:tr>
              <a:tr h="370840">
                <a:tc>
                  <a:txBody>
                    <a:bodyPr/>
                    <a:lstStyle/>
                    <a:p>
                      <a:r>
                        <a:rPr lang="en-US" sz="1600" dirty="0">
                          <a:latin typeface="Montserrat" panose="00000500000000000000" pitchFamily="2" charset="0"/>
                        </a:rPr>
                        <a:t>Frontend</a:t>
                      </a:r>
                    </a:p>
                  </a:txBody>
                  <a:tcPr/>
                </a:tc>
                <a:tc>
                  <a:txBody>
                    <a:bodyPr/>
                    <a:lstStyle/>
                    <a:p>
                      <a:r>
                        <a:rPr lang="en-US" sz="1600" dirty="0">
                          <a:latin typeface="Montserrat" panose="00000500000000000000" pitchFamily="2" charset="0"/>
                        </a:rPr>
                        <a:t>ReactJs</a:t>
                      </a:r>
                    </a:p>
                  </a:txBody>
                  <a:tcPr/>
                </a:tc>
                <a:extLst>
                  <a:ext uri="{0D108BD9-81ED-4DB2-BD59-A6C34878D82A}">
                    <a16:rowId xmlns:a16="http://schemas.microsoft.com/office/drawing/2014/main" val="2877943174"/>
                  </a:ext>
                </a:extLst>
              </a:tr>
              <a:tr h="370840">
                <a:tc>
                  <a:txBody>
                    <a:bodyPr/>
                    <a:lstStyle/>
                    <a:p>
                      <a:r>
                        <a:rPr lang="en-US" sz="1600" dirty="0">
                          <a:latin typeface="Montserrat" panose="00000500000000000000" pitchFamily="2" charset="0"/>
                        </a:rPr>
                        <a:t>Backend</a:t>
                      </a:r>
                    </a:p>
                  </a:txBody>
                  <a:tcPr/>
                </a:tc>
                <a:tc>
                  <a:txBody>
                    <a:bodyPr/>
                    <a:lstStyle/>
                    <a:p>
                      <a:r>
                        <a:rPr lang="en-US" sz="1600" b="0" dirty="0">
                          <a:latin typeface="Montserrat" panose="00000500000000000000" pitchFamily="2" charset="0"/>
                        </a:rPr>
                        <a:t>ExpressJs, NodeJs</a:t>
                      </a:r>
                    </a:p>
                  </a:txBody>
                  <a:tcPr/>
                </a:tc>
                <a:extLst>
                  <a:ext uri="{0D108BD9-81ED-4DB2-BD59-A6C34878D82A}">
                    <a16:rowId xmlns:a16="http://schemas.microsoft.com/office/drawing/2014/main" val="3412104713"/>
                  </a:ext>
                </a:extLst>
              </a:tr>
              <a:tr h="370840">
                <a:tc>
                  <a:txBody>
                    <a:bodyPr/>
                    <a:lstStyle/>
                    <a:p>
                      <a:r>
                        <a:rPr lang="en-US" sz="1600" dirty="0">
                          <a:latin typeface="Montserrat" panose="00000500000000000000" pitchFamily="2" charset="0"/>
                        </a:rPr>
                        <a:t>Database</a:t>
                      </a:r>
                    </a:p>
                  </a:txBody>
                  <a:tcPr/>
                </a:tc>
                <a:tc>
                  <a:txBody>
                    <a:bodyPr/>
                    <a:lstStyle/>
                    <a:p>
                      <a:r>
                        <a:rPr lang="en-US" sz="1600" dirty="0">
                          <a:latin typeface="Montserrat" panose="00000500000000000000" pitchFamily="2" charset="0"/>
                        </a:rPr>
                        <a:t>MongoDB</a:t>
                      </a:r>
                    </a:p>
                  </a:txBody>
                  <a:tcPr/>
                </a:tc>
                <a:extLst>
                  <a:ext uri="{0D108BD9-81ED-4DB2-BD59-A6C34878D82A}">
                    <a16:rowId xmlns:a16="http://schemas.microsoft.com/office/drawing/2014/main" val="1576506388"/>
                  </a:ext>
                </a:extLst>
              </a:tr>
              <a:tr h="370840">
                <a:tc>
                  <a:txBody>
                    <a:bodyPr/>
                    <a:lstStyle/>
                    <a:p>
                      <a:r>
                        <a:rPr lang="en-US" sz="1600" dirty="0">
                          <a:latin typeface="Montserrat" panose="00000500000000000000" pitchFamily="2" charset="0"/>
                        </a:rPr>
                        <a:t>Project Guide</a:t>
                      </a:r>
                    </a:p>
                  </a:txBody>
                  <a:tcPr/>
                </a:tc>
                <a:tc>
                  <a:txBody>
                    <a:bodyPr/>
                    <a:lstStyle/>
                    <a:p>
                      <a:r>
                        <a:rPr lang="en-US" sz="1600" dirty="0">
                          <a:latin typeface="Montserrat" panose="00000500000000000000" pitchFamily="2" charset="0"/>
                        </a:rPr>
                        <a:t>Prof. Bipin Jadav</a:t>
                      </a:r>
                    </a:p>
                  </a:txBody>
                  <a:tcPr/>
                </a:tc>
                <a:extLst>
                  <a:ext uri="{0D108BD9-81ED-4DB2-BD59-A6C34878D82A}">
                    <a16:rowId xmlns:a16="http://schemas.microsoft.com/office/drawing/2014/main" val="1776905711"/>
                  </a:ext>
                </a:extLst>
              </a:tr>
            </a:tbl>
          </a:graphicData>
        </a:graphic>
      </p:graphicFrame>
      <p:pic>
        <p:nvPicPr>
          <p:cNvPr id="5" name="Picture 2" descr="Photo a woman's face is shown with numbers and symbols.">
            <a:extLst>
              <a:ext uri="{FF2B5EF4-FFF2-40B4-BE49-F238E27FC236}">
                <a16:creationId xmlns:a16="http://schemas.microsoft.com/office/drawing/2014/main" id="{DE0F92E4-B0FD-5E8B-62A3-1DF233783F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2340" y="1573400"/>
            <a:ext cx="3232463" cy="3232463"/>
          </a:xfrm>
          <a:prstGeom prst="ellipse">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398692D-AC16-A86D-4451-215C71182D82}"/>
              </a:ext>
            </a:extLst>
          </p:cNvPr>
          <p:cNvGrpSpPr/>
          <p:nvPr/>
        </p:nvGrpSpPr>
        <p:grpSpPr>
          <a:xfrm>
            <a:off x="-283990" y="421990"/>
            <a:ext cx="5465121" cy="5535282"/>
            <a:chOff x="-1066801" y="-17506"/>
            <a:chExt cx="6662968" cy="6748506"/>
          </a:xfrm>
          <a:solidFill>
            <a:schemeClr val="bg2"/>
          </a:solidFill>
        </p:grpSpPr>
        <p:sp>
          <p:nvSpPr>
            <p:cNvPr id="7" name="Oval 6">
              <a:extLst>
                <a:ext uri="{FF2B5EF4-FFF2-40B4-BE49-F238E27FC236}">
                  <a16:creationId xmlns:a16="http://schemas.microsoft.com/office/drawing/2014/main" id="{EF73F4D5-90EA-AB94-D8B9-DAB64309FF1B}"/>
                </a:ext>
              </a:extLst>
            </p:cNvPr>
            <p:cNvSpPr/>
            <p:nvPr/>
          </p:nvSpPr>
          <p:spPr>
            <a:xfrm>
              <a:off x="4889907" y="1881109"/>
              <a:ext cx="548952" cy="54895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8" name="Group 7">
              <a:extLst>
                <a:ext uri="{FF2B5EF4-FFF2-40B4-BE49-F238E27FC236}">
                  <a16:creationId xmlns:a16="http://schemas.microsoft.com/office/drawing/2014/main" id="{D8540B8F-6A4C-534F-E54E-CD26FEE7F98E}"/>
                </a:ext>
              </a:extLst>
            </p:cNvPr>
            <p:cNvGrpSpPr/>
            <p:nvPr/>
          </p:nvGrpSpPr>
          <p:grpSpPr>
            <a:xfrm>
              <a:off x="-1066801" y="-17506"/>
              <a:ext cx="6662968" cy="6748506"/>
              <a:chOff x="-1066801" y="-17506"/>
              <a:chExt cx="6662968" cy="6748506"/>
            </a:xfrm>
            <a:grpFill/>
          </p:grpSpPr>
          <p:sp>
            <p:nvSpPr>
              <p:cNvPr id="9" name="Freeform: Shape 8">
                <a:extLst>
                  <a:ext uri="{FF2B5EF4-FFF2-40B4-BE49-F238E27FC236}">
                    <a16:creationId xmlns:a16="http://schemas.microsoft.com/office/drawing/2014/main" id="{7AE48ADA-3F9B-55CC-8163-A647992C64DE}"/>
                  </a:ext>
                </a:extLst>
              </p:cNvPr>
              <p:cNvSpPr/>
              <p:nvPr/>
            </p:nvSpPr>
            <p:spPr>
              <a:xfrm>
                <a:off x="-1066801" y="-17506"/>
                <a:ext cx="6658104" cy="6748506"/>
              </a:xfrm>
              <a:custGeom>
                <a:avLst/>
                <a:gdLst>
                  <a:gd name="connsiteX0" fmla="*/ 3374253 w 6658104"/>
                  <a:gd name="connsiteY0" fmla="*/ 0 h 6748506"/>
                  <a:gd name="connsiteX1" fmla="*/ 6483341 w 6658104"/>
                  <a:gd name="connsiteY1" fmla="*/ 2060842 h 6748506"/>
                  <a:gd name="connsiteX2" fmla="*/ 6483713 w 6658104"/>
                  <a:gd name="connsiteY2" fmla="*/ 2061858 h 6748506"/>
                  <a:gd name="connsiteX3" fmla="*/ 5958697 w 6658104"/>
                  <a:gd name="connsiteY3" fmla="*/ 2255405 h 6748506"/>
                  <a:gd name="connsiteX4" fmla="*/ 5850925 w 6658104"/>
                  <a:gd name="connsiteY4" fmla="*/ 2031683 h 6748506"/>
                  <a:gd name="connsiteX5" fmla="*/ 3374252 w 6658104"/>
                  <a:gd name="connsiteY5" fmla="*/ 557630 h 6748506"/>
                  <a:gd name="connsiteX6" fmla="*/ 557629 w 6658104"/>
                  <a:gd name="connsiteY6" fmla="*/ 3374253 h 6748506"/>
                  <a:gd name="connsiteX7" fmla="*/ 3374252 w 6658104"/>
                  <a:gd name="connsiteY7" fmla="*/ 6190877 h 6748506"/>
                  <a:gd name="connsiteX8" fmla="*/ 6064246 w 6658104"/>
                  <a:gd name="connsiteY8" fmla="*/ 4211831 h 6748506"/>
                  <a:gd name="connsiteX9" fmla="*/ 6080414 w 6658104"/>
                  <a:gd name="connsiteY9" fmla="*/ 4148953 h 6748506"/>
                  <a:gd name="connsiteX10" fmla="*/ 6658104 w 6658104"/>
                  <a:gd name="connsiteY10" fmla="*/ 4148953 h 6748506"/>
                  <a:gd name="connsiteX11" fmla="*/ 6642276 w 6658104"/>
                  <a:gd name="connsiteY11" fmla="*/ 4217532 h 6748506"/>
                  <a:gd name="connsiteX12" fmla="*/ 3374253 w 6658104"/>
                  <a:gd name="connsiteY12" fmla="*/ 6748506 h 6748506"/>
                  <a:gd name="connsiteX13" fmla="*/ 0 w 6658104"/>
                  <a:gd name="connsiteY13" fmla="*/ 3374253 h 6748506"/>
                  <a:gd name="connsiteX14" fmla="*/ 3374253 w 6658104"/>
                  <a:gd name="connsiteY14" fmla="*/ 0 h 674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58104" h="6748505">
                    <a:moveTo>
                      <a:pt x="3374253" y="0"/>
                    </a:moveTo>
                    <a:cubicBezTo>
                      <a:pt x="4771915" y="0"/>
                      <a:pt x="5971101" y="849771"/>
                      <a:pt x="6483341" y="2060842"/>
                    </a:cubicBezTo>
                    <a:lnTo>
                      <a:pt x="6483713" y="2061858"/>
                    </a:lnTo>
                    <a:lnTo>
                      <a:pt x="5958697" y="2255405"/>
                    </a:lnTo>
                    <a:lnTo>
                      <a:pt x="5850925" y="2031683"/>
                    </a:lnTo>
                    <a:cubicBezTo>
                      <a:pt x="5373959" y="1153671"/>
                      <a:pt x="4443712" y="557630"/>
                      <a:pt x="3374252" y="557630"/>
                    </a:cubicBezTo>
                    <a:cubicBezTo>
                      <a:pt x="1818674" y="557630"/>
                      <a:pt x="557629" y="1818675"/>
                      <a:pt x="557629" y="3374253"/>
                    </a:cubicBezTo>
                    <a:cubicBezTo>
                      <a:pt x="557629" y="4929831"/>
                      <a:pt x="1818674" y="6190877"/>
                      <a:pt x="3374252" y="6190877"/>
                    </a:cubicBezTo>
                    <a:cubicBezTo>
                      <a:pt x="4638159" y="6190877"/>
                      <a:pt x="5707629" y="5358390"/>
                      <a:pt x="6064246" y="4211831"/>
                    </a:cubicBezTo>
                    <a:lnTo>
                      <a:pt x="6080414" y="4148953"/>
                    </a:lnTo>
                    <a:lnTo>
                      <a:pt x="6658104" y="4148953"/>
                    </a:lnTo>
                    <a:lnTo>
                      <a:pt x="6642276" y="4217532"/>
                    </a:lnTo>
                    <a:cubicBezTo>
                      <a:pt x="6267797" y="5673015"/>
                      <a:pt x="4946623" y="6748506"/>
                      <a:pt x="3374253" y="6748506"/>
                    </a:cubicBezTo>
                    <a:cubicBezTo>
                      <a:pt x="1510705" y="6748506"/>
                      <a:pt x="0" y="5237802"/>
                      <a:pt x="0" y="3374253"/>
                    </a:cubicBezTo>
                    <a:cubicBezTo>
                      <a:pt x="0" y="1510705"/>
                      <a:pt x="1510705" y="0"/>
                      <a:pt x="3374253"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latin typeface="Montserrat" panose="00000500000000000000" pitchFamily="2" charset="0"/>
                </a:endParaRPr>
              </a:p>
            </p:txBody>
          </p:sp>
          <p:sp>
            <p:nvSpPr>
              <p:cNvPr id="10" name="Oval 9">
                <a:extLst>
                  <a:ext uri="{FF2B5EF4-FFF2-40B4-BE49-F238E27FC236}">
                    <a16:creationId xmlns:a16="http://schemas.microsoft.com/office/drawing/2014/main" id="{D6D2C703-253E-13CB-17A4-3B32F60D012D}"/>
                  </a:ext>
                </a:extLst>
              </p:cNvPr>
              <p:cNvSpPr/>
              <p:nvPr/>
            </p:nvSpPr>
            <p:spPr>
              <a:xfrm>
                <a:off x="5021364" y="3815721"/>
                <a:ext cx="574803" cy="574803"/>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grpSp>
      <p:grpSp>
        <p:nvGrpSpPr>
          <p:cNvPr id="11" name="Group 10">
            <a:extLst>
              <a:ext uri="{FF2B5EF4-FFF2-40B4-BE49-F238E27FC236}">
                <a16:creationId xmlns:a16="http://schemas.microsoft.com/office/drawing/2014/main" id="{1573DD9C-E91C-C07A-D455-6B5592D967B2}"/>
              </a:ext>
            </a:extLst>
          </p:cNvPr>
          <p:cNvGrpSpPr/>
          <p:nvPr/>
        </p:nvGrpSpPr>
        <p:grpSpPr>
          <a:xfrm>
            <a:off x="644643" y="1368186"/>
            <a:ext cx="3642892" cy="3642892"/>
            <a:chOff x="288796" y="1231922"/>
            <a:chExt cx="4016580" cy="4016580"/>
          </a:xfrm>
          <a:solidFill>
            <a:schemeClr val="bg2"/>
          </a:solidFill>
        </p:grpSpPr>
        <p:sp>
          <p:nvSpPr>
            <p:cNvPr id="12" name="Freeform: Shape 11">
              <a:extLst>
                <a:ext uri="{FF2B5EF4-FFF2-40B4-BE49-F238E27FC236}">
                  <a16:creationId xmlns:a16="http://schemas.microsoft.com/office/drawing/2014/main" id="{09035B67-D5BA-D26E-DBFF-6FF6C1437127}"/>
                </a:ext>
              </a:extLst>
            </p:cNvPr>
            <p:cNvSpPr/>
            <p:nvPr/>
          </p:nvSpPr>
          <p:spPr>
            <a:xfrm>
              <a:off x="1078018" y="1231922"/>
              <a:ext cx="2848596" cy="1089976"/>
            </a:xfrm>
            <a:custGeom>
              <a:avLst/>
              <a:gdLst>
                <a:gd name="connsiteX0" fmla="*/ 1219068 w 2848596"/>
                <a:gd name="connsiteY0" fmla="*/ 0 h 1089976"/>
                <a:gd name="connsiteX1" fmla="*/ 2768762 w 2848596"/>
                <a:gd name="connsiteY1" fmla="*/ 730831 h 1089976"/>
                <a:gd name="connsiteX2" fmla="*/ 2848596 w 2848596"/>
                <a:gd name="connsiteY2" fmla="*/ 837590 h 1089976"/>
                <a:gd name="connsiteX3" fmla="*/ 2462235 w 2848596"/>
                <a:gd name="connsiteY3" fmla="*/ 1089976 h 1089976"/>
                <a:gd name="connsiteX4" fmla="*/ 2412982 w 2848596"/>
                <a:gd name="connsiteY4" fmla="*/ 1024111 h 1089976"/>
                <a:gd name="connsiteX5" fmla="*/ 1219067 w 2848596"/>
                <a:gd name="connsiteY5" fmla="*/ 461064 h 1089976"/>
                <a:gd name="connsiteX6" fmla="*/ 353998 w 2848596"/>
                <a:gd name="connsiteY6" fmla="*/ 725306 h 1089976"/>
                <a:gd name="connsiteX7" fmla="*/ 334990 w 2848596"/>
                <a:gd name="connsiteY7" fmla="*/ 739520 h 1089976"/>
                <a:gd name="connsiteX8" fmla="*/ 0 w 2848596"/>
                <a:gd name="connsiteY8" fmla="*/ 414932 h 1089976"/>
                <a:gd name="connsiteX9" fmla="*/ 96214 w 2848596"/>
                <a:gd name="connsiteY9" fmla="*/ 342984 h 1089976"/>
                <a:gd name="connsiteX10" fmla="*/ 1219068 w 2848596"/>
                <a:gd name="connsiteY10" fmla="*/ 0 h 108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8596" h="1089976">
                  <a:moveTo>
                    <a:pt x="1219068" y="0"/>
                  </a:moveTo>
                  <a:cubicBezTo>
                    <a:pt x="1842964" y="0"/>
                    <a:pt x="2400412" y="284494"/>
                    <a:pt x="2768762" y="730831"/>
                  </a:cubicBezTo>
                  <a:lnTo>
                    <a:pt x="2848596" y="837590"/>
                  </a:lnTo>
                  <a:lnTo>
                    <a:pt x="2462235" y="1089976"/>
                  </a:lnTo>
                  <a:lnTo>
                    <a:pt x="2412982" y="1024111"/>
                  </a:lnTo>
                  <a:cubicBezTo>
                    <a:pt x="2129198" y="680244"/>
                    <a:pt x="1699728" y="461064"/>
                    <a:pt x="1219067" y="461064"/>
                  </a:cubicBezTo>
                  <a:cubicBezTo>
                    <a:pt x="898626" y="461064"/>
                    <a:pt x="600937" y="558477"/>
                    <a:pt x="353998" y="725306"/>
                  </a:cubicBezTo>
                  <a:lnTo>
                    <a:pt x="334990" y="739520"/>
                  </a:lnTo>
                  <a:lnTo>
                    <a:pt x="0" y="414932"/>
                  </a:lnTo>
                  <a:lnTo>
                    <a:pt x="96214" y="342984"/>
                  </a:lnTo>
                  <a:cubicBezTo>
                    <a:pt x="416739" y="126442"/>
                    <a:pt x="803138" y="0"/>
                    <a:pt x="1219068" y="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latin typeface="Montserrat" panose="00000500000000000000" pitchFamily="2" charset="0"/>
              </a:endParaRPr>
            </a:p>
          </p:txBody>
        </p:sp>
        <p:sp>
          <p:nvSpPr>
            <p:cNvPr id="13" name="Freeform: Shape 12">
              <a:extLst>
                <a:ext uri="{FF2B5EF4-FFF2-40B4-BE49-F238E27FC236}">
                  <a16:creationId xmlns:a16="http://schemas.microsoft.com/office/drawing/2014/main" id="{DA70D644-8064-FF0C-5A26-B8203F219A02}"/>
                </a:ext>
              </a:extLst>
            </p:cNvPr>
            <p:cNvSpPr/>
            <p:nvPr/>
          </p:nvSpPr>
          <p:spPr>
            <a:xfrm>
              <a:off x="288796" y="2037043"/>
              <a:ext cx="2347284" cy="3211459"/>
            </a:xfrm>
            <a:custGeom>
              <a:avLst/>
              <a:gdLst>
                <a:gd name="connsiteX0" fmla="*/ 403043 w 2347284"/>
                <a:gd name="connsiteY0" fmla="*/ 0 h 3211459"/>
                <a:gd name="connsiteX1" fmla="*/ 736511 w 2347284"/>
                <a:gd name="connsiteY1" fmla="*/ 323114 h 3211459"/>
                <a:gd name="connsiteX2" fmla="*/ 725305 w 2347284"/>
                <a:gd name="connsiteY2" fmla="*/ 338100 h 3211459"/>
                <a:gd name="connsiteX3" fmla="*/ 461063 w 2347284"/>
                <a:gd name="connsiteY3" fmla="*/ 1203169 h 3211459"/>
                <a:gd name="connsiteX4" fmla="*/ 2008289 w 2347284"/>
                <a:gd name="connsiteY4" fmla="*/ 2750395 h 3211459"/>
                <a:gd name="connsiteX5" fmla="*/ 2166484 w 2347284"/>
                <a:gd name="connsiteY5" fmla="*/ 2742407 h 3211459"/>
                <a:gd name="connsiteX6" fmla="*/ 2181979 w 2347284"/>
                <a:gd name="connsiteY6" fmla="*/ 2740042 h 3211459"/>
                <a:gd name="connsiteX7" fmla="*/ 2347284 w 2347284"/>
                <a:gd name="connsiteY7" fmla="*/ 3180692 h 3211459"/>
                <a:gd name="connsiteX8" fmla="*/ 2213626 w 2347284"/>
                <a:gd name="connsiteY8" fmla="*/ 3201090 h 3211459"/>
                <a:gd name="connsiteX9" fmla="*/ 2008290 w 2347284"/>
                <a:gd name="connsiteY9" fmla="*/ 3211459 h 3211459"/>
                <a:gd name="connsiteX10" fmla="*/ 0 w 2347284"/>
                <a:gd name="connsiteY10" fmla="*/ 1203169 h 3211459"/>
                <a:gd name="connsiteX11" fmla="*/ 342984 w 2347284"/>
                <a:gd name="connsiteY11" fmla="*/ 80315 h 3211459"/>
                <a:gd name="connsiteX12" fmla="*/ 403043 w 2347284"/>
                <a:gd name="connsiteY12" fmla="*/ 0 h 321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47284" h="3211459">
                  <a:moveTo>
                    <a:pt x="403043" y="0"/>
                  </a:moveTo>
                  <a:lnTo>
                    <a:pt x="736511" y="323114"/>
                  </a:lnTo>
                  <a:lnTo>
                    <a:pt x="725305" y="338100"/>
                  </a:lnTo>
                  <a:cubicBezTo>
                    <a:pt x="558476" y="585039"/>
                    <a:pt x="461063" y="882728"/>
                    <a:pt x="461063" y="1203169"/>
                  </a:cubicBezTo>
                  <a:cubicBezTo>
                    <a:pt x="461063" y="2057678"/>
                    <a:pt x="1153780" y="2750395"/>
                    <a:pt x="2008289" y="2750395"/>
                  </a:cubicBezTo>
                  <a:cubicBezTo>
                    <a:pt x="2061696" y="2750395"/>
                    <a:pt x="2114471" y="2747689"/>
                    <a:pt x="2166484" y="2742407"/>
                  </a:cubicBezTo>
                  <a:lnTo>
                    <a:pt x="2181979" y="2740042"/>
                  </a:lnTo>
                  <a:lnTo>
                    <a:pt x="2347284" y="3180692"/>
                  </a:lnTo>
                  <a:lnTo>
                    <a:pt x="2213626" y="3201090"/>
                  </a:lnTo>
                  <a:cubicBezTo>
                    <a:pt x="2146113" y="3207947"/>
                    <a:pt x="2077612" y="3211459"/>
                    <a:pt x="2008290" y="3211459"/>
                  </a:cubicBezTo>
                  <a:cubicBezTo>
                    <a:pt x="899142" y="3211459"/>
                    <a:pt x="0" y="2312317"/>
                    <a:pt x="0" y="1203169"/>
                  </a:cubicBezTo>
                  <a:cubicBezTo>
                    <a:pt x="0" y="787239"/>
                    <a:pt x="126442" y="400840"/>
                    <a:pt x="342984" y="80315"/>
                  </a:cubicBezTo>
                  <a:lnTo>
                    <a:pt x="40304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latin typeface="Montserrat" panose="00000500000000000000" pitchFamily="2" charset="0"/>
              </a:endParaRPr>
            </a:p>
          </p:txBody>
        </p:sp>
        <p:sp>
          <p:nvSpPr>
            <p:cNvPr id="14" name="Freeform: Shape 13">
              <a:extLst>
                <a:ext uri="{FF2B5EF4-FFF2-40B4-BE49-F238E27FC236}">
                  <a16:creationId xmlns:a16="http://schemas.microsoft.com/office/drawing/2014/main" id="{D1C8F2E7-4486-6E80-8A07-1C64D04A552C}"/>
                </a:ext>
              </a:extLst>
            </p:cNvPr>
            <p:cNvSpPr/>
            <p:nvPr/>
          </p:nvSpPr>
          <p:spPr>
            <a:xfrm>
              <a:off x="2997597" y="2557268"/>
              <a:ext cx="1307779" cy="2494277"/>
            </a:xfrm>
            <a:custGeom>
              <a:avLst/>
              <a:gdLst>
                <a:gd name="connsiteX0" fmla="*/ 1186109 w 1307779"/>
                <a:gd name="connsiteY0" fmla="*/ 0 h 2494277"/>
                <a:gd name="connsiteX1" fmla="*/ 1217490 w 1307779"/>
                <a:gd name="connsiteY1" fmla="*/ 85740 h 2494277"/>
                <a:gd name="connsiteX2" fmla="*/ 1307779 w 1307779"/>
                <a:gd name="connsiteY2" fmla="*/ 682944 h 2494277"/>
                <a:gd name="connsiteX3" fmla="*/ 256759 w 1307779"/>
                <a:gd name="connsiteY3" fmla="*/ 2448844 h 2494277"/>
                <a:gd name="connsiteX4" fmla="*/ 162447 w 1307779"/>
                <a:gd name="connsiteY4" fmla="*/ 2494277 h 2494277"/>
                <a:gd name="connsiteX5" fmla="*/ 0 w 1307779"/>
                <a:gd name="connsiteY5" fmla="*/ 2061246 h 2494277"/>
                <a:gd name="connsiteX6" fmla="*/ 36988 w 1307779"/>
                <a:gd name="connsiteY6" fmla="*/ 2043428 h 2494277"/>
                <a:gd name="connsiteX7" fmla="*/ 846714 w 1307779"/>
                <a:gd name="connsiteY7" fmla="*/ 682944 h 2494277"/>
                <a:gd name="connsiteX8" fmla="*/ 815280 w 1307779"/>
                <a:gd name="connsiteY8" fmla="*/ 371124 h 2494277"/>
                <a:gd name="connsiteX9" fmla="*/ 786906 w 1307779"/>
                <a:gd name="connsiteY9" fmla="*/ 260774 h 2494277"/>
                <a:gd name="connsiteX10" fmla="*/ 1186109 w 1307779"/>
                <a:gd name="connsiteY10" fmla="*/ 0 h 249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779" h="2494277">
                  <a:moveTo>
                    <a:pt x="1186109" y="0"/>
                  </a:moveTo>
                  <a:lnTo>
                    <a:pt x="1217490" y="85740"/>
                  </a:lnTo>
                  <a:cubicBezTo>
                    <a:pt x="1276169" y="274397"/>
                    <a:pt x="1307779" y="474979"/>
                    <a:pt x="1307779" y="682944"/>
                  </a:cubicBezTo>
                  <a:cubicBezTo>
                    <a:pt x="1307779" y="1445483"/>
                    <a:pt x="882794" y="2108762"/>
                    <a:pt x="256759" y="2448844"/>
                  </a:cubicBezTo>
                  <a:lnTo>
                    <a:pt x="162447" y="2494277"/>
                  </a:lnTo>
                  <a:lnTo>
                    <a:pt x="0" y="2061246"/>
                  </a:lnTo>
                  <a:lnTo>
                    <a:pt x="36988" y="2043428"/>
                  </a:lnTo>
                  <a:cubicBezTo>
                    <a:pt x="519297" y="1781422"/>
                    <a:pt x="846714" y="1270419"/>
                    <a:pt x="846714" y="682944"/>
                  </a:cubicBezTo>
                  <a:cubicBezTo>
                    <a:pt x="846714" y="576131"/>
                    <a:pt x="835890" y="471845"/>
                    <a:pt x="815280" y="371124"/>
                  </a:cubicBezTo>
                  <a:lnTo>
                    <a:pt x="786906" y="260774"/>
                  </a:lnTo>
                  <a:lnTo>
                    <a:pt x="1186109"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latin typeface="Montserrat" panose="00000500000000000000" pitchFamily="2" charset="0"/>
              </a:endParaRPr>
            </a:p>
          </p:txBody>
        </p:sp>
        <p:sp>
          <p:nvSpPr>
            <p:cNvPr id="15" name="Oval 14">
              <a:extLst>
                <a:ext uri="{FF2B5EF4-FFF2-40B4-BE49-F238E27FC236}">
                  <a16:creationId xmlns:a16="http://schemas.microsoft.com/office/drawing/2014/main" id="{5EDD0713-D8DF-36AE-6D7E-252562DAEAC3}"/>
                </a:ext>
              </a:extLst>
            </p:cNvPr>
            <p:cNvSpPr/>
            <p:nvPr/>
          </p:nvSpPr>
          <p:spPr>
            <a:xfrm>
              <a:off x="3460528" y="1910341"/>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6" name="Oval 15">
              <a:extLst>
                <a:ext uri="{FF2B5EF4-FFF2-40B4-BE49-F238E27FC236}">
                  <a16:creationId xmlns:a16="http://schemas.microsoft.com/office/drawing/2014/main" id="{14010850-AF22-B9B9-18F5-5742F9AE35E1}"/>
                </a:ext>
              </a:extLst>
            </p:cNvPr>
            <p:cNvSpPr/>
            <p:nvPr/>
          </p:nvSpPr>
          <p:spPr>
            <a:xfrm>
              <a:off x="3743109" y="2448796"/>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7" name="Oval 16">
              <a:extLst>
                <a:ext uri="{FF2B5EF4-FFF2-40B4-BE49-F238E27FC236}">
                  <a16:creationId xmlns:a16="http://schemas.microsoft.com/office/drawing/2014/main" id="{41D4CD42-EC05-A45F-AFC7-F80C56AA9762}"/>
                </a:ext>
              </a:extLst>
            </p:cNvPr>
            <p:cNvSpPr/>
            <p:nvPr/>
          </p:nvSpPr>
          <p:spPr>
            <a:xfrm>
              <a:off x="2896813" y="4571250"/>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8" name="Oval 17">
              <a:extLst>
                <a:ext uri="{FF2B5EF4-FFF2-40B4-BE49-F238E27FC236}">
                  <a16:creationId xmlns:a16="http://schemas.microsoft.com/office/drawing/2014/main" id="{7746692B-8456-E56B-35E4-2CE6DF8ED5CD}"/>
                </a:ext>
              </a:extLst>
            </p:cNvPr>
            <p:cNvSpPr/>
            <p:nvPr/>
          </p:nvSpPr>
          <p:spPr>
            <a:xfrm>
              <a:off x="2281609" y="4769362"/>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9" name="Oval 18">
              <a:extLst>
                <a:ext uri="{FF2B5EF4-FFF2-40B4-BE49-F238E27FC236}">
                  <a16:creationId xmlns:a16="http://schemas.microsoft.com/office/drawing/2014/main" id="{0CB8A548-FCAB-2717-7B93-50718E7550A5}"/>
                </a:ext>
              </a:extLst>
            </p:cNvPr>
            <p:cNvSpPr/>
            <p:nvPr/>
          </p:nvSpPr>
          <p:spPr>
            <a:xfrm>
              <a:off x="621821" y="1972165"/>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20" name="Oval 19">
              <a:extLst>
                <a:ext uri="{FF2B5EF4-FFF2-40B4-BE49-F238E27FC236}">
                  <a16:creationId xmlns:a16="http://schemas.microsoft.com/office/drawing/2014/main" id="{00C71584-D5D4-7926-F1CA-7E328BBCD361}"/>
                </a:ext>
              </a:extLst>
            </p:cNvPr>
            <p:cNvSpPr/>
            <p:nvPr/>
          </p:nvSpPr>
          <p:spPr>
            <a:xfrm>
              <a:off x="1033754" y="1540219"/>
              <a:ext cx="473382" cy="47338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spTree>
    <p:extLst>
      <p:ext uri="{BB962C8B-B14F-4D97-AF65-F5344CB8AC3E}">
        <p14:creationId xmlns:p14="http://schemas.microsoft.com/office/powerpoint/2010/main" val="2658434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250"/>
                                  </p:stCondLst>
                                  <p:childTnLst>
                                    <p:animRot by="-5400000">
                                      <p:cBhvr>
                                        <p:cTn id="6" dur="750" fill="hold"/>
                                        <p:tgtEl>
                                          <p:spTgt spid="11"/>
                                        </p:tgtEl>
                                        <p:attrNameLst>
                                          <p:attrName>r</p:attrName>
                                        </p:attrNameLst>
                                      </p:cBhvr>
                                    </p:animRot>
                                  </p:childTnLst>
                                </p:cTn>
                              </p:par>
                              <p:par>
                                <p:cTn id="7" presetID="8" presetClass="emph" presetSubtype="0" fill="hold" nodeType="withEffect">
                                  <p:stCondLst>
                                    <p:cond delay="0"/>
                                  </p:stCondLst>
                                  <p:childTnLst>
                                    <p:animRot by="5400000">
                                      <p:cBhvr>
                                        <p:cTn id="8"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BAA4E77-24DC-5654-A8F7-8B120BECE458}"/>
              </a:ext>
            </a:extLst>
          </p:cNvPr>
          <p:cNvGrpSpPr/>
          <p:nvPr/>
        </p:nvGrpSpPr>
        <p:grpSpPr>
          <a:xfrm>
            <a:off x="6777663" y="1"/>
            <a:ext cx="5414338" cy="3937462"/>
            <a:chOff x="5884406" y="0"/>
            <a:chExt cx="6307595" cy="4587065"/>
          </a:xfrm>
        </p:grpSpPr>
        <p:sp>
          <p:nvSpPr>
            <p:cNvPr id="6" name="Freeform: Shape 5">
              <a:extLst>
                <a:ext uri="{FF2B5EF4-FFF2-40B4-BE49-F238E27FC236}">
                  <a16:creationId xmlns:a16="http://schemas.microsoft.com/office/drawing/2014/main" id="{5350766C-B139-7BAB-EE8F-0CF1F2746382}"/>
                </a:ext>
              </a:extLst>
            </p:cNvPr>
            <p:cNvSpPr/>
            <p:nvPr/>
          </p:nvSpPr>
          <p:spPr>
            <a:xfrm>
              <a:off x="5884406" y="1"/>
              <a:ext cx="6307595" cy="4587064"/>
            </a:xfrm>
            <a:custGeom>
              <a:avLst/>
              <a:gdLst>
                <a:gd name="connsiteX0" fmla="*/ 133686 w 6307595"/>
                <a:gd name="connsiteY0" fmla="*/ 0 h 4500567"/>
                <a:gd name="connsiteX1" fmla="*/ 6307595 w 6307595"/>
                <a:gd name="connsiteY1" fmla="*/ 0 h 4500567"/>
                <a:gd name="connsiteX2" fmla="*/ 6307595 w 6307595"/>
                <a:gd name="connsiteY2" fmla="*/ 3159950 h 4500567"/>
                <a:gd name="connsiteX3" fmla="*/ 6267839 w 6307595"/>
                <a:gd name="connsiteY3" fmla="*/ 3213115 h 4500567"/>
                <a:gd name="connsiteX4" fmla="*/ 3537857 w 6307595"/>
                <a:gd name="connsiteY4" fmla="*/ 4500567 h 4500567"/>
                <a:gd name="connsiteX5" fmla="*/ 0 w 6307595"/>
                <a:gd name="connsiteY5" fmla="*/ 962710 h 4500567"/>
                <a:gd name="connsiteX6" fmla="*/ 111381 w 6307595"/>
                <a:gd name="connsiteY6" fmla="*/ 78545 h 4500567"/>
                <a:gd name="connsiteX7" fmla="*/ 133686 w 6307595"/>
                <a:gd name="connsiteY7" fmla="*/ 0 h 450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7595" h="4500567">
                  <a:moveTo>
                    <a:pt x="133686" y="0"/>
                  </a:moveTo>
                  <a:lnTo>
                    <a:pt x="6307595" y="0"/>
                  </a:lnTo>
                  <a:lnTo>
                    <a:pt x="6307595" y="3159950"/>
                  </a:lnTo>
                  <a:lnTo>
                    <a:pt x="6267839" y="3213115"/>
                  </a:lnTo>
                  <a:cubicBezTo>
                    <a:pt x="5618944" y="3999394"/>
                    <a:pt x="4636928" y="4500567"/>
                    <a:pt x="3537857" y="4500567"/>
                  </a:cubicBezTo>
                  <a:cubicBezTo>
                    <a:pt x="1583953" y="4500567"/>
                    <a:pt x="0" y="2916614"/>
                    <a:pt x="0" y="962710"/>
                  </a:cubicBezTo>
                  <a:cubicBezTo>
                    <a:pt x="0" y="657413"/>
                    <a:pt x="38671" y="361147"/>
                    <a:pt x="111381" y="78545"/>
                  </a:cubicBezTo>
                  <a:lnTo>
                    <a:pt x="133686" y="0"/>
                  </a:lnTo>
                  <a:close/>
                </a:path>
              </a:pathLst>
            </a:custGeom>
            <a:ln>
              <a:noFill/>
            </a:ln>
            <a:effectLst>
              <a:outerShdw blurRad="190500" dist="38100" dir="10800000" algn="r" rotWithShape="0">
                <a:schemeClr val="accent1">
                  <a:alpha val="3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9" descr="Free photo 3d rendering of biorobots concept">
              <a:extLst>
                <a:ext uri="{FF2B5EF4-FFF2-40B4-BE49-F238E27FC236}">
                  <a16:creationId xmlns:a16="http://schemas.microsoft.com/office/drawing/2014/main" id="{49B5F806-3884-85B4-24AF-AF9AE36233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350" y="0"/>
              <a:ext cx="5962650" cy="4257675"/>
            </a:xfrm>
            <a:custGeom>
              <a:avLst/>
              <a:gdLst>
                <a:gd name="connsiteX0" fmla="*/ 183460 w 5962650"/>
                <a:gd name="connsiteY0" fmla="*/ 0 h 4257675"/>
                <a:gd name="connsiteX1" fmla="*/ 5962650 w 5962650"/>
                <a:gd name="connsiteY1" fmla="*/ 0 h 4257675"/>
                <a:gd name="connsiteX2" fmla="*/ 5962650 w 5962650"/>
                <a:gd name="connsiteY2" fmla="*/ 2662577 h 4257675"/>
                <a:gd name="connsiteX3" fmla="*/ 5850240 w 5962650"/>
                <a:gd name="connsiteY3" fmla="*/ 2847609 h 4257675"/>
                <a:gd name="connsiteX4" fmla="*/ 3198223 w 5962650"/>
                <a:gd name="connsiteY4" fmla="*/ 4257675 h 4257675"/>
                <a:gd name="connsiteX5" fmla="*/ 0 w 5962650"/>
                <a:gd name="connsiteY5" fmla="*/ 1059452 h 4257675"/>
                <a:gd name="connsiteX6" fmla="*/ 143786 w 5962650"/>
                <a:gd name="connsiteY6" fmla="*/ 108398 h 4257675"/>
                <a:gd name="connsiteX7" fmla="*/ 183460 w 5962650"/>
                <a:gd name="connsiteY7" fmla="*/ 0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2650" h="4257675">
                  <a:moveTo>
                    <a:pt x="183460" y="0"/>
                  </a:moveTo>
                  <a:lnTo>
                    <a:pt x="5962650" y="0"/>
                  </a:lnTo>
                  <a:lnTo>
                    <a:pt x="5962650" y="2662577"/>
                  </a:lnTo>
                  <a:lnTo>
                    <a:pt x="5850240" y="2847609"/>
                  </a:lnTo>
                  <a:cubicBezTo>
                    <a:pt x="5275496" y="3698342"/>
                    <a:pt x="4302179" y="4257675"/>
                    <a:pt x="3198223" y="4257675"/>
                  </a:cubicBezTo>
                  <a:cubicBezTo>
                    <a:pt x="1431893" y="4257675"/>
                    <a:pt x="0" y="2825782"/>
                    <a:pt x="0" y="1059452"/>
                  </a:cubicBezTo>
                  <a:cubicBezTo>
                    <a:pt x="0" y="728265"/>
                    <a:pt x="50340" y="408836"/>
                    <a:pt x="143786" y="108398"/>
                  </a:cubicBezTo>
                  <a:lnTo>
                    <a:pt x="183460" y="0"/>
                  </a:lnTo>
                  <a:close/>
                </a:path>
              </a:pathLst>
            </a:cu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E41431A2-0515-0C15-81B1-03535D2701B2}"/>
              </a:ext>
            </a:extLst>
          </p:cNvPr>
          <p:cNvGrpSpPr/>
          <p:nvPr/>
        </p:nvGrpSpPr>
        <p:grpSpPr>
          <a:xfrm>
            <a:off x="632276" y="1439699"/>
            <a:ext cx="11001563" cy="4638543"/>
            <a:chOff x="632276" y="1439699"/>
            <a:chExt cx="11001563" cy="4638543"/>
          </a:xfrm>
        </p:grpSpPr>
        <p:grpSp>
          <p:nvGrpSpPr>
            <p:cNvPr id="7" name="Group 6">
              <a:extLst>
                <a:ext uri="{FF2B5EF4-FFF2-40B4-BE49-F238E27FC236}">
                  <a16:creationId xmlns:a16="http://schemas.microsoft.com/office/drawing/2014/main" id="{9872D744-6668-3D9F-48C8-FEF7C6A667E1}"/>
                </a:ext>
              </a:extLst>
            </p:cNvPr>
            <p:cNvGrpSpPr/>
            <p:nvPr/>
          </p:nvGrpSpPr>
          <p:grpSpPr>
            <a:xfrm>
              <a:off x="632276" y="1439699"/>
              <a:ext cx="5276335" cy="1522853"/>
              <a:chOff x="951472" y="1482506"/>
              <a:chExt cx="5276335" cy="1522853"/>
            </a:xfrm>
          </p:grpSpPr>
          <p:sp>
            <p:nvSpPr>
              <p:cNvPr id="3" name="TextBox 2">
                <a:extLst>
                  <a:ext uri="{FF2B5EF4-FFF2-40B4-BE49-F238E27FC236}">
                    <a16:creationId xmlns:a16="http://schemas.microsoft.com/office/drawing/2014/main" id="{1B64A31B-6C79-8E56-8C18-037B51DC77D3}"/>
                  </a:ext>
                </a:extLst>
              </p:cNvPr>
              <p:cNvSpPr txBox="1"/>
              <p:nvPr/>
            </p:nvSpPr>
            <p:spPr>
              <a:xfrm>
                <a:off x="951472" y="1482506"/>
                <a:ext cx="4905632" cy="646331"/>
              </a:xfrm>
              <a:prstGeom prst="rect">
                <a:avLst/>
              </a:prstGeom>
              <a:noFill/>
              <a:ln>
                <a:noFill/>
              </a:ln>
            </p:spPr>
            <p:txBody>
              <a:bodyPr wrap="square">
                <a:spAutoFit/>
              </a:bodyPr>
              <a:lstStyle/>
              <a:p>
                <a:r>
                  <a:rPr lang="en-US" sz="3600" b="1" i="0" dirty="0">
                    <a:solidFill>
                      <a:schemeClr val="accent1"/>
                    </a:solidFill>
                    <a:effectLst/>
                    <a:latin typeface="Montserrat" panose="00000500000000000000" pitchFamily="2" charset="0"/>
                  </a:rPr>
                  <a:t>AI Chat-Bot </a:t>
                </a:r>
                <a:r>
                  <a:rPr lang="en-US" sz="3600" b="1" i="0" dirty="0">
                    <a:solidFill>
                      <a:schemeClr val="bg1"/>
                    </a:solidFill>
                    <a:effectLst/>
                    <a:latin typeface="Montserrat" panose="00000500000000000000" pitchFamily="2" charset="0"/>
                  </a:rPr>
                  <a:t>Need</a:t>
                </a:r>
                <a:endParaRPr lang="en-US" sz="3600" b="1" dirty="0">
                  <a:solidFill>
                    <a:schemeClr val="bg1"/>
                  </a:solidFill>
                  <a:latin typeface="Montserrat" panose="00000500000000000000" pitchFamily="2" charset="0"/>
                </a:endParaRPr>
              </a:p>
            </p:txBody>
          </p:sp>
          <p:sp>
            <p:nvSpPr>
              <p:cNvPr id="5" name="TextBox 4">
                <a:extLst>
                  <a:ext uri="{FF2B5EF4-FFF2-40B4-BE49-F238E27FC236}">
                    <a16:creationId xmlns:a16="http://schemas.microsoft.com/office/drawing/2014/main" id="{54C0D609-4D36-4FEF-3D53-D44D851415AC}"/>
                  </a:ext>
                </a:extLst>
              </p:cNvPr>
              <p:cNvSpPr txBox="1"/>
              <p:nvPr/>
            </p:nvSpPr>
            <p:spPr>
              <a:xfrm>
                <a:off x="951472" y="2128837"/>
                <a:ext cx="5276335" cy="876522"/>
              </a:xfrm>
              <a:prstGeom prst="rect">
                <a:avLst/>
              </a:prstGeom>
              <a:noFill/>
              <a:ln>
                <a:noFill/>
              </a:ln>
            </p:spPr>
            <p:txBody>
              <a:bodyPr wrap="square">
                <a:spAutoFit/>
              </a:bodyPr>
              <a:lstStyle/>
              <a:p>
                <a:pPr>
                  <a:lnSpc>
                    <a:spcPct val="150000"/>
                  </a:lnSpc>
                </a:pPr>
                <a:r>
                  <a:rPr lang="en-GB" b="0" i="0" dirty="0">
                    <a:solidFill>
                      <a:schemeClr val="bg1"/>
                    </a:solidFill>
                    <a:effectLst/>
                    <a:latin typeface="Montserrat" panose="00000500000000000000" pitchFamily="2" charset="0"/>
                  </a:rPr>
                  <a:t>These benefits make AI chatbots a valuable asset for an individual or an organizations</a:t>
                </a:r>
                <a:endParaRPr lang="en-US" dirty="0">
                  <a:solidFill>
                    <a:schemeClr val="bg1"/>
                  </a:solidFill>
                  <a:latin typeface="Montserrat" panose="00000500000000000000" pitchFamily="2" charset="0"/>
                </a:endParaRPr>
              </a:p>
            </p:txBody>
          </p:sp>
        </p:grpSp>
        <p:grpSp>
          <p:nvGrpSpPr>
            <p:cNvPr id="22" name="Group 21">
              <a:extLst>
                <a:ext uri="{FF2B5EF4-FFF2-40B4-BE49-F238E27FC236}">
                  <a16:creationId xmlns:a16="http://schemas.microsoft.com/office/drawing/2014/main" id="{DBA24D09-D23C-4A19-8A46-E56EAC52D01D}"/>
                </a:ext>
              </a:extLst>
            </p:cNvPr>
            <p:cNvGrpSpPr/>
            <p:nvPr/>
          </p:nvGrpSpPr>
          <p:grpSpPr>
            <a:xfrm>
              <a:off x="691657" y="4430535"/>
              <a:ext cx="10942182" cy="1647707"/>
              <a:chOff x="691657" y="4430535"/>
              <a:chExt cx="10942182" cy="1647707"/>
            </a:xfrm>
          </p:grpSpPr>
          <p:grpSp>
            <p:nvGrpSpPr>
              <p:cNvPr id="14" name="Group 13">
                <a:extLst>
                  <a:ext uri="{FF2B5EF4-FFF2-40B4-BE49-F238E27FC236}">
                    <a16:creationId xmlns:a16="http://schemas.microsoft.com/office/drawing/2014/main" id="{13877D1A-EB4A-D15E-F3FC-51B504D178C7}"/>
                  </a:ext>
                </a:extLst>
              </p:cNvPr>
              <p:cNvGrpSpPr/>
              <p:nvPr/>
            </p:nvGrpSpPr>
            <p:grpSpPr>
              <a:xfrm>
                <a:off x="691657" y="4430535"/>
                <a:ext cx="2369229" cy="1647707"/>
                <a:chOff x="691657" y="4430535"/>
                <a:chExt cx="2369229" cy="1647707"/>
              </a:xfrm>
            </p:grpSpPr>
            <p:sp>
              <p:nvSpPr>
                <p:cNvPr id="8" name="Rectangle 7">
                  <a:extLst>
                    <a:ext uri="{FF2B5EF4-FFF2-40B4-BE49-F238E27FC236}">
                      <a16:creationId xmlns:a16="http://schemas.microsoft.com/office/drawing/2014/main" id="{9A72FBCE-B938-5040-937D-B353B4497B83}"/>
                    </a:ext>
                  </a:extLst>
                </p:cNvPr>
                <p:cNvSpPr/>
                <p:nvPr/>
              </p:nvSpPr>
              <p:spPr>
                <a:xfrm>
                  <a:off x="691657" y="4917989"/>
                  <a:ext cx="2369229" cy="11602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2"/>
                      </a:solidFill>
                      <a:effectLst/>
                      <a:latin typeface="Montserrat" panose="00000500000000000000" pitchFamily="2" charset="0"/>
                    </a:rPr>
                    <a:t>24/7 Availability</a:t>
                  </a:r>
                </a:p>
              </p:txBody>
            </p:sp>
            <p:sp>
              <p:nvSpPr>
                <p:cNvPr id="15" name="Rectangle 14">
                  <a:extLst>
                    <a:ext uri="{FF2B5EF4-FFF2-40B4-BE49-F238E27FC236}">
                      <a16:creationId xmlns:a16="http://schemas.microsoft.com/office/drawing/2014/main" id="{78A8D0FB-D393-9EBA-ABC8-0C4A666A1A3B}"/>
                    </a:ext>
                  </a:extLst>
                </p:cNvPr>
                <p:cNvSpPr/>
                <p:nvPr/>
              </p:nvSpPr>
              <p:spPr>
                <a:xfrm>
                  <a:off x="1536510" y="4430535"/>
                  <a:ext cx="679522" cy="6177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Montserrat" panose="00000500000000000000" pitchFamily="2" charset="0"/>
                    </a:rPr>
                    <a:t>01</a:t>
                  </a:r>
                </a:p>
              </p:txBody>
            </p:sp>
          </p:grpSp>
          <p:grpSp>
            <p:nvGrpSpPr>
              <p:cNvPr id="19" name="Group 18">
                <a:extLst>
                  <a:ext uri="{FF2B5EF4-FFF2-40B4-BE49-F238E27FC236}">
                    <a16:creationId xmlns:a16="http://schemas.microsoft.com/office/drawing/2014/main" id="{1E5C025B-2DE5-6BA1-A8D2-92805B8F2A00}"/>
                  </a:ext>
                </a:extLst>
              </p:cNvPr>
              <p:cNvGrpSpPr/>
              <p:nvPr/>
            </p:nvGrpSpPr>
            <p:grpSpPr>
              <a:xfrm>
                <a:off x="3549308" y="4430535"/>
                <a:ext cx="2369229" cy="1647707"/>
                <a:chOff x="3549308" y="4430535"/>
                <a:chExt cx="2369229" cy="1647707"/>
              </a:xfrm>
            </p:grpSpPr>
            <p:sp>
              <p:nvSpPr>
                <p:cNvPr id="9" name="Rectangle 8">
                  <a:extLst>
                    <a:ext uri="{FF2B5EF4-FFF2-40B4-BE49-F238E27FC236}">
                      <a16:creationId xmlns:a16="http://schemas.microsoft.com/office/drawing/2014/main" id="{4FC66EF4-804E-28C9-1408-7CFB17440C95}"/>
                    </a:ext>
                  </a:extLst>
                </p:cNvPr>
                <p:cNvSpPr/>
                <p:nvPr/>
              </p:nvSpPr>
              <p:spPr>
                <a:xfrm>
                  <a:off x="3549308" y="4917989"/>
                  <a:ext cx="2369229" cy="11602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2"/>
                      </a:solidFill>
                      <a:effectLst/>
                      <a:latin typeface="Montserrat" panose="00000500000000000000" pitchFamily="2" charset="0"/>
                    </a:rPr>
                    <a:t>Cost Efficiency</a:t>
                  </a:r>
                </a:p>
              </p:txBody>
            </p:sp>
            <p:sp>
              <p:nvSpPr>
                <p:cNvPr id="16" name="Rectangle 15">
                  <a:extLst>
                    <a:ext uri="{FF2B5EF4-FFF2-40B4-BE49-F238E27FC236}">
                      <a16:creationId xmlns:a16="http://schemas.microsoft.com/office/drawing/2014/main" id="{A1438378-4549-DC86-0389-E674EB9A5820}"/>
                    </a:ext>
                  </a:extLst>
                </p:cNvPr>
                <p:cNvSpPr/>
                <p:nvPr/>
              </p:nvSpPr>
              <p:spPr>
                <a:xfrm>
                  <a:off x="4394161" y="4430535"/>
                  <a:ext cx="679522" cy="6177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Montserrat" panose="00000500000000000000" pitchFamily="2" charset="0"/>
                    </a:rPr>
                    <a:t>02</a:t>
                  </a:r>
                </a:p>
              </p:txBody>
            </p:sp>
          </p:grpSp>
          <p:grpSp>
            <p:nvGrpSpPr>
              <p:cNvPr id="20" name="Group 19">
                <a:extLst>
                  <a:ext uri="{FF2B5EF4-FFF2-40B4-BE49-F238E27FC236}">
                    <a16:creationId xmlns:a16="http://schemas.microsoft.com/office/drawing/2014/main" id="{D6181CE1-2F3B-D5FE-5697-6B7E3DFD3D17}"/>
                  </a:ext>
                </a:extLst>
              </p:cNvPr>
              <p:cNvGrpSpPr/>
              <p:nvPr/>
            </p:nvGrpSpPr>
            <p:grpSpPr>
              <a:xfrm>
                <a:off x="6406959" y="4430535"/>
                <a:ext cx="2369229" cy="1647707"/>
                <a:chOff x="6406959" y="4430535"/>
                <a:chExt cx="2369229" cy="1647707"/>
              </a:xfrm>
            </p:grpSpPr>
            <p:sp>
              <p:nvSpPr>
                <p:cNvPr id="11" name="Rectangle 10">
                  <a:extLst>
                    <a:ext uri="{FF2B5EF4-FFF2-40B4-BE49-F238E27FC236}">
                      <a16:creationId xmlns:a16="http://schemas.microsoft.com/office/drawing/2014/main" id="{14C843BA-CB3F-45ED-BB02-72B0E64E3861}"/>
                    </a:ext>
                  </a:extLst>
                </p:cNvPr>
                <p:cNvSpPr/>
                <p:nvPr/>
              </p:nvSpPr>
              <p:spPr>
                <a:xfrm>
                  <a:off x="6406959" y="4917989"/>
                  <a:ext cx="2369229" cy="11602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2"/>
                      </a:solidFill>
                      <a:effectLst/>
                      <a:latin typeface="Montserrat" panose="00000500000000000000" pitchFamily="2" charset="0"/>
                    </a:rPr>
                    <a:t>Instant Responses</a:t>
                  </a:r>
                </a:p>
              </p:txBody>
            </p:sp>
            <p:sp>
              <p:nvSpPr>
                <p:cNvPr id="17" name="Rectangle 16">
                  <a:extLst>
                    <a:ext uri="{FF2B5EF4-FFF2-40B4-BE49-F238E27FC236}">
                      <a16:creationId xmlns:a16="http://schemas.microsoft.com/office/drawing/2014/main" id="{C16FB1C2-3566-E395-F869-E78BAE497DFA}"/>
                    </a:ext>
                  </a:extLst>
                </p:cNvPr>
                <p:cNvSpPr/>
                <p:nvPr/>
              </p:nvSpPr>
              <p:spPr>
                <a:xfrm>
                  <a:off x="7251812" y="4430535"/>
                  <a:ext cx="679522" cy="6177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Montserrat" panose="00000500000000000000" pitchFamily="2" charset="0"/>
                    </a:rPr>
                    <a:t>03</a:t>
                  </a:r>
                </a:p>
              </p:txBody>
            </p:sp>
          </p:grpSp>
          <p:grpSp>
            <p:nvGrpSpPr>
              <p:cNvPr id="21" name="Group 20">
                <a:extLst>
                  <a:ext uri="{FF2B5EF4-FFF2-40B4-BE49-F238E27FC236}">
                    <a16:creationId xmlns:a16="http://schemas.microsoft.com/office/drawing/2014/main" id="{C59BA13F-F292-D846-EC1C-537109D69E89}"/>
                  </a:ext>
                </a:extLst>
              </p:cNvPr>
              <p:cNvGrpSpPr/>
              <p:nvPr/>
            </p:nvGrpSpPr>
            <p:grpSpPr>
              <a:xfrm>
                <a:off x="9264610" y="4430535"/>
                <a:ext cx="2369229" cy="1647707"/>
                <a:chOff x="9264610" y="4430535"/>
                <a:chExt cx="2369229" cy="1647707"/>
              </a:xfrm>
            </p:grpSpPr>
            <p:sp>
              <p:nvSpPr>
                <p:cNvPr id="12" name="Rectangle 11">
                  <a:extLst>
                    <a:ext uri="{FF2B5EF4-FFF2-40B4-BE49-F238E27FC236}">
                      <a16:creationId xmlns:a16="http://schemas.microsoft.com/office/drawing/2014/main" id="{EBCE35D4-B2D1-FBAB-4E5C-C7DA7D263D3A}"/>
                    </a:ext>
                  </a:extLst>
                </p:cNvPr>
                <p:cNvSpPr/>
                <p:nvPr/>
              </p:nvSpPr>
              <p:spPr>
                <a:xfrm>
                  <a:off x="9264610" y="4917989"/>
                  <a:ext cx="2369229" cy="11602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2"/>
                      </a:solidFill>
                      <a:effectLst/>
                      <a:latin typeface="Montserrat" panose="00000500000000000000" pitchFamily="2" charset="0"/>
                    </a:rPr>
                    <a:t>Task Automation</a:t>
                  </a:r>
                </a:p>
              </p:txBody>
            </p:sp>
            <p:sp>
              <p:nvSpPr>
                <p:cNvPr id="18" name="Rectangle 17">
                  <a:extLst>
                    <a:ext uri="{FF2B5EF4-FFF2-40B4-BE49-F238E27FC236}">
                      <a16:creationId xmlns:a16="http://schemas.microsoft.com/office/drawing/2014/main" id="{A794C03F-AAF5-BAE3-E607-DC3132A99A94}"/>
                    </a:ext>
                  </a:extLst>
                </p:cNvPr>
                <p:cNvSpPr/>
                <p:nvPr/>
              </p:nvSpPr>
              <p:spPr>
                <a:xfrm>
                  <a:off x="10109463" y="4430535"/>
                  <a:ext cx="679522" cy="6177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latin typeface="Montserrat" panose="00000500000000000000" pitchFamily="2" charset="0"/>
                    </a:rPr>
                    <a:t>04</a:t>
                  </a:r>
                </a:p>
              </p:txBody>
            </p:sp>
          </p:grpSp>
        </p:grpSp>
      </p:grpSp>
    </p:spTree>
    <p:extLst>
      <p:ext uri="{BB962C8B-B14F-4D97-AF65-F5344CB8AC3E}">
        <p14:creationId xmlns:p14="http://schemas.microsoft.com/office/powerpoint/2010/main" val="96597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2AEF01C-10F0-16B2-D37C-7E56C055FE05}"/>
              </a:ext>
            </a:extLst>
          </p:cNvPr>
          <p:cNvGrpSpPr/>
          <p:nvPr/>
        </p:nvGrpSpPr>
        <p:grpSpPr>
          <a:xfrm>
            <a:off x="-457200" y="155258"/>
            <a:ext cx="6087291" cy="6638925"/>
            <a:chOff x="-457200" y="155258"/>
            <a:chExt cx="6087291" cy="6638925"/>
          </a:xfrm>
        </p:grpSpPr>
        <p:sp>
          <p:nvSpPr>
            <p:cNvPr id="2" name="Rectangle: Rounded Corners 1">
              <a:extLst>
                <a:ext uri="{FF2B5EF4-FFF2-40B4-BE49-F238E27FC236}">
                  <a16:creationId xmlns:a16="http://schemas.microsoft.com/office/drawing/2014/main" id="{B28C3ED8-3FF3-9FBA-D3A4-8D6F96871E3D}"/>
                </a:ext>
              </a:extLst>
            </p:cNvPr>
            <p:cNvSpPr/>
            <p:nvPr/>
          </p:nvSpPr>
          <p:spPr>
            <a:xfrm>
              <a:off x="-457200" y="996042"/>
              <a:ext cx="6087291" cy="5083481"/>
            </a:xfrm>
            <a:prstGeom prst="roundRect">
              <a:avLst>
                <a:gd name="adj" fmla="val 4809"/>
              </a:avLst>
            </a:prstGeom>
            <a:ln>
              <a:noFill/>
            </a:ln>
            <a:effectLst>
              <a:outerShdw blurRad="190500" sx="102000" sy="102000" algn="ctr" rotWithShape="0">
                <a:schemeClr val="accent1">
                  <a:alpha val="3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DCC9AD1-43AD-A906-05C8-0EAB1A48A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95" y="155258"/>
              <a:ext cx="4762500" cy="6638925"/>
            </a:xfrm>
            <a:prstGeom prst="rect">
              <a:avLst/>
            </a:prstGeom>
          </p:spPr>
        </p:pic>
      </p:grpSp>
      <p:grpSp>
        <p:nvGrpSpPr>
          <p:cNvPr id="9" name="Group 8">
            <a:extLst>
              <a:ext uri="{FF2B5EF4-FFF2-40B4-BE49-F238E27FC236}">
                <a16:creationId xmlns:a16="http://schemas.microsoft.com/office/drawing/2014/main" id="{21AAE955-E07C-F664-C8E7-91B46970D28B}"/>
              </a:ext>
            </a:extLst>
          </p:cNvPr>
          <p:cNvGrpSpPr/>
          <p:nvPr/>
        </p:nvGrpSpPr>
        <p:grpSpPr>
          <a:xfrm>
            <a:off x="6398462" y="951559"/>
            <a:ext cx="5619235" cy="1938351"/>
            <a:chOff x="6255608" y="1415534"/>
            <a:chExt cx="5619235" cy="1938351"/>
          </a:xfrm>
        </p:grpSpPr>
        <p:sp>
          <p:nvSpPr>
            <p:cNvPr id="5" name="TextBox 4">
              <a:extLst>
                <a:ext uri="{FF2B5EF4-FFF2-40B4-BE49-F238E27FC236}">
                  <a16:creationId xmlns:a16="http://schemas.microsoft.com/office/drawing/2014/main" id="{7D41D67C-1AD6-DAB3-641F-D56D16233E52}"/>
                </a:ext>
              </a:extLst>
            </p:cNvPr>
            <p:cNvSpPr txBox="1"/>
            <p:nvPr/>
          </p:nvSpPr>
          <p:spPr>
            <a:xfrm>
              <a:off x="6255608" y="1415534"/>
              <a:ext cx="4222921" cy="646331"/>
            </a:xfrm>
            <a:prstGeom prst="rect">
              <a:avLst/>
            </a:prstGeom>
            <a:noFill/>
            <a:ln>
              <a:noFill/>
            </a:ln>
          </p:spPr>
          <p:txBody>
            <a:bodyPr wrap="square">
              <a:spAutoFit/>
            </a:bodyPr>
            <a:lstStyle/>
            <a:p>
              <a:r>
                <a:rPr lang="en-US" sz="3600" b="1" i="0" dirty="0">
                  <a:solidFill>
                    <a:schemeClr val="accent1"/>
                  </a:solidFill>
                  <a:effectLst/>
                  <a:latin typeface="Montserrat" panose="00000500000000000000" pitchFamily="2" charset="0"/>
                </a:rPr>
                <a:t>Objectives</a:t>
              </a:r>
              <a:endParaRPr lang="en-US" sz="3600" b="1" dirty="0">
                <a:solidFill>
                  <a:schemeClr val="accent1"/>
                </a:solidFill>
                <a:latin typeface="Montserrat" pitchFamily="2" charset="0"/>
              </a:endParaRPr>
            </a:p>
          </p:txBody>
        </p:sp>
        <p:sp>
          <p:nvSpPr>
            <p:cNvPr id="8" name="TextBox 7">
              <a:extLst>
                <a:ext uri="{FF2B5EF4-FFF2-40B4-BE49-F238E27FC236}">
                  <a16:creationId xmlns:a16="http://schemas.microsoft.com/office/drawing/2014/main" id="{9524381F-0CE9-8E8F-4A74-29E97137D2AB}"/>
                </a:ext>
              </a:extLst>
            </p:cNvPr>
            <p:cNvSpPr txBox="1"/>
            <p:nvPr/>
          </p:nvSpPr>
          <p:spPr>
            <a:xfrm>
              <a:off x="6255608" y="2061865"/>
              <a:ext cx="5619235" cy="1292020"/>
            </a:xfrm>
            <a:prstGeom prst="rect">
              <a:avLst/>
            </a:prstGeom>
            <a:noFill/>
            <a:ln>
              <a:noFill/>
            </a:ln>
          </p:spPr>
          <p:txBody>
            <a:bodyPr wrap="square">
              <a:spAutoFit/>
            </a:bodyPr>
            <a:lstStyle/>
            <a:p>
              <a:pPr>
                <a:lnSpc>
                  <a:spcPct val="150000"/>
                </a:lnSpc>
              </a:pPr>
              <a:r>
                <a:rPr lang="en-GB" b="0" i="0" dirty="0">
                  <a:solidFill>
                    <a:schemeClr val="bg1"/>
                  </a:solidFill>
                  <a:effectLst/>
                  <a:latin typeface="Montserrat" panose="00000500000000000000" pitchFamily="2" charset="0"/>
                </a:rPr>
                <a:t>These objectives help guide the development and implementation of the chatbot, ensuring it aligns with persons needs or goals.</a:t>
              </a:r>
              <a:endParaRPr lang="en-US" dirty="0">
                <a:solidFill>
                  <a:schemeClr val="bg1"/>
                </a:solidFill>
                <a:latin typeface="Montserrat" panose="00000500000000000000" pitchFamily="2" charset="0"/>
              </a:endParaRPr>
            </a:p>
          </p:txBody>
        </p:sp>
      </p:grpSp>
      <p:grpSp>
        <p:nvGrpSpPr>
          <p:cNvPr id="24" name="Group 23">
            <a:extLst>
              <a:ext uri="{FF2B5EF4-FFF2-40B4-BE49-F238E27FC236}">
                <a16:creationId xmlns:a16="http://schemas.microsoft.com/office/drawing/2014/main" id="{A1791005-9DB8-A3E9-49CD-2E2C2FB39ABC}"/>
              </a:ext>
            </a:extLst>
          </p:cNvPr>
          <p:cNvGrpSpPr/>
          <p:nvPr/>
        </p:nvGrpSpPr>
        <p:grpSpPr>
          <a:xfrm>
            <a:off x="6533443" y="3134910"/>
            <a:ext cx="4679423" cy="494270"/>
            <a:chOff x="6273951" y="3181865"/>
            <a:chExt cx="4679423" cy="494270"/>
          </a:xfrm>
        </p:grpSpPr>
        <p:sp>
          <p:nvSpPr>
            <p:cNvPr id="10" name="Rectangle 9">
              <a:extLst>
                <a:ext uri="{FF2B5EF4-FFF2-40B4-BE49-F238E27FC236}">
                  <a16:creationId xmlns:a16="http://schemas.microsoft.com/office/drawing/2014/main" id="{3E3E4474-5C97-0725-A88D-164CA02DF699}"/>
                </a:ext>
              </a:extLst>
            </p:cNvPr>
            <p:cNvSpPr/>
            <p:nvPr/>
          </p:nvSpPr>
          <p:spPr>
            <a:xfrm>
              <a:off x="6273951" y="3181865"/>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1</a:t>
              </a:r>
            </a:p>
          </p:txBody>
        </p:sp>
        <p:sp>
          <p:nvSpPr>
            <p:cNvPr id="17" name="TextBox 16">
              <a:extLst>
                <a:ext uri="{FF2B5EF4-FFF2-40B4-BE49-F238E27FC236}">
                  <a16:creationId xmlns:a16="http://schemas.microsoft.com/office/drawing/2014/main" id="{440C56ED-0D1D-DC59-0B7D-29D2E952E137}"/>
                </a:ext>
              </a:extLst>
            </p:cNvPr>
            <p:cNvSpPr txBox="1"/>
            <p:nvPr/>
          </p:nvSpPr>
          <p:spPr>
            <a:xfrm>
              <a:off x="6943799" y="3244334"/>
              <a:ext cx="4009575" cy="369332"/>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Reduce Operational Costs</a:t>
              </a:r>
            </a:p>
          </p:txBody>
        </p:sp>
      </p:grpSp>
      <p:grpSp>
        <p:nvGrpSpPr>
          <p:cNvPr id="23" name="Group 22">
            <a:extLst>
              <a:ext uri="{FF2B5EF4-FFF2-40B4-BE49-F238E27FC236}">
                <a16:creationId xmlns:a16="http://schemas.microsoft.com/office/drawing/2014/main" id="{9D0CA6AE-3DE1-7783-3405-E56DE979EDE3}"/>
              </a:ext>
            </a:extLst>
          </p:cNvPr>
          <p:cNvGrpSpPr/>
          <p:nvPr/>
        </p:nvGrpSpPr>
        <p:grpSpPr>
          <a:xfrm>
            <a:off x="6533443" y="3893997"/>
            <a:ext cx="4679423" cy="494270"/>
            <a:chOff x="6273951" y="3940952"/>
            <a:chExt cx="4679423" cy="494270"/>
          </a:xfrm>
        </p:grpSpPr>
        <p:sp>
          <p:nvSpPr>
            <p:cNvPr id="11" name="Rectangle 10">
              <a:extLst>
                <a:ext uri="{FF2B5EF4-FFF2-40B4-BE49-F238E27FC236}">
                  <a16:creationId xmlns:a16="http://schemas.microsoft.com/office/drawing/2014/main" id="{4DB4BC1B-BEEC-2A84-2946-7ABE684F26DE}"/>
                </a:ext>
              </a:extLst>
            </p:cNvPr>
            <p:cNvSpPr/>
            <p:nvPr/>
          </p:nvSpPr>
          <p:spPr>
            <a:xfrm>
              <a:off x="6273951" y="3940952"/>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2</a:t>
              </a:r>
            </a:p>
          </p:txBody>
        </p:sp>
        <p:sp>
          <p:nvSpPr>
            <p:cNvPr id="18" name="TextBox 17">
              <a:extLst>
                <a:ext uri="{FF2B5EF4-FFF2-40B4-BE49-F238E27FC236}">
                  <a16:creationId xmlns:a16="http://schemas.microsoft.com/office/drawing/2014/main" id="{1FECA09D-0618-1C52-B3E3-C115D8DDD78E}"/>
                </a:ext>
              </a:extLst>
            </p:cNvPr>
            <p:cNvSpPr txBox="1"/>
            <p:nvPr/>
          </p:nvSpPr>
          <p:spPr>
            <a:xfrm>
              <a:off x="6943799" y="4003421"/>
              <a:ext cx="4009575" cy="369332"/>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Automate Repetitive Tasks</a:t>
              </a:r>
            </a:p>
          </p:txBody>
        </p:sp>
      </p:grpSp>
      <p:grpSp>
        <p:nvGrpSpPr>
          <p:cNvPr id="22" name="Group 21">
            <a:extLst>
              <a:ext uri="{FF2B5EF4-FFF2-40B4-BE49-F238E27FC236}">
                <a16:creationId xmlns:a16="http://schemas.microsoft.com/office/drawing/2014/main" id="{5AE2791D-4D2F-BC0C-8014-59A9A06E21FF}"/>
              </a:ext>
            </a:extLst>
          </p:cNvPr>
          <p:cNvGrpSpPr/>
          <p:nvPr/>
        </p:nvGrpSpPr>
        <p:grpSpPr>
          <a:xfrm>
            <a:off x="6533443" y="4653084"/>
            <a:ext cx="5484254" cy="494270"/>
            <a:chOff x="6273951" y="4699612"/>
            <a:chExt cx="5373595" cy="494270"/>
          </a:xfrm>
        </p:grpSpPr>
        <p:sp>
          <p:nvSpPr>
            <p:cNvPr id="12" name="Rectangle 11">
              <a:extLst>
                <a:ext uri="{FF2B5EF4-FFF2-40B4-BE49-F238E27FC236}">
                  <a16:creationId xmlns:a16="http://schemas.microsoft.com/office/drawing/2014/main" id="{88048678-E396-CDFA-CFCE-867D765D6FB9}"/>
                </a:ext>
              </a:extLst>
            </p:cNvPr>
            <p:cNvSpPr/>
            <p:nvPr/>
          </p:nvSpPr>
          <p:spPr>
            <a:xfrm>
              <a:off x="6273951" y="4699612"/>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3</a:t>
              </a:r>
            </a:p>
          </p:txBody>
        </p:sp>
        <p:sp>
          <p:nvSpPr>
            <p:cNvPr id="19" name="TextBox 18">
              <a:extLst>
                <a:ext uri="{FF2B5EF4-FFF2-40B4-BE49-F238E27FC236}">
                  <a16:creationId xmlns:a16="http://schemas.microsoft.com/office/drawing/2014/main" id="{FD4EBF87-2F6F-EB06-708A-7E933D16DBF0}"/>
                </a:ext>
              </a:extLst>
            </p:cNvPr>
            <p:cNvSpPr txBox="1"/>
            <p:nvPr/>
          </p:nvSpPr>
          <p:spPr>
            <a:xfrm>
              <a:off x="6943799" y="4762081"/>
              <a:ext cx="4703747" cy="369332"/>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Continuous Learning and Improvement</a:t>
              </a:r>
            </a:p>
          </p:txBody>
        </p:sp>
      </p:grpSp>
      <p:grpSp>
        <p:nvGrpSpPr>
          <p:cNvPr id="21" name="Group 20">
            <a:extLst>
              <a:ext uri="{FF2B5EF4-FFF2-40B4-BE49-F238E27FC236}">
                <a16:creationId xmlns:a16="http://schemas.microsoft.com/office/drawing/2014/main" id="{3BD8537B-6F42-D30A-7303-F38D5F00F5E8}"/>
              </a:ext>
            </a:extLst>
          </p:cNvPr>
          <p:cNvGrpSpPr/>
          <p:nvPr/>
        </p:nvGrpSpPr>
        <p:grpSpPr>
          <a:xfrm>
            <a:off x="6533443" y="5412172"/>
            <a:ext cx="4679423" cy="494270"/>
            <a:chOff x="6273951" y="5459127"/>
            <a:chExt cx="4679423" cy="494270"/>
          </a:xfrm>
        </p:grpSpPr>
        <p:sp>
          <p:nvSpPr>
            <p:cNvPr id="13" name="Rectangle 12">
              <a:extLst>
                <a:ext uri="{FF2B5EF4-FFF2-40B4-BE49-F238E27FC236}">
                  <a16:creationId xmlns:a16="http://schemas.microsoft.com/office/drawing/2014/main" id="{C3E458C4-AD5F-ADA0-ECD8-AB369467B7E8}"/>
                </a:ext>
              </a:extLst>
            </p:cNvPr>
            <p:cNvSpPr/>
            <p:nvPr/>
          </p:nvSpPr>
          <p:spPr>
            <a:xfrm>
              <a:off x="6273951" y="5459127"/>
              <a:ext cx="494270" cy="4942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Montserrat" panose="00000500000000000000" pitchFamily="2" charset="0"/>
                </a:rPr>
                <a:t>4</a:t>
              </a:r>
            </a:p>
          </p:txBody>
        </p:sp>
        <p:sp>
          <p:nvSpPr>
            <p:cNvPr id="20" name="TextBox 19">
              <a:extLst>
                <a:ext uri="{FF2B5EF4-FFF2-40B4-BE49-F238E27FC236}">
                  <a16:creationId xmlns:a16="http://schemas.microsoft.com/office/drawing/2014/main" id="{9551D16B-25E9-6E65-F185-EC9F97E06549}"/>
                </a:ext>
              </a:extLst>
            </p:cNvPr>
            <p:cNvSpPr txBox="1"/>
            <p:nvPr/>
          </p:nvSpPr>
          <p:spPr>
            <a:xfrm>
              <a:off x="6943799" y="5521596"/>
              <a:ext cx="4009575" cy="369332"/>
            </a:xfrm>
            <a:prstGeom prst="rect">
              <a:avLst/>
            </a:prstGeom>
            <a:noFill/>
            <a:ln>
              <a:noFill/>
            </a:ln>
          </p:spPr>
          <p:txBody>
            <a:bodyPr wrap="square">
              <a:spAutoFit/>
            </a:bodyPr>
            <a:lstStyle/>
            <a:p>
              <a:pPr algn="l"/>
              <a:r>
                <a:rPr lang="en-US" b="0" i="0" dirty="0">
                  <a:solidFill>
                    <a:schemeClr val="bg1"/>
                  </a:solidFill>
                  <a:effectLst/>
                  <a:latin typeface="Montserrat" panose="00000500000000000000" pitchFamily="2" charset="0"/>
                </a:rPr>
                <a:t>Data Analysis</a:t>
              </a:r>
            </a:p>
          </p:txBody>
        </p:sp>
      </p:grpSp>
    </p:spTree>
    <p:extLst>
      <p:ext uri="{BB962C8B-B14F-4D97-AF65-F5344CB8AC3E}">
        <p14:creationId xmlns:p14="http://schemas.microsoft.com/office/powerpoint/2010/main" val="2326463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4" name="Rectangle: Diagonal Corners Rounded 33">
            <a:extLst>
              <a:ext uri="{FF2B5EF4-FFF2-40B4-BE49-F238E27FC236}">
                <a16:creationId xmlns:a16="http://schemas.microsoft.com/office/drawing/2014/main" id="{AA44DFE2-5F0F-1A58-0812-D44750105F74}"/>
              </a:ext>
            </a:extLst>
          </p:cNvPr>
          <p:cNvSpPr/>
          <p:nvPr/>
        </p:nvSpPr>
        <p:spPr>
          <a:xfrm flipH="1">
            <a:off x="431795" y="1578633"/>
            <a:ext cx="11041333" cy="3674853"/>
          </a:xfrm>
          <a:prstGeom prst="round2DiagRect">
            <a:avLst>
              <a:gd name="adj1" fmla="val 13224"/>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1">
            <a:extLst>
              <a:ext uri="{FF2B5EF4-FFF2-40B4-BE49-F238E27FC236}">
                <a16:creationId xmlns:a16="http://schemas.microsoft.com/office/drawing/2014/main" id="{9949B571-0663-FE39-CE16-EBD4FDFF34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0668" y="2189084"/>
            <a:ext cx="9390664" cy="2479831"/>
          </a:xfrm>
          <a:prstGeom prst="rect">
            <a:avLst/>
          </a:prstGeom>
        </p:spPr>
      </p:pic>
      <p:sp>
        <p:nvSpPr>
          <p:cNvPr id="33" name="TextBox 32">
            <a:extLst>
              <a:ext uri="{FF2B5EF4-FFF2-40B4-BE49-F238E27FC236}">
                <a16:creationId xmlns:a16="http://schemas.microsoft.com/office/drawing/2014/main" id="{7E3560E6-0738-A66E-6114-EB0933C65CDE}"/>
              </a:ext>
            </a:extLst>
          </p:cNvPr>
          <p:cNvSpPr txBox="1"/>
          <p:nvPr/>
        </p:nvSpPr>
        <p:spPr>
          <a:xfrm>
            <a:off x="3982994" y="437698"/>
            <a:ext cx="4226011"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ER</a:t>
            </a:r>
            <a:r>
              <a:rPr lang="en-US" sz="3600" b="1" i="0" dirty="0">
                <a:solidFill>
                  <a:schemeClr val="accent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DIAGRAM</a:t>
            </a:r>
            <a:endParaRPr lang="en-US" sz="36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741206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8872CD6D-EC06-E672-1116-153E45608DA0}"/>
              </a:ext>
            </a:extLst>
          </p:cNvPr>
          <p:cNvSpPr/>
          <p:nvPr/>
        </p:nvSpPr>
        <p:spPr>
          <a:xfrm flipH="1">
            <a:off x="1967300" y="1727309"/>
            <a:ext cx="7685657" cy="3448540"/>
          </a:xfrm>
          <a:prstGeom prst="round2DiagRect">
            <a:avLst>
              <a:gd name="adj1" fmla="val 13520"/>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E3560E6-0738-A66E-6114-EB0933C65CDE}"/>
              </a:ext>
            </a:extLst>
          </p:cNvPr>
          <p:cNvSpPr txBox="1"/>
          <p:nvPr/>
        </p:nvSpPr>
        <p:spPr>
          <a:xfrm>
            <a:off x="3982994" y="437698"/>
            <a:ext cx="4226011"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LEVEL-0</a:t>
            </a:r>
            <a:r>
              <a:rPr lang="en-US" sz="3600" b="1" i="0" dirty="0">
                <a:solidFill>
                  <a:schemeClr val="accent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DFD</a:t>
            </a:r>
            <a:endParaRPr lang="en-US" sz="3600" b="1" dirty="0">
              <a:solidFill>
                <a:schemeClr val="bg1"/>
              </a:solidFill>
              <a:latin typeface="Montserrat" panose="00000500000000000000" pitchFamily="2" charset="0"/>
            </a:endParaRPr>
          </a:p>
        </p:txBody>
      </p:sp>
      <p:pic>
        <p:nvPicPr>
          <p:cNvPr id="2" name="Picture 1">
            <a:extLst>
              <a:ext uri="{FF2B5EF4-FFF2-40B4-BE49-F238E27FC236}">
                <a16:creationId xmlns:a16="http://schemas.microsoft.com/office/drawing/2014/main" id="{64778E32-3F60-D338-D58E-85A3DC9BAB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4960" y="3038284"/>
            <a:ext cx="6301740" cy="1022985"/>
          </a:xfrm>
          <a:prstGeom prst="rect">
            <a:avLst/>
          </a:prstGeom>
          <a:noFill/>
          <a:ln>
            <a:noFill/>
          </a:ln>
        </p:spPr>
      </p:pic>
    </p:spTree>
    <p:extLst>
      <p:ext uri="{BB962C8B-B14F-4D97-AF65-F5344CB8AC3E}">
        <p14:creationId xmlns:p14="http://schemas.microsoft.com/office/powerpoint/2010/main" val="14669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8872CD6D-EC06-E672-1116-153E45608DA0}"/>
              </a:ext>
            </a:extLst>
          </p:cNvPr>
          <p:cNvSpPr/>
          <p:nvPr/>
        </p:nvSpPr>
        <p:spPr>
          <a:xfrm flipH="1">
            <a:off x="543461" y="1259458"/>
            <a:ext cx="10895164" cy="5160844"/>
          </a:xfrm>
          <a:prstGeom prst="round2DiagRect">
            <a:avLst>
              <a:gd name="adj1" fmla="val 8890"/>
              <a:gd name="adj2" fmla="val 9722"/>
            </a:avLst>
          </a:prstGeom>
          <a:gradFill flip="none" rotWithShape="1">
            <a:gsLst>
              <a:gs pos="0">
                <a:schemeClr val="accent1"/>
              </a:gs>
              <a:gs pos="59000">
                <a:srgbClr val="2F4A0F"/>
              </a:gs>
              <a:gs pos="100000">
                <a:srgbClr val="080C0F">
                  <a:alpha val="82000"/>
                </a:srgbClr>
              </a:gs>
            </a:gsLst>
            <a:lin ang="162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7E3560E6-0738-A66E-6114-EB0933C65CDE}"/>
              </a:ext>
            </a:extLst>
          </p:cNvPr>
          <p:cNvSpPr txBox="1"/>
          <p:nvPr/>
        </p:nvSpPr>
        <p:spPr>
          <a:xfrm>
            <a:off x="3982994" y="437698"/>
            <a:ext cx="4226011" cy="646331"/>
          </a:xfrm>
          <a:prstGeom prst="rect">
            <a:avLst/>
          </a:prstGeom>
          <a:noFill/>
        </p:spPr>
        <p:txBody>
          <a:bodyPr wrap="square">
            <a:spAutoFit/>
          </a:bodyPr>
          <a:lstStyle/>
          <a:p>
            <a:pPr algn="ctr"/>
            <a:r>
              <a:rPr lang="en-US" sz="3600" b="1" dirty="0">
                <a:solidFill>
                  <a:schemeClr val="accent1"/>
                </a:solidFill>
                <a:latin typeface="Montserrat" panose="00000500000000000000" pitchFamily="2" charset="0"/>
              </a:rPr>
              <a:t>LEVEL-1</a:t>
            </a:r>
            <a:r>
              <a:rPr lang="en-US" sz="3600" b="1" i="0" dirty="0">
                <a:solidFill>
                  <a:schemeClr val="accent1"/>
                </a:solidFill>
                <a:effectLst/>
                <a:latin typeface="Montserrat" panose="00000500000000000000" pitchFamily="2" charset="0"/>
              </a:rPr>
              <a:t> </a:t>
            </a:r>
            <a:r>
              <a:rPr lang="en-US" sz="3600" b="1" i="0" dirty="0">
                <a:solidFill>
                  <a:schemeClr val="bg1"/>
                </a:solidFill>
                <a:effectLst/>
                <a:latin typeface="Montserrat" panose="00000500000000000000" pitchFamily="2" charset="0"/>
              </a:rPr>
              <a:t>DFD</a:t>
            </a:r>
            <a:endParaRPr lang="en-US" sz="3600" b="1" dirty="0">
              <a:solidFill>
                <a:schemeClr val="bg1"/>
              </a:solidFill>
              <a:latin typeface="Montserrat" panose="00000500000000000000" pitchFamily="2" charset="0"/>
            </a:endParaRPr>
          </a:p>
        </p:txBody>
      </p:sp>
      <p:pic>
        <p:nvPicPr>
          <p:cNvPr id="3" name="Picture 2">
            <a:extLst>
              <a:ext uri="{FF2B5EF4-FFF2-40B4-BE49-F238E27FC236}">
                <a16:creationId xmlns:a16="http://schemas.microsoft.com/office/drawing/2014/main" id="{5F9AD39C-9C62-B292-2E05-319916DC12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4931" y="1541473"/>
            <a:ext cx="8155982" cy="4617792"/>
          </a:xfrm>
          <a:prstGeom prst="rect">
            <a:avLst/>
          </a:prstGeom>
          <a:noFill/>
          <a:ln>
            <a:noFill/>
          </a:ln>
        </p:spPr>
      </p:pic>
    </p:spTree>
    <p:extLst>
      <p:ext uri="{BB962C8B-B14F-4D97-AF65-F5344CB8AC3E}">
        <p14:creationId xmlns:p14="http://schemas.microsoft.com/office/powerpoint/2010/main" val="3494529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Custom 551">
      <a:dk1>
        <a:sysClr val="windowText" lastClr="000000"/>
      </a:dk1>
      <a:lt1>
        <a:sysClr val="window" lastClr="FFFFFF"/>
      </a:lt1>
      <a:dk2>
        <a:srgbClr val="080C0F"/>
      </a:dk2>
      <a:lt2>
        <a:srgbClr val="E2DFCC"/>
      </a:lt2>
      <a:accent1>
        <a:srgbClr val="88D90E"/>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358</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Yash Dayani</cp:lastModifiedBy>
  <cp:revision>34</cp:revision>
  <dcterms:created xsi:type="dcterms:W3CDTF">2023-07-03T10:00:31Z</dcterms:created>
  <dcterms:modified xsi:type="dcterms:W3CDTF">2024-09-30T02:52:09Z</dcterms:modified>
</cp:coreProperties>
</file>