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6EC1-C4DB-4EB5-8B31-DB0B3FC7F54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D470-E6D1-4DB7-92B4-2569208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6EC1-C4DB-4EB5-8B31-DB0B3FC7F54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D470-E6D1-4DB7-92B4-2569208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30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6EC1-C4DB-4EB5-8B31-DB0B3FC7F54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D470-E6D1-4DB7-92B4-2569208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07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6EC1-C4DB-4EB5-8B31-DB0B3FC7F54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D470-E6D1-4DB7-92B4-2569208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23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6EC1-C4DB-4EB5-8B31-DB0B3FC7F54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D470-E6D1-4DB7-92B4-2569208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26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6EC1-C4DB-4EB5-8B31-DB0B3FC7F54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D470-E6D1-4DB7-92B4-2569208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40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6EC1-C4DB-4EB5-8B31-DB0B3FC7F54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D470-E6D1-4DB7-92B4-2569208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13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6EC1-C4DB-4EB5-8B31-DB0B3FC7F54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D470-E6D1-4DB7-92B4-2569208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26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6EC1-C4DB-4EB5-8B31-DB0B3FC7F54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D470-E6D1-4DB7-92B4-2569208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7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6EC1-C4DB-4EB5-8B31-DB0B3FC7F54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D470-E6D1-4DB7-92B4-2569208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95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6EC1-C4DB-4EB5-8B31-DB0B3FC7F54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D470-E6D1-4DB7-92B4-2569208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5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6EC1-C4DB-4EB5-8B31-DB0B3FC7F54E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DD470-E6D1-4DB7-92B4-25692084D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17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8011" y="483252"/>
            <a:ext cx="937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 smtClean="0">
                <a:latin typeface="Bahnschrift SemiBold Condensed" panose="020B0502040204020203" pitchFamily="34" charset="0"/>
              </a:rPr>
              <a:t>Food Delivery System Using Graph, Queue, and Linked List</a:t>
            </a:r>
            <a:endParaRPr lang="en-IN" sz="7200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6146" name="Picture 2" descr="Image result for CHANDGARID UNIVERSIT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9156" cy="163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6788" y="3880884"/>
            <a:ext cx="38130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 smtClean="0"/>
              <a:t>SUBMITTED BY :</a:t>
            </a:r>
            <a:br>
              <a:rPr lang="en-IN" sz="3200" u="sng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NAME – YASH</a:t>
            </a:r>
            <a:br>
              <a:rPr lang="en-IN" sz="3200" dirty="0" smtClean="0"/>
            </a:br>
            <a:r>
              <a:rPr lang="en-IN" sz="3200" dirty="0" smtClean="0"/>
              <a:t>CLASS – 24BCA (6B)</a:t>
            </a:r>
          </a:p>
          <a:p>
            <a:r>
              <a:rPr lang="en-IN" sz="3200" dirty="0" smtClean="0"/>
              <a:t>UID –24BCA10393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466" y="0"/>
            <a:ext cx="1518036" cy="16399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21524" y="3865495"/>
            <a:ext cx="47704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u="sng" dirty="0" smtClean="0"/>
              <a:t>SUBMITTED TO: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>NAME – JOYTI RANI MA’AM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5923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8" y="117693"/>
            <a:ext cx="118581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/>
              <a:t>1.Abstract:</a:t>
            </a:r>
          </a:p>
          <a:p>
            <a:pPr algn="just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This project simulates a Food Delivery System that utilizes core data structures: </a:t>
            </a:r>
            <a:r>
              <a:rPr lang="en-US" sz="3600" b="1" dirty="0" smtClean="0"/>
              <a:t>Graph</a:t>
            </a:r>
            <a:r>
              <a:rPr lang="en-US" sz="3600" dirty="0" smtClean="0"/>
              <a:t>, </a:t>
            </a:r>
            <a:r>
              <a:rPr lang="en-US" sz="3600" b="1" dirty="0" smtClean="0"/>
              <a:t>Queue</a:t>
            </a:r>
            <a:r>
              <a:rPr lang="en-US" sz="3600" dirty="0" smtClean="0"/>
              <a:t>, and </a:t>
            </a:r>
            <a:r>
              <a:rPr lang="en-US" sz="3600" b="1" dirty="0" smtClean="0"/>
              <a:t>Linked List</a:t>
            </a:r>
            <a:r>
              <a:rPr lang="en-US" sz="3600" dirty="0" smtClean="0"/>
              <a:t>. The system models locations (restaurants, customers) using a </a:t>
            </a:r>
            <a:r>
              <a:rPr lang="en-US" sz="3600" b="1" dirty="0" smtClean="0"/>
              <a:t>graph</a:t>
            </a:r>
            <a:r>
              <a:rPr lang="en-US" sz="3600" dirty="0" smtClean="0"/>
              <a:t> to calculate shortest delivery paths using </a:t>
            </a:r>
            <a:r>
              <a:rPr lang="en-US" sz="3600" b="1" dirty="0" err="1" smtClean="0"/>
              <a:t>Dijkstra’s</a:t>
            </a:r>
            <a:r>
              <a:rPr lang="en-US" sz="3600" b="1" dirty="0" smtClean="0"/>
              <a:t> algorithm</a:t>
            </a:r>
            <a:r>
              <a:rPr lang="en-US" sz="3600" dirty="0" smtClean="0"/>
              <a:t>. A </a:t>
            </a:r>
            <a:r>
              <a:rPr lang="en-US" sz="3600" b="1" dirty="0" smtClean="0"/>
              <a:t>queue</a:t>
            </a:r>
            <a:r>
              <a:rPr lang="en-US" sz="3600" dirty="0" smtClean="0"/>
              <a:t> handles customer orders in First-Come-First-Serve (FCFS) manner. The </a:t>
            </a:r>
            <a:r>
              <a:rPr lang="en-US" sz="3600" b="1" dirty="0" smtClean="0"/>
              <a:t>linked list</a:t>
            </a:r>
            <a:r>
              <a:rPr lang="en-US" sz="3600" dirty="0" smtClean="0"/>
              <a:t> is used to dynamically store and display the restaurant menu and order history. This project demonstrates how data structures help manage real-world delivery systems efficiently.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3781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326" y="170121"/>
            <a:ext cx="1172771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 smtClean="0"/>
              <a:t>2.Project Report (Summary):</a:t>
            </a:r>
          </a:p>
          <a:p>
            <a:pPr algn="just"/>
            <a:endParaRPr lang="en-IN" sz="2800" b="1" dirty="0" smtClean="0"/>
          </a:p>
          <a:p>
            <a:pPr algn="just"/>
            <a:r>
              <a:rPr lang="en-IN" sz="2800" b="1" dirty="0" smtClean="0"/>
              <a:t>Project Title:</a:t>
            </a:r>
            <a:r>
              <a:rPr lang="en-IN" sz="2800" dirty="0" smtClean="0"/>
              <a:t> Food Delivery System using Graph, Queue &amp; Linked List</a:t>
            </a:r>
          </a:p>
          <a:p>
            <a:pPr algn="just"/>
            <a:r>
              <a:rPr lang="en-IN" sz="2800" b="1" dirty="0" smtClean="0"/>
              <a:t>Programming Language:</a:t>
            </a:r>
            <a:r>
              <a:rPr lang="en-IN" sz="2800" dirty="0" smtClean="0"/>
              <a:t> C</a:t>
            </a:r>
          </a:p>
          <a:p>
            <a:pPr algn="just"/>
            <a:r>
              <a:rPr lang="en-IN" sz="2800" b="1" dirty="0" smtClean="0"/>
              <a:t>Concepts Used:</a:t>
            </a:r>
            <a:endParaRPr lang="en-IN" sz="2800" dirty="0" smtClean="0"/>
          </a:p>
          <a:p>
            <a:pPr lvl="1" algn="just"/>
            <a:r>
              <a:rPr lang="en-IN" sz="2800" b="1" dirty="0" smtClean="0"/>
              <a:t>Graph:</a:t>
            </a:r>
            <a:r>
              <a:rPr lang="en-IN" sz="2800" dirty="0" smtClean="0"/>
              <a:t> For route calculation and shortest path (</a:t>
            </a:r>
            <a:r>
              <a:rPr lang="en-IN" sz="2800" dirty="0" err="1" smtClean="0"/>
              <a:t>Dijkstra’s</a:t>
            </a:r>
            <a:r>
              <a:rPr lang="en-IN" sz="2800" dirty="0" smtClean="0"/>
              <a:t> Algorithm)</a:t>
            </a:r>
          </a:p>
          <a:p>
            <a:pPr lvl="1" algn="just"/>
            <a:r>
              <a:rPr lang="en-IN" sz="2800" b="1" dirty="0" smtClean="0"/>
              <a:t>Queue:</a:t>
            </a:r>
            <a:r>
              <a:rPr lang="en-IN" sz="2800" dirty="0" smtClean="0"/>
              <a:t> To handle incoming orders in FCFS fashion</a:t>
            </a:r>
          </a:p>
          <a:p>
            <a:pPr lvl="1" algn="just"/>
            <a:r>
              <a:rPr lang="en-IN" sz="2800" b="1" dirty="0" smtClean="0"/>
              <a:t>Linked List:</a:t>
            </a:r>
            <a:r>
              <a:rPr lang="en-IN" sz="2800" dirty="0" smtClean="0"/>
              <a:t> For dynamic menu and order storage</a:t>
            </a:r>
          </a:p>
          <a:p>
            <a:pPr algn="just"/>
            <a:r>
              <a:rPr lang="en-IN" sz="2800" b="1" dirty="0" smtClean="0"/>
              <a:t>Modules:</a:t>
            </a:r>
            <a:endParaRPr lang="en-IN" sz="2800" dirty="0" smtClean="0"/>
          </a:p>
          <a:p>
            <a:pPr lvl="1" algn="just"/>
            <a:r>
              <a:rPr lang="en-IN" sz="2800" dirty="0" smtClean="0"/>
              <a:t>Menu management using linked list</a:t>
            </a:r>
          </a:p>
          <a:p>
            <a:pPr lvl="1" algn="just"/>
            <a:r>
              <a:rPr lang="en-IN" sz="2800" dirty="0" smtClean="0"/>
              <a:t>Order processing using queue</a:t>
            </a:r>
          </a:p>
          <a:p>
            <a:pPr lvl="1" algn="just"/>
            <a:r>
              <a:rPr lang="en-IN" sz="2800" dirty="0" smtClean="0"/>
              <a:t>Delivery routing using graph</a:t>
            </a:r>
          </a:p>
          <a:p>
            <a:pPr algn="just"/>
            <a:r>
              <a:rPr lang="en-IN" sz="2800" b="1" dirty="0" smtClean="0"/>
              <a:t>Outcome:</a:t>
            </a:r>
            <a:r>
              <a:rPr lang="en-IN" sz="2800" dirty="0" smtClean="0"/>
              <a:t> Practical understanding of how data structures are applied to simulate real-world systems.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8102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230" y="421590"/>
            <a:ext cx="1152468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3. Objective:</a:t>
            </a:r>
          </a:p>
          <a:p>
            <a:r>
              <a:rPr lang="en-US" sz="2000" dirty="0" smtClean="0"/>
              <a:t>To design and implement a </a:t>
            </a:r>
            <a:r>
              <a:rPr lang="en-US" sz="2000" b="1" dirty="0" smtClean="0"/>
              <a:t>Food Delivery System</a:t>
            </a:r>
            <a:r>
              <a:rPr lang="en-US" sz="2000" dirty="0" smtClean="0"/>
              <a:t> using advanced data structures: </a:t>
            </a:r>
            <a:r>
              <a:rPr lang="en-US" sz="2000" b="1" dirty="0" smtClean="0"/>
              <a:t>Queue</a:t>
            </a:r>
            <a:r>
              <a:rPr lang="en-US" sz="2000" dirty="0" smtClean="0"/>
              <a:t>, </a:t>
            </a:r>
            <a:r>
              <a:rPr lang="en-US" sz="2000" b="1" dirty="0" smtClean="0"/>
              <a:t>Linked List</a:t>
            </a:r>
            <a:r>
              <a:rPr lang="en-US" sz="2000" dirty="0" smtClean="0"/>
              <a:t>, and </a:t>
            </a:r>
            <a:r>
              <a:rPr lang="en-US" sz="2000" b="1" dirty="0" smtClean="0"/>
              <a:t>Graph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To optimize delivery routes using </a:t>
            </a:r>
            <a:r>
              <a:rPr lang="en-US" sz="2000" b="1" dirty="0" err="1" smtClean="0"/>
              <a:t>Dijkstra’s</a:t>
            </a:r>
            <a:r>
              <a:rPr lang="en-US" sz="2000" b="1" dirty="0" smtClean="0"/>
              <a:t> Algorithm</a:t>
            </a:r>
            <a:r>
              <a:rPr lang="en-US" sz="2000" dirty="0" smtClean="0"/>
              <a:t> and provide efficient order processing and menu handling.</a:t>
            </a:r>
          </a:p>
          <a:p>
            <a:r>
              <a:rPr lang="en-US" sz="2000" dirty="0" smtClean="0"/>
              <a:t>To simulate a real-world scenario where food orders are dynamically stored, processed, and delivered efficiently.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09230" y="2945358"/>
            <a:ext cx="1174417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4. Methodology:</a:t>
            </a:r>
          </a:p>
          <a:p>
            <a:r>
              <a:rPr lang="en-US" sz="2000" dirty="0" smtClean="0"/>
              <a:t>The design of the system involves the following steps:</a:t>
            </a:r>
          </a:p>
          <a:p>
            <a:r>
              <a:rPr lang="en-US" sz="2000" b="1" dirty="0" smtClean="0"/>
              <a:t>Queue</a:t>
            </a:r>
            <a:r>
              <a:rPr lang="en-US" sz="2000" dirty="0" smtClean="0"/>
              <a:t> is used for managing customer orders in a First-Come-First-Serve (FCFS) manner. When a customer places an order, it is </a:t>
            </a:r>
            <a:r>
              <a:rPr lang="en-US" sz="2000" dirty="0" err="1" smtClean="0"/>
              <a:t>enqueued</a:t>
            </a:r>
            <a:r>
              <a:rPr lang="en-US" sz="2000" dirty="0" smtClean="0"/>
              <a:t> and processed sequentially.</a:t>
            </a:r>
          </a:p>
          <a:p>
            <a:r>
              <a:rPr lang="en-US" sz="2000" b="1" dirty="0" smtClean="0"/>
              <a:t>Linked List</a:t>
            </a:r>
            <a:r>
              <a:rPr lang="en-US" sz="2000" dirty="0" smtClean="0"/>
              <a:t> is used to store the restaurant’s menu items. Each node contains item name and price. The list allows dynamic updates (adding/removing items) as per restaurant offerings.</a:t>
            </a:r>
          </a:p>
          <a:p>
            <a:r>
              <a:rPr lang="en-US" sz="2000" b="1" dirty="0" smtClean="0"/>
              <a:t>Graph</a:t>
            </a:r>
            <a:r>
              <a:rPr lang="en-US" sz="2000" dirty="0" smtClean="0"/>
              <a:t> is used to represent the delivery route between restaurants and customers. Nodes represent locations, and edges represent distances or time taken. </a:t>
            </a:r>
            <a:r>
              <a:rPr lang="en-US" sz="2000" b="1" dirty="0" err="1" smtClean="0"/>
              <a:t>Dijkstra’s</a:t>
            </a:r>
            <a:r>
              <a:rPr lang="en-US" sz="2000" b="1" dirty="0" smtClean="0"/>
              <a:t> Algorithm</a:t>
            </a:r>
            <a:r>
              <a:rPr lang="en-US" sz="2000" dirty="0" smtClean="0"/>
              <a:t> is implemented to find the shortest path for quick delivery.</a:t>
            </a:r>
          </a:p>
          <a:p>
            <a:r>
              <a:rPr lang="en-US" sz="2000" dirty="0" smtClean="0"/>
              <a:t>This methodology ensures that the system is </a:t>
            </a:r>
            <a:r>
              <a:rPr lang="en-US" sz="2000" b="1" dirty="0" smtClean="0"/>
              <a:t>scalable</a:t>
            </a:r>
            <a:r>
              <a:rPr lang="en-US" sz="2000" dirty="0" smtClean="0"/>
              <a:t>, </a:t>
            </a:r>
            <a:r>
              <a:rPr lang="en-US" sz="2000" b="1" dirty="0" smtClean="0"/>
              <a:t>efficient</a:t>
            </a:r>
            <a:r>
              <a:rPr lang="en-US" sz="2000" dirty="0" smtClean="0"/>
              <a:t>, and </a:t>
            </a:r>
            <a:r>
              <a:rPr lang="en-US" sz="2000" b="1" dirty="0" smtClean="0"/>
              <a:t>realistic</a:t>
            </a:r>
            <a:r>
              <a:rPr lang="en-US" sz="2000" dirty="0" smtClean="0"/>
              <a:t>, mimicking an actual food delivery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65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57" y="217714"/>
            <a:ext cx="1172754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5.Flowchart: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Queue Operations: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When a customer places an order, it is </a:t>
            </a:r>
            <a:r>
              <a:rPr lang="en-US" sz="2800" dirty="0" err="1" smtClean="0"/>
              <a:t>enqueued</a:t>
            </a:r>
            <a:r>
              <a:rPr lang="en-US" sz="2800" dirty="0" smtClean="0"/>
              <a:t> into the order queue. Orders are processed and </a:t>
            </a:r>
            <a:r>
              <a:rPr lang="en-US" sz="2800" dirty="0" err="1" smtClean="0"/>
              <a:t>dequeued</a:t>
            </a:r>
            <a:r>
              <a:rPr lang="en-US" sz="2800" dirty="0" smtClean="0"/>
              <a:t> one at a time following the First-Come-First-Serve (FCFS) principle.</a:t>
            </a:r>
          </a:p>
          <a:p>
            <a:r>
              <a:rPr lang="en-US" sz="2800" b="1" dirty="0" smtClean="0"/>
              <a:t>Graph Operations: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Each location (restaurant, delivery point, customer) is a node in the graph. When a delivery is to be made, the graph is used to calculate the shortest path from the restaurant to the customer using </a:t>
            </a:r>
            <a:r>
              <a:rPr lang="en-US" sz="2800" dirty="0" err="1" smtClean="0"/>
              <a:t>Dijkstra’s</a:t>
            </a:r>
            <a:r>
              <a:rPr lang="en-US" sz="2800" dirty="0" smtClean="0"/>
              <a:t> algorithm.</a:t>
            </a:r>
          </a:p>
          <a:p>
            <a:r>
              <a:rPr lang="en-US" sz="2800" b="1" dirty="0" smtClean="0"/>
              <a:t>Linked List Operations: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The restaurant menu is stored in a linked list. Each menu item is a node containing the item name and price. When the menu is updated (add/remove items), the linked list is modified dynamically.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50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77851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851" y="0"/>
            <a:ext cx="5914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6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6377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377" y="0"/>
            <a:ext cx="6085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5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91" y="1552691"/>
            <a:ext cx="9258385" cy="46445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3828" y="188685"/>
            <a:ext cx="29844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u="sng" dirty="0" smtClean="0"/>
              <a:t>OUTPUT:</a:t>
            </a:r>
            <a:endParaRPr lang="en-IN" sz="6000" u="sng" dirty="0"/>
          </a:p>
        </p:txBody>
      </p:sp>
    </p:spTree>
    <p:extLst>
      <p:ext uri="{BB962C8B-B14F-4D97-AF65-F5344CB8AC3E}">
        <p14:creationId xmlns:p14="http://schemas.microsoft.com/office/powerpoint/2010/main" val="183752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305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SemiBold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8</cp:revision>
  <dcterms:created xsi:type="dcterms:W3CDTF">2025-04-08T04:40:19Z</dcterms:created>
  <dcterms:modified xsi:type="dcterms:W3CDTF">2025-04-08T05:42:43Z</dcterms:modified>
</cp:coreProperties>
</file>