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26"/>
  </p:notesMasterIdLst>
  <p:sldIdLst>
    <p:sldId id="256" r:id="rId2"/>
    <p:sldId id="28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88235"/>
  </p:normalViewPr>
  <p:slideViewPr>
    <p:cSldViewPr snapToGrid="0" snapToObjects="1">
      <p:cViewPr varScale="1">
        <p:scale>
          <a:sx n="43" d="100"/>
          <a:sy n="43" d="100"/>
        </p:scale>
        <p:origin x="1060" y="6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5288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885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8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54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29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FB35-84FA-4517-942A-0DF85FFB7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Programming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Algorithm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set of rules or steps used to solve a problem</a:t>
            </a:r>
          </a:p>
          <a:p>
            <a:pPr marL="749300" lvl="1" indent="-444500">
              <a:spcBef>
                <a:spcPts val="0"/>
              </a:spcBef>
              <a:spcAft>
                <a:spcPts val="1000"/>
              </a:spcAft>
              <a:buSzPct val="100000"/>
            </a:pPr>
            <a:endParaRPr lang="en-US" sz="32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 Structure</a:t>
            </a:r>
          </a:p>
          <a:p>
            <a:pPr marL="304800" lvl="1" indent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A particular way of organizing data in a computer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5344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Not a </a:t>
            </a:r>
            <a:r>
              <a:rPr lang="en-US" sz="7600" b="0" i="0" u="none" strike="noStrike" cap="none" dirty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lang="en-US" sz="7600" b="0" i="0" u="none" strike="noStrike" cap="none" dirty="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old value is overwritten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1868</Words>
  <Application>Microsoft Office PowerPoint</Application>
  <PresentationFormat>Custom</PresentationFormat>
  <Paragraphs>290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Courier</vt:lpstr>
      <vt:lpstr>Courier New</vt:lpstr>
      <vt:lpstr>Gill Sans</vt:lpstr>
      <vt:lpstr>Title &amp; Subtitle</vt:lpstr>
      <vt:lpstr>Python Lists</vt:lpstr>
      <vt:lpstr>Programming</vt:lpstr>
      <vt:lpstr>What is Not a “Collection”?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List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cp:lastModifiedBy>yash doke</cp:lastModifiedBy>
  <cp:revision>58</cp:revision>
  <dcterms:modified xsi:type="dcterms:W3CDTF">2022-12-12T13:57:20Z</dcterms:modified>
</cp:coreProperties>
</file>