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03531302570/HR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4BD79E-0C84-4339-8531-D6922A0D44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9E0244-8366-4B07-B944-464328EFF4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9/8/2023 11:59:49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DASHBOARD" id="2" name="slide2">
            <a:extLst>
              <a:ext uri="{FF2B5EF4-FFF2-40B4-BE49-F238E27FC236}">
                <a16:creationId xmlns:a16="http://schemas.microsoft.com/office/drawing/2014/main" id="{F710471A-F269-43CA-934E-720E3D618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842"/>
            <a:ext cx="12192000" cy="4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2023-09-08T11:59:49Z</dcterms:created>
  <dcterms:modified xsi:type="dcterms:W3CDTF">2023-09-08T11:59:49Z</dcterms:modified>
</cp:coreProperties>
</file>