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12"/>
  </p:notesMasterIdLst>
  <p:sldIdLst>
    <p:sldId id="256" r:id="rId2"/>
    <p:sldId id="257" r:id="rId3"/>
    <p:sldId id="340" r:id="rId4"/>
    <p:sldId id="341" r:id="rId5"/>
    <p:sldId id="342" r:id="rId6"/>
    <p:sldId id="258" r:id="rId7"/>
    <p:sldId id="343" r:id="rId8"/>
    <p:sldId id="344" r:id="rId9"/>
    <p:sldId id="345" r:id="rId10"/>
    <p:sldId id="346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91AF0E-C1F1-4890-A18A-77C2F44AEA5A}">
  <a:tblStyle styleId="{F591AF0E-C1F1-4890-A18A-77C2F44AEA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43267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5754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5328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0007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2076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6098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5937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85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264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4707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208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56531" y="1188113"/>
            <a:ext cx="5031000" cy="25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56475" y="3799788"/>
            <a:ext cx="5031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028425" y="-337265"/>
            <a:ext cx="3877361" cy="19381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6010232" y="4359938"/>
            <a:ext cx="3009008" cy="1504130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5400000">
            <a:off x="-1833870" y="1700000"/>
            <a:ext cx="3220942" cy="1610071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028425" y="-608876"/>
            <a:ext cx="3877361" cy="19381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5400000">
            <a:off x="6588728" y="2004211"/>
            <a:ext cx="4841837" cy="242031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5400000">
            <a:off x="6927898" y="2004211"/>
            <a:ext cx="4841837" cy="242031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458000" y="4115506"/>
            <a:ext cx="2165000" cy="126512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10800000">
            <a:off x="7200960" y="-337237"/>
            <a:ext cx="2610341" cy="1525361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7220829" y="-411028"/>
            <a:ext cx="2406326" cy="1202864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 rot="-5400000">
            <a:off x="7974050" y="811350"/>
            <a:ext cx="2165000" cy="126512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 rot="5400000">
            <a:off x="7660126" y="219331"/>
            <a:ext cx="2048701" cy="102409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-661388" y="-208158"/>
            <a:ext cx="2305570" cy="11524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2"/>
          </p:nvPr>
        </p:nvSpPr>
        <p:spPr>
          <a:xfrm>
            <a:off x="720000" y="193765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"/>
          </p:nvPr>
        </p:nvSpPr>
        <p:spPr>
          <a:xfrm>
            <a:off x="720000" y="2358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3"/>
          </p:nvPr>
        </p:nvSpPr>
        <p:spPr>
          <a:xfrm>
            <a:off x="3419271" y="193765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4"/>
          </p:nvPr>
        </p:nvSpPr>
        <p:spPr>
          <a:xfrm>
            <a:off x="3419271" y="2358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5"/>
          </p:nvPr>
        </p:nvSpPr>
        <p:spPr>
          <a:xfrm>
            <a:off x="720000" y="363930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6"/>
          </p:nvPr>
        </p:nvSpPr>
        <p:spPr>
          <a:xfrm>
            <a:off x="720000" y="40599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/>
          </p:nvPr>
        </p:nvSpPr>
        <p:spPr>
          <a:xfrm>
            <a:off x="3419271" y="363930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8"/>
          </p:nvPr>
        </p:nvSpPr>
        <p:spPr>
          <a:xfrm>
            <a:off x="3419271" y="40599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9"/>
          </p:nvPr>
        </p:nvSpPr>
        <p:spPr>
          <a:xfrm>
            <a:off x="6118549" y="193765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3"/>
          </p:nvPr>
        </p:nvSpPr>
        <p:spPr>
          <a:xfrm>
            <a:off x="6118549" y="2358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4"/>
          </p:nvPr>
        </p:nvSpPr>
        <p:spPr>
          <a:xfrm>
            <a:off x="6118550" y="363930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5"/>
          </p:nvPr>
        </p:nvSpPr>
        <p:spPr>
          <a:xfrm>
            <a:off x="6118549" y="40599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6" hasCustomPrompt="1"/>
          </p:nvPr>
        </p:nvSpPr>
        <p:spPr>
          <a:xfrm>
            <a:off x="1437900" y="136495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7" hasCustomPrompt="1"/>
          </p:nvPr>
        </p:nvSpPr>
        <p:spPr>
          <a:xfrm>
            <a:off x="4137150" y="136495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8" hasCustomPrompt="1"/>
          </p:nvPr>
        </p:nvSpPr>
        <p:spPr>
          <a:xfrm>
            <a:off x="6836400" y="136495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19" hasCustomPrompt="1"/>
          </p:nvPr>
        </p:nvSpPr>
        <p:spPr>
          <a:xfrm>
            <a:off x="1437900" y="306660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20" hasCustomPrompt="1"/>
          </p:nvPr>
        </p:nvSpPr>
        <p:spPr>
          <a:xfrm>
            <a:off x="4137150" y="306660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21" hasCustomPrompt="1"/>
          </p:nvPr>
        </p:nvSpPr>
        <p:spPr>
          <a:xfrm>
            <a:off x="6836400" y="306660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1"/>
          <p:cNvSpPr/>
          <p:nvPr/>
        </p:nvSpPr>
        <p:spPr>
          <a:xfrm flipH="1">
            <a:off x="-355156" y="-411025"/>
            <a:ext cx="2010947" cy="1005224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1"/>
          <p:cNvSpPr/>
          <p:nvPr/>
        </p:nvSpPr>
        <p:spPr>
          <a:xfrm rot="5400000" flipH="1">
            <a:off x="-782962" y="610497"/>
            <a:ext cx="1809290" cy="105726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41"/>
          <p:cNvSpPr/>
          <p:nvPr/>
        </p:nvSpPr>
        <p:spPr>
          <a:xfrm rot="5400000">
            <a:off x="7847462" y="-36258"/>
            <a:ext cx="2305570" cy="11524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2"/>
          <p:cNvSpPr/>
          <p:nvPr/>
        </p:nvSpPr>
        <p:spPr>
          <a:xfrm>
            <a:off x="7254425" y="-88810"/>
            <a:ext cx="2339156" cy="116928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42"/>
          <p:cNvSpPr/>
          <p:nvPr/>
        </p:nvSpPr>
        <p:spPr>
          <a:xfrm>
            <a:off x="7254425" y="-252675"/>
            <a:ext cx="2339156" cy="116928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2"/>
          <p:cNvSpPr/>
          <p:nvPr/>
        </p:nvSpPr>
        <p:spPr>
          <a:xfrm>
            <a:off x="-271600" y="4603502"/>
            <a:ext cx="1983140" cy="1158854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42"/>
          <p:cNvSpPr/>
          <p:nvPr/>
        </p:nvSpPr>
        <p:spPr>
          <a:xfrm rot="-5400000">
            <a:off x="8103167" y="878807"/>
            <a:ext cx="2087277" cy="1219707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42"/>
          <p:cNvSpPr/>
          <p:nvPr/>
        </p:nvSpPr>
        <p:spPr>
          <a:xfrm rot="-5400000">
            <a:off x="-793252" y="3853204"/>
            <a:ext cx="1857149" cy="928344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87" r:id="rId5"/>
    <p:sldLayoutId id="2147483688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8"/>
          <p:cNvSpPr txBox="1">
            <a:spLocks noGrp="1"/>
          </p:cNvSpPr>
          <p:nvPr>
            <p:ph type="ctrTitle"/>
          </p:nvPr>
        </p:nvSpPr>
        <p:spPr>
          <a:xfrm>
            <a:off x="2056531" y="1188113"/>
            <a:ext cx="5031000" cy="25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6200" dirty="0" smtClean="0">
                <a:solidFill>
                  <a:schemeClr val="dk1"/>
                </a:solidFill>
              </a:rPr>
              <a:t>IT – 314</a:t>
            </a:r>
            <a:br>
              <a:rPr lang="fr" sz="6200" dirty="0" smtClean="0">
                <a:solidFill>
                  <a:schemeClr val="dk1"/>
                </a:solidFill>
              </a:rPr>
            </a:br>
            <a:r>
              <a:rPr lang="fr" sz="4800" dirty="0" smtClean="0">
                <a:solidFill>
                  <a:schemeClr val="dk1"/>
                </a:solidFill>
              </a:rPr>
              <a:t>Group 21</a:t>
            </a:r>
            <a:endParaRPr sz="51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35727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Thank You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181814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News Aggregator</a:t>
            </a:r>
            <a:endParaRPr dirty="0"/>
          </a:p>
        </p:txBody>
      </p:sp>
      <p:sp>
        <p:nvSpPr>
          <p:cNvPr id="2" name="Text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1201728"/>
            <a:ext cx="830868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Account Management: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can easily create a new account using their email, username,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password.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Seamless login experience using the registered email ID and password.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Account security is prioritized, with the ability for users to change passwords.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Password Recovery: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Forgot your password? No problem!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can initiate a password reset by entering their registered email ID.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secure password reset link is sent to the user's email, ensuring a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straightforward recovery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7364" y="387928"/>
            <a:ext cx="77169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44237" y="-4803030"/>
            <a:ext cx="8063345" cy="10064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3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3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3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News Posting: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Empowering users to contribute, the platform allows them to post news articles.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news post includes a title, description, and a link for additional context.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have the freedom to share relevant and timely news with the community.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Interaction: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Fostering community engagement, users can comment on news posts.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Threaded discussions are supported, allowing users to reply to comments 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specific posts.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voting system enables users to express their opinion by up voting or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down voting news articles.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78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7364" y="387928"/>
            <a:ext cx="77169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88818" y="-4228721"/>
            <a:ext cx="8368146" cy="9233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5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5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5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5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 Functionality: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robust search feature allows users to find news related to specific keywords.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can search for posts by entering usernames, making it easy to find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content from a particular contributor.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6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News Exploration: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homepage provides a scrolling feed of diverse news articles.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Clicking on a news title opens a dedicated post page, offering in-depth details.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can read the complete news, view the description, and see the up votes,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down votes, and comments.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97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7364" y="387928"/>
            <a:ext cx="77169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16527" y="-5392213"/>
            <a:ext cx="8437418" cy="10895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7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7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7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7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7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7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7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7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7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7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User Experience: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website boasts an intuitive and responsive user interface for seamless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navigation.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can actively participate in discussions, enhancing interactivity and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community engagement.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platform ensures a secure and user-friendly environment for news sharing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exploration.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8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News Aggregator brings together the power of community-driven news curation,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enabling users to contribute, discuss, and stay informed.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features like secure account management, interactive discussions, and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powerful search capabilities, News Aggregator offers a comprehensive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news-sharing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25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/>
              <a:t>Functional </a:t>
            </a:r>
            <a:r>
              <a:rPr lang="en-IN" dirty="0" smtClean="0"/>
              <a:t>Requirements</a:t>
            </a:r>
            <a:endParaRPr lang="en-IN" dirty="0"/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680550" y="-3785136"/>
            <a:ext cx="8061668" cy="7294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can create a new account using email, username, and password.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Login functionality for registered users.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 recovery mechanism through email verification.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can create news posts with a title, description, and link.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ability for users to comment on news posts.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 voting and down voting system for user feedback on news articles.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680550" y="-5170131"/>
            <a:ext cx="8110158" cy="10064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can search for news articles based on keywords.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 functionality also extends to finding posts by specific usernames.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homepage displays a scrolling feed of diverse news articles.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Clicking on a news title opens a dedicated post page with detailed information.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can view up votes, down votes, and comments on each news article.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/>
              <a:t>Non-Functional Requirements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51166" y="-4171624"/>
            <a:ext cx="8132616" cy="9233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Authentication and Security: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authentication mechanisms for user login and account-related activities.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Implementation of secure protocols to prevent data breaches and protect user credentials.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 Scalability: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should handle a large number of users and news articles efficiently.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 architecture to accommodate potential growth in user base and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856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62448" y="-3663180"/>
            <a:ext cx="8036718" cy="9787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 Maintainability: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website should allow for easy updates and modifications to prevent technological obsolescence.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Capabilities for future enhancements and updates without significant disruptions.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  <a:r>
              <a:rPr lang="en-US" altLang="en-US" sz="18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.  Reliability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Regular updates to ensure the accuracy of news data and relevance to current events.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Reliable systems to prevent displaying outdated news articles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5.  Usability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Intuitive UI/UX design for easy navigation and interaction.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User-friendly features that don't require special training for effective use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639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69375" y="-3940499"/>
            <a:ext cx="7595752" cy="840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6.  Accuracy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Ensuring accurate, reliable, and consistent information about news articles and user interactions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7.  Privacy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Concerns: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Strict measures to prevent any leakage of user credentials or data breaches, addressing privacy concerns.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089952"/>
      </p:ext>
    </p:extLst>
  </p:cSld>
  <p:clrMapOvr>
    <a:masterClrMapping/>
  </p:clrMapOvr>
</p:sld>
</file>

<file path=ppt/theme/theme1.xml><?xml version="1.0" encoding="utf-8"?>
<a:theme xmlns:a="http://schemas.openxmlformats.org/drawingml/2006/main" name="Proposition de projet minimaliste en niveaux de gris by Slidesgo">
  <a:themeElements>
    <a:clrScheme name="Simple Light">
      <a:dk1>
        <a:srgbClr val="191919"/>
      </a:dk1>
      <a:lt1>
        <a:srgbClr val="FFFFFF"/>
      </a:lt1>
      <a:dk2>
        <a:srgbClr val="EEEEEE"/>
      </a:dk2>
      <a:lt2>
        <a:srgbClr val="595959"/>
      </a:lt2>
      <a:accent1>
        <a:srgbClr val="33333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688</Words>
  <Application>Microsoft Office PowerPoint</Application>
  <PresentationFormat>On-screen Show (16:9)</PresentationFormat>
  <Paragraphs>271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Fjalla One</vt:lpstr>
      <vt:lpstr>Lato</vt:lpstr>
      <vt:lpstr>Roboto Condensed Light</vt:lpstr>
      <vt:lpstr>Proposition de projet minimaliste en niveaux de gris by Slidesgo</vt:lpstr>
      <vt:lpstr>IT – 314 Group 21</vt:lpstr>
      <vt:lpstr>News Aggregator</vt:lpstr>
      <vt:lpstr>PowerPoint Presentation</vt:lpstr>
      <vt:lpstr>PowerPoint Presentation</vt:lpstr>
      <vt:lpstr>PowerPoint Presentation</vt:lpstr>
      <vt:lpstr>Functional Requirements</vt:lpstr>
      <vt:lpstr>Non-Functional Requirements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– 314 Group 22</dc:title>
  <dc:creator>Jay Shree Ram</dc:creator>
  <cp:lastModifiedBy>Microsoft account</cp:lastModifiedBy>
  <cp:revision>11</cp:revision>
  <dcterms:modified xsi:type="dcterms:W3CDTF">2023-11-25T10:26:25Z</dcterms:modified>
</cp:coreProperties>
</file>