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jhP9WtvLoEkqpzNUXpco5ENBu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SE (Information Technology Engineering) 2019 Course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AD60-9262-42BF-B554-2434A3A32F4E}" type="datetimeFigureOut">
              <a:rPr lang="en-IN" smtClean="0"/>
              <a:pPr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A478F-5244-4211-95E9-B01E936EDB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67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731809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mtClean="0"/>
              <a:t>FOP on OOPL</a:t>
            </a: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flipH="1">
            <a:off x="4823070" y="228600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885247" y="709670"/>
            <a:ext cx="10420729" cy="661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Aim: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and develop inheritance for a given case study, identify objects and relationships and implement inheritance wherever applicable. Employee class with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Emp_id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Mail_id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Mobile_no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as members. Inherit the classes, Programmer, Team Lead, Assistant Project Manager and Project Manager from employee class. Add Basic Pay (BP) as the member of all the inherited classes with 97% of BP as DA, 10 % of BP as HRA, 12% of BP as PF, 0.1% of BP for staff club fund. Generate pay slips for the employees with their gross and net salary.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1) To Study Inheritance </a:t>
            </a: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its types</a:t>
            </a:r>
            <a:endParaRPr sz="20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2) To implement inheritance using OOP language</a:t>
            </a:r>
            <a:endParaRPr sz="20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Theory: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1)What is Inheritance?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2) Example(sample Code showing syntax of java inheritance using extends keyword )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3)IS-A relationship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4) HAS-A Relationship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5)Types of Inheritance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 smtClean="0"/>
              <a:t>FOP on OOPL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 flipH="1">
            <a:off x="4655840" y="980728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983432" y="1844824"/>
            <a:ext cx="10081120" cy="322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Frequently Asked </a:t>
            </a:r>
            <a:r>
              <a:rPr lang="en-IN" sz="2000" b="1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lvl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1.Create an abstract class 'Parent' with a method 'message'. It has two subclasses each having a method with the same name 'message' that prints "This is first subclass" and "This is second subclass" respectively. Call the methods 'message' by creating an object for each subclass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1550" b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Dynamic Method Dispatch with example.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Super Keyword in Java.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Mapping of Course Outcomes for Assignment 1: CO3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CO3: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i="0" u="none" strike="noStrike" cap="none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Identify relationship among objects using inheritance and polymorphism.</a:t>
            </a:r>
            <a:endParaRPr sz="1400" b="1" i="0" u="none" strike="noStrike" cap="none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1940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 flipH="1">
            <a:off x="4848859" y="44705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467400" y="908720"/>
            <a:ext cx="11257200" cy="5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Steps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Start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Create the class Employee with name,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mobileno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as data members.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Inherit the classes Programmer, Team Lead, Assistant Project Manager and Project Manager  from employee class.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4. Add Basic Pay (BP) as the member of all the inherited classes.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5. Calculate DA as 97% of BP, HRA as 10% of BP, PF as 12% of BP, Staff club fund as 0.1% of BP.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6. Calculate gross salary and net salary.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7. Generate payslip for all categories of employees.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8. Create the objects for the inherited classes and invoke the necessary methods to display the Payslip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9. Stop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address,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mobileno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Basic Pay (BP)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	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gross and net salary slip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 flipH="1">
            <a:off x="4871864" y="59374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97" name="Google Shape;97;p3"/>
          <p:cNvSpPr txBox="1"/>
          <p:nvPr/>
        </p:nvSpPr>
        <p:spPr>
          <a:xfrm>
            <a:off x="5823455" y="1231047"/>
            <a:ext cx="4593025" cy="507827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AssistantProjectManager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Project Manager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Salary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 { 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63352" y="1231047"/>
            <a:ext cx="5231904" cy="507827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Employee {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mobile;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name, address,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mailid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getdata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display() { -----}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Programmer extends Employee {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salary,bp,da,hra,pf,club,net,gross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getasst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calculateasst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---}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TeamLead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extends Employee {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 flipH="1">
            <a:off x="5115557" y="833231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104" name="Google Shape;104;p4"/>
          <p:cNvSpPr txBox="1"/>
          <p:nvPr/>
        </p:nvSpPr>
        <p:spPr>
          <a:xfrm>
            <a:off x="836072" y="1628800"/>
            <a:ext cx="88596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 case or Validation: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5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Generate Employee Pay slip</a:t>
            </a:r>
            <a:endParaRPr sz="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 Book referred for assignment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IN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Balaguruswamy</a:t>
            </a:r>
            <a:r>
              <a:rPr lang="en-IN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“Programming with Java”, Tata </a:t>
            </a:r>
            <a:r>
              <a:rPr lang="en-IN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McGrawHill</a:t>
            </a:r>
            <a:endParaRPr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 flipH="1">
            <a:off x="5115557" y="836712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3</a:t>
            </a:r>
            <a:endParaRPr dirty="0"/>
          </a:p>
        </p:txBody>
      </p:sp>
      <p:sp>
        <p:nvSpPr>
          <p:cNvPr id="111" name="Google Shape;111;p5"/>
          <p:cNvSpPr txBox="1"/>
          <p:nvPr/>
        </p:nvSpPr>
        <p:spPr>
          <a:xfrm>
            <a:off x="1127448" y="2060848"/>
            <a:ext cx="9151312" cy="311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Frequently Asked Question: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Justify inheritance/ class relationship with classes 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Courier New"/>
              </a:rPr>
              <a:t>Surgeon and Doctor.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Explain why multiple inheritance is not supported by Java.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Compare Composition and Inheritance in OOP.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Mapping of Course Outcomes for Assignment </a:t>
            </a:r>
            <a:r>
              <a:rPr lang="en-IN" sz="20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en-I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CO3: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Identify relationship among objects using inheritance and polymorphism.</a:t>
            </a:r>
            <a:endParaRPr b="1" dirty="0">
              <a:solidFill>
                <a:srgbClr val="00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flipH="1">
            <a:off x="4563972" y="512465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95400" y="1124744"/>
            <a:ext cx="10231427" cy="52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Binding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Aim:</a:t>
            </a:r>
            <a:r>
              <a:rPr lang="en-I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a base class shape with two double type values and member functions to input the data and </a:t>
            </a:r>
            <a:r>
              <a:rPr lang="en-IN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 for calculating area of shape. Derive two classes’ triangle and rectangle. Make </a:t>
            </a:r>
            <a:r>
              <a:rPr lang="en-IN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 as abstract function and redefine this function in the derived class to suit their requirements. Write a program that accepts dimensions of triangle/rectangle and display calculated area. Implement dynamic binding for given case study.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r>
              <a:rPr lang="en-I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To understand the concept of Dynamic Binding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2) To implement run time </a:t>
            </a:r>
            <a:r>
              <a:rPr lang="en-IN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To implement Abstraction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Theory: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1)What is Dynamic Binding?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Example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Static binding </a:t>
            </a:r>
            <a:r>
              <a:rPr lang="en-I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dynamic binding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Abstract </a:t>
            </a:r>
            <a:r>
              <a:rPr lang="en-IN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sz="1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9030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 flipH="1">
            <a:off x="4895059" y="395367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95400" y="836712"/>
            <a:ext cx="10893600" cy="58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Steps 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 Start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 Create an abstract class named shape that contains two double type numbers and an empty method named </a:t>
            </a: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Provide two classes named rectangle and triangle such that each one of the classes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extends the class Shape.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4. Each of the inherited class from shape class should provide the implementation for the method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compute_area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5. Get the input and calculate the area of rectangle and triangle.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6. In the fourth separate  class, create the objects for the two inherited classes and invoke the methods and display the area values of the different shapes.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7. Stop.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length and breadth of rectangle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and height of triangle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area of rectangle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area of circle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105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 flipH="1">
            <a:off x="5103860" y="609711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528048" y="2978864"/>
            <a:ext cx="4963406" cy="1200288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class </a:t>
            </a:r>
            <a:r>
              <a:rPr lang="en-IN" sz="1800" dirty="0" err="1">
                <a:solidFill>
                  <a:schemeClr val="dk1"/>
                </a:solidFill>
              </a:rPr>
              <a:t>Shapeclass</a:t>
            </a:r>
            <a:r>
              <a:rPr lang="en-IN" sz="1800" dirty="0">
                <a:solidFill>
                  <a:schemeClr val="dk1"/>
                </a:solidFill>
              </a:rPr>
              <a:t>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static void main(String[] </a:t>
            </a:r>
            <a:r>
              <a:rPr lang="en-IN" sz="1800" dirty="0" err="1">
                <a:solidFill>
                  <a:schemeClr val="dk1"/>
                </a:solidFill>
              </a:rPr>
              <a:t>args</a:t>
            </a:r>
            <a:r>
              <a:rPr lang="en-IN" sz="1800" dirty="0">
                <a:solidFill>
                  <a:schemeClr val="dk1"/>
                </a:solidFill>
              </a:rPr>
              <a:t>)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chemeClr val="dk1"/>
                </a:solidFill>
              </a:rPr>
              <a:t>}</a:t>
            </a:r>
            <a:endParaRPr sz="18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51384" y="1293179"/>
            <a:ext cx="5588100" cy="4616608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abstract class shape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 abstract 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();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class rectangle extends shape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 {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class triangle extends shape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public void </a:t>
            </a:r>
            <a:r>
              <a:rPr lang="en-IN" sz="2000" dirty="0" err="1">
                <a:solidFill>
                  <a:srgbClr val="002060"/>
                </a:solidFill>
              </a:rPr>
              <a:t>compute_area</a:t>
            </a:r>
            <a:r>
              <a:rPr lang="en-IN" sz="1800" dirty="0">
                <a:solidFill>
                  <a:schemeClr val="dk1"/>
                </a:solidFill>
              </a:rPr>
              <a:t>() {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---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}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chemeClr val="dk1"/>
                </a:solidFill>
              </a:rPr>
              <a:t>}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354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 flipH="1">
            <a:off x="4238099" y="908720"/>
            <a:ext cx="249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Assignment No. </a:t>
            </a:r>
            <a:r>
              <a:rPr lang="en-I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055440" y="2060848"/>
            <a:ext cx="8859600" cy="339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 case or Validation: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Different values for length and breadth of rectangle and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and height of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endParaRPr sz="265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 Book referred for assignment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Balaguruswamy</a:t>
            </a:r>
            <a:r>
              <a:rPr lang="en-IN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“Programming with Java”, Tata </a:t>
            </a:r>
            <a:r>
              <a:rPr lang="en-IN" sz="18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McGrawHill</a:t>
            </a:r>
            <a:endParaRPr sz="18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FOP on OOPL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400256" y="162136"/>
            <a:ext cx="345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 (Information Technology Engineering) 2019 </a:t>
            </a:r>
            <a:r>
              <a:rPr lang="en-IN" sz="1000" dirty="0" smtClean="0"/>
              <a:t>Course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659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782</Words>
  <Application>Microsoft Office PowerPoint</Application>
  <PresentationFormat>Custom</PresentationFormat>
  <Paragraphs>181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Lenovo</cp:lastModifiedBy>
  <cp:revision>15</cp:revision>
  <dcterms:created xsi:type="dcterms:W3CDTF">2020-06-21T07:42:26Z</dcterms:created>
  <dcterms:modified xsi:type="dcterms:W3CDTF">2023-10-04T04:09:00Z</dcterms:modified>
</cp:coreProperties>
</file>