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10" Target="ppt/slideLayouts/slideLayout7.xml" Type="http://schemas.openxmlformats.org/officeDocument/2006/relationships/slideLayout"/><Relationship Id="rId11" Target="ppt/slideLayouts/slideLayout8.xml" Type="http://schemas.openxmlformats.org/officeDocument/2006/relationships/slideLayou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 Id="rId5" Target="ppt/slideLayouts/slideLayout2.xml" Type="http://schemas.openxmlformats.org/officeDocument/2006/relationships/slideLayout"/><Relationship Id="rId6" Target="ppt/slideLayouts/slideLayout3.xml" Type="http://schemas.openxmlformats.org/officeDocument/2006/relationships/slideLayout"/><Relationship Id="rId7" Target="ppt/slideLayouts/slideLayout4.xml" Type="http://schemas.openxmlformats.org/officeDocument/2006/relationships/slideLayout"/><Relationship Id="rId8" Target="ppt/slideLayouts/slideLayout5.xml" Type="http://schemas.openxmlformats.org/officeDocument/2006/relationships/slideLayout"/><Relationship Id="rId9" Target="ppt/slideLayouts/slideLayout6.xml" Type="http://schemas.openxmlformats.org/officeDocument/2006/relationships/slideLayout"/></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114" d="100"/>
          <a:sy n="114" d="100"/>
        </p:scale>
        <p:origin x="912"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 Id="rId2" Target="../media/image1.png" Type="http://schemas.openxmlformats.org/officeDocument/2006/relationships/image"/></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showMasterSp="false">
  <p:cSld name="Blank">
    <p:bg>
      <p:bgPr>
        <a:solidFill>
          <a:srgbClr val="FFFFFF"/>
        </a:solidFill>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showMasterSp="false">
  <p:cSld name="标题幻灯片">
    <p:bg>
      <p:bgPr>
        <a:solidFill>
          <a:srgbClr val="FFFFFF"/>
        </a:solidFill>
      </p:bgPr>
    </p:bg>
    <p:spTree>
      <p:nvGrpSpPr>
        <p:cNvPr id="1" name=""/>
        <p:cNvGrpSpPr/>
        <p:nvPr/>
      </p:nvGrpSpPr>
      <p:grpSpPr>
        <a:xfrm>
          <a:off x="0" y="0"/>
          <a:ext cx="0" cy="0"/>
          <a:chOff x="0" y="0"/>
          <a:chExt cx="0" cy="0"/>
        </a:xfrm>
      </p:grpSpPr>
      <p:grpSp>
        <p:nvGrpSpPr>
          <p:cNvPr name="Group 2" id="2"/>
          <p:cNvGrpSpPr/>
          <p:nvPr/>
        </p:nvGrpSpPr>
        <p:grpSpPr>
          <a:xfrm>
            <a:off x="-3175" y="-3175"/>
            <a:ext cx="12198350" cy="6864350"/>
            <a:chOff x="-3175" y="-3175"/>
            <a:chExt cx="12198350" cy="6864350"/>
          </a:xfrm>
        </p:grpSpPr>
        <p:sp>
          <p:nvSpPr>
            <p:cNvPr name="Freeform 3" id="3"/>
            <p:cNvSpPr/>
            <p:nvPr/>
          </p:nvSpPr>
          <p:spPr>
            <a:xfrm>
              <a:off x="9324975" y="587375"/>
              <a:ext cx="2647950" cy="1809750"/>
            </a:xfrm>
            <a:custGeom>
              <a:avLst/>
              <a:gdLst/>
              <a:ahLst/>
              <a:cxnLst/>
              <a:rect r="r" b="b" t="t" l="l"/>
              <a:pathLst>
                <a:path w="2647950" h="1809750" stroke="true" fill="norm" extrusionOk="true">
                  <a:moveTo>
                    <a:pt x="2644775" y="1806575"/>
                  </a:moveTo>
                  <a:lnTo>
                    <a:pt x="701675" y="1666875"/>
                  </a:lnTo>
                  <a:lnTo>
                    <a:pt x="3175" y="3175"/>
                  </a:lnTo>
                  <a:close/>
                </a:path>
              </a:pathLst>
            </a:custGeom>
            <a:solidFill>
              <a:schemeClr val="accent1">
                <a:alpha val="80000"/>
              </a:schemeClr>
            </a:solidFill>
            <a:ln cap="flat">
              <a:noFill/>
              <a:prstDash val="solid"/>
              <a:miter lim="800000"/>
            </a:ln>
          </p:spPr>
          <p:txBody>
            <a:bodyPr vert="horz" anchor="ctr" tIns="45720" lIns="91440" bIns="45720" rIns="91440">
              <a:normAutofit/>
            </a:bodyPr>
            <a:p>
              <a:pPr algn="l" marL="0"/>
            </a:p>
          </p:txBody>
        </p:sp>
        <p:sp>
          <p:nvSpPr>
            <p:cNvPr name="Freeform 4" id="4"/>
            <p:cNvSpPr/>
            <p:nvPr/>
          </p:nvSpPr>
          <p:spPr>
            <a:xfrm>
              <a:off x="9686925" y="4530725"/>
              <a:ext cx="2082800" cy="2108200"/>
            </a:xfrm>
            <a:custGeom>
              <a:avLst/>
              <a:gdLst/>
              <a:ahLst/>
              <a:cxnLst/>
              <a:rect r="r" b="b" t="t" l="l"/>
              <a:pathLst>
                <a:path w="2082800" h="2108200" stroke="true" fill="norm" extrusionOk="true">
                  <a:moveTo>
                    <a:pt x="2079625" y="123825"/>
                  </a:moveTo>
                  <a:lnTo>
                    <a:pt x="885825" y="2105025"/>
                  </a:lnTo>
                  <a:lnTo>
                    <a:pt x="3175" y="3175"/>
                  </a:lnTo>
                  <a:close/>
                </a:path>
              </a:pathLst>
            </a:custGeom>
            <a:solidFill>
              <a:schemeClr val="accent1">
                <a:alpha val="80000"/>
              </a:schemeClr>
            </a:solidFill>
            <a:ln cap="flat">
              <a:noFill/>
              <a:prstDash val="solid"/>
              <a:miter lim="800000"/>
            </a:ln>
          </p:spPr>
          <p:txBody>
            <a:bodyPr vert="horz" anchor="ctr" tIns="45720" lIns="91440" bIns="45720" rIns="91440">
              <a:normAutofit/>
            </a:bodyPr>
            <a:p>
              <a:pPr algn="l" marL="0"/>
            </a:p>
          </p:txBody>
        </p:sp>
        <p:sp>
          <p:nvSpPr>
            <p:cNvPr name="Freeform 5" id="5"/>
            <p:cNvSpPr/>
            <p:nvPr/>
          </p:nvSpPr>
          <p:spPr>
            <a:xfrm>
              <a:off x="9197975" y="4321175"/>
              <a:ext cx="2997200" cy="2540000"/>
            </a:xfrm>
            <a:custGeom>
              <a:avLst/>
              <a:gdLst/>
              <a:ahLst/>
              <a:cxnLst/>
              <a:rect r="r" b="b" t="t" l="l"/>
              <a:pathLst>
                <a:path w="2997200" h="2540000" stroke="true" fill="norm" extrusionOk="true">
                  <a:moveTo>
                    <a:pt x="2994025" y="2536825"/>
                  </a:moveTo>
                  <a:lnTo>
                    <a:pt x="3175" y="2536825"/>
                  </a:lnTo>
                  <a:lnTo>
                    <a:pt x="2994025" y="3175"/>
                  </a:lnTo>
                  <a:close/>
                </a:path>
              </a:pathLst>
            </a:custGeom>
            <a:solidFill>
              <a:schemeClr val="accent2">
                <a:alpha val="80000"/>
              </a:schemeClr>
            </a:solidFill>
            <a:ln cap="flat">
              <a:noFill/>
              <a:prstDash val="solid"/>
              <a:miter lim="800000"/>
            </a:ln>
          </p:spPr>
          <p:txBody>
            <a:bodyPr vert="horz" anchor="ctr" tIns="45720" lIns="91440" bIns="45720" rIns="91440">
              <a:normAutofit/>
            </a:bodyPr>
            <a:p>
              <a:pPr algn="l" marL="0"/>
            </a:p>
          </p:txBody>
        </p:sp>
        <p:sp>
          <p:nvSpPr>
            <p:cNvPr name="Freeform 6" id="6"/>
            <p:cNvSpPr/>
            <p:nvPr/>
          </p:nvSpPr>
          <p:spPr>
            <a:xfrm>
              <a:off x="-3175" y="407670"/>
              <a:ext cx="1955800" cy="1987550"/>
            </a:xfrm>
            <a:custGeom>
              <a:avLst/>
              <a:gdLst/>
              <a:ahLst/>
              <a:cxnLst/>
              <a:rect r="r" b="b" t="t" l="l"/>
              <a:pathLst>
                <a:path w="1955800" h="1987550" stroke="true" fill="norm" extrusionOk="true">
                  <a:moveTo>
                    <a:pt x="3175" y="1985645"/>
                  </a:moveTo>
                  <a:lnTo>
                    <a:pt x="1952625" y="1236980"/>
                  </a:lnTo>
                  <a:lnTo>
                    <a:pt x="1115695" y="3175"/>
                  </a:lnTo>
                  <a:lnTo>
                    <a:pt x="3175" y="657860"/>
                  </a:lnTo>
                  <a:close/>
                </a:path>
              </a:pathLst>
            </a:custGeom>
            <a:solidFill>
              <a:schemeClr val="accent1">
                <a:alpha val="39000"/>
                <a:lumMod val="60000"/>
                <a:lumOff val="40000"/>
              </a:schemeClr>
            </a:solidFill>
            <a:ln cap="flat">
              <a:noFill/>
              <a:prstDash val="solid"/>
              <a:miter lim="800000"/>
            </a:ln>
          </p:spPr>
          <p:txBody>
            <a:bodyPr vert="horz" anchor="ctr" tIns="45720" lIns="91440" bIns="45720" rIns="91440">
              <a:normAutofit/>
            </a:bodyPr>
            <a:p>
              <a:pPr algn="l" marL="0"/>
            </a:p>
          </p:txBody>
        </p:sp>
        <p:sp>
          <p:nvSpPr>
            <p:cNvPr name="Freeform 7" id="7"/>
            <p:cNvSpPr/>
            <p:nvPr/>
          </p:nvSpPr>
          <p:spPr>
            <a:xfrm>
              <a:off x="-3175" y="-3175"/>
              <a:ext cx="1816100" cy="1066800"/>
            </a:xfrm>
            <a:custGeom>
              <a:avLst/>
              <a:gdLst/>
              <a:ahLst/>
              <a:cxnLst/>
              <a:rect r="r" b="b" t="t" l="l"/>
              <a:pathLst>
                <a:path w="1816100" h="1066800" stroke="true" fill="norm" extrusionOk="true">
                  <a:moveTo>
                    <a:pt x="836930" y="3175"/>
                  </a:moveTo>
                  <a:lnTo>
                    <a:pt x="99060" y="3175"/>
                  </a:lnTo>
                  <a:lnTo>
                    <a:pt x="3175" y="3175"/>
                  </a:lnTo>
                  <a:lnTo>
                    <a:pt x="3175" y="546735"/>
                  </a:lnTo>
                  <a:lnTo>
                    <a:pt x="3175" y="1068705"/>
                  </a:lnTo>
                  <a:lnTo>
                    <a:pt x="1115695" y="414020"/>
                  </a:lnTo>
                  <a:lnTo>
                    <a:pt x="1812925" y="3175"/>
                  </a:lnTo>
                  <a:close/>
                </a:path>
              </a:pathLst>
            </a:custGeom>
            <a:solidFill>
              <a:schemeClr val="accent1"/>
            </a:solidFill>
            <a:ln cap="flat">
              <a:noFill/>
              <a:prstDash val="solid"/>
              <a:miter lim="800000"/>
            </a:ln>
          </p:spPr>
          <p:txBody>
            <a:bodyPr vert="horz" anchor="ctr" tIns="45720" lIns="91440" bIns="45720" rIns="91440">
              <a:normAutofit/>
            </a:bodyPr>
            <a:p>
              <a:pPr algn="l" marL="0"/>
            </a:p>
          </p:txBody>
        </p:sp>
        <p:sp>
          <p:nvSpPr>
            <p:cNvPr name="Freeform 8" id="8"/>
            <p:cNvSpPr/>
            <p:nvPr/>
          </p:nvSpPr>
          <p:spPr>
            <a:xfrm>
              <a:off x="7755890" y="4530725"/>
              <a:ext cx="1911350" cy="2330450"/>
            </a:xfrm>
            <a:custGeom>
              <a:avLst/>
              <a:gdLst/>
              <a:ahLst/>
              <a:cxnLst/>
              <a:rect r="r" b="b" t="t" l="l"/>
              <a:pathLst>
                <a:path w="1911350" h="2330450" stroke="true" fill="norm" extrusionOk="true">
                  <a:moveTo>
                    <a:pt x="328295" y="2327275"/>
                  </a:moveTo>
                  <a:lnTo>
                    <a:pt x="1910715" y="2327275"/>
                  </a:lnTo>
                  <a:lnTo>
                    <a:pt x="334010" y="3175"/>
                  </a:lnTo>
                  <a:lnTo>
                    <a:pt x="3175" y="1880870"/>
                  </a:lnTo>
                  <a:lnTo>
                    <a:pt x="797560" y="1927225"/>
                  </a:lnTo>
                  <a:close/>
                </a:path>
              </a:pathLst>
            </a:custGeom>
            <a:solidFill>
              <a:schemeClr val="accent1">
                <a:alpha val="39000"/>
                <a:lumMod val="60000"/>
                <a:lumOff val="40000"/>
              </a:schemeClr>
            </a:solidFill>
            <a:ln cap="flat">
              <a:noFill/>
              <a:prstDash val="solid"/>
              <a:miter lim="800000"/>
            </a:ln>
          </p:spPr>
          <p:txBody>
            <a:bodyPr vert="horz" anchor="ctr" tIns="45720" lIns="91440" bIns="45720" rIns="91440">
              <a:normAutofit/>
            </a:bodyPr>
            <a:p>
              <a:pPr algn="l" marL="0"/>
            </a:p>
          </p:txBody>
        </p:sp>
        <p:sp>
          <p:nvSpPr>
            <p:cNvPr name="Freeform 9" id="9"/>
            <p:cNvSpPr/>
            <p:nvPr/>
          </p:nvSpPr>
          <p:spPr>
            <a:xfrm>
              <a:off x="6412230" y="6334125"/>
              <a:ext cx="2139950" cy="527050"/>
            </a:xfrm>
            <a:custGeom>
              <a:avLst/>
              <a:gdLst/>
              <a:ahLst/>
              <a:cxnLst/>
              <a:rect r="r" b="b" t="t" l="l"/>
              <a:pathLst>
                <a:path w="2139950" h="527050" stroke="true" fill="norm" extrusionOk="true">
                  <a:moveTo>
                    <a:pt x="1346835" y="77470"/>
                  </a:moveTo>
                  <a:lnTo>
                    <a:pt x="64770" y="3175"/>
                  </a:lnTo>
                  <a:lnTo>
                    <a:pt x="3175" y="523875"/>
                  </a:lnTo>
                  <a:lnTo>
                    <a:pt x="1268730" y="523875"/>
                  </a:lnTo>
                  <a:lnTo>
                    <a:pt x="1671955" y="523875"/>
                  </a:lnTo>
                  <a:lnTo>
                    <a:pt x="2141220" y="123825"/>
                  </a:lnTo>
                  <a:close/>
                </a:path>
              </a:pathLst>
            </a:custGeom>
            <a:solidFill>
              <a:schemeClr val="accent1">
                <a:alpha val="80000"/>
              </a:schemeClr>
            </a:solidFill>
            <a:ln cap="flat">
              <a:noFill/>
              <a:prstDash val="solid"/>
              <a:miter lim="800000"/>
            </a:ln>
          </p:spPr>
          <p:txBody>
            <a:bodyPr vert="horz" anchor="ctr" tIns="45720" lIns="91440" bIns="45720" rIns="91440">
              <a:normAutofit/>
            </a:bodyPr>
            <a:p>
              <a:pPr algn="l" marL="0"/>
            </a:p>
          </p:txBody>
        </p:sp>
        <p:sp>
          <p:nvSpPr>
            <p:cNvPr name="Freeform 10" id="10"/>
            <p:cNvSpPr/>
            <p:nvPr/>
          </p:nvSpPr>
          <p:spPr>
            <a:xfrm>
              <a:off x="10302875" y="-3175"/>
              <a:ext cx="1892300" cy="2940050"/>
            </a:xfrm>
            <a:custGeom>
              <a:avLst/>
              <a:gdLst/>
              <a:ahLst/>
              <a:cxnLst/>
              <a:rect r="r" b="b" t="t" l="l"/>
              <a:pathLst>
                <a:path w="1892300" h="2940050" stroke="true" fill="norm" extrusionOk="true">
                  <a:moveTo>
                    <a:pt x="910590" y="3175"/>
                  </a:moveTo>
                  <a:lnTo>
                    <a:pt x="519430" y="3175"/>
                  </a:lnTo>
                  <a:lnTo>
                    <a:pt x="3175" y="2936875"/>
                  </a:lnTo>
                  <a:lnTo>
                    <a:pt x="1889125" y="2212975"/>
                  </a:lnTo>
                  <a:lnTo>
                    <a:pt x="1889125" y="1445895"/>
                  </a:lnTo>
                  <a:close/>
                </a:path>
              </a:pathLst>
            </a:custGeom>
            <a:solidFill>
              <a:schemeClr val="accent1">
                <a:alpha val="39000"/>
                <a:lumMod val="60000"/>
                <a:lumOff val="40000"/>
              </a:schemeClr>
            </a:solidFill>
            <a:ln cap="flat">
              <a:noFill/>
              <a:prstDash val="solid"/>
              <a:miter lim="800000"/>
            </a:ln>
          </p:spPr>
          <p:txBody>
            <a:bodyPr vert="horz" anchor="ctr" tIns="45720" lIns="91440" bIns="45720" rIns="91440">
              <a:normAutofit/>
            </a:bodyPr>
            <a:p>
              <a:pPr algn="l" marL="0"/>
            </a:p>
          </p:txBody>
        </p:sp>
      </p:grpSp>
      <p:sp>
        <p:nvSpPr>
          <p:cNvPr name="AutoShape 11" id="11"/>
          <p:cNvSpPr/>
          <p:nvPr>
            <p:ph type="subTitle" idx="1"/>
          </p:nvPr>
        </p:nvSpPr>
        <p:spPr>
          <a:xfrm>
            <a:off x="2591902" y="3080658"/>
            <a:ext cx="5839070" cy="558799"/>
          </a:xfrm>
        </p:spPr>
        <p:txBody>
          <a:bodyPr vert="horz" anchor="ctr" tIns="45720" lIns="91440" bIns="45720" rIns="91440">
            <a:normAutofit/>
          </a:bodyPr>
          <a:p>
            <a:pPr algn="l" indent="0" marL="0">
              <a:lnSpc>
                <a:spcPct val="90000"/>
              </a:lnSpc>
              <a:spcBef>
                <a:spcPts val="1000"/>
              </a:spcBef>
            </a:pPr>
            <a:r>
              <a:rPr lang="en-US" b="false" i="false" sz="2000" baseline="0" u="none">
                <a:solidFill>
                  <a:srgbClr val="000000"/>
                </a:solidFill>
                <a:latin typeface="Arial"/>
                <a:ea typeface="Arial"/>
              </a:rPr>
              <a:t>Click to edit Master subtitle style</a:t>
            </a:r>
          </a:p>
        </p:txBody>
      </p:sp>
      <p:sp>
        <p:nvSpPr>
          <p:cNvPr name="AutoShape 12" id="12"/>
          <p:cNvSpPr/>
          <p:nvPr>
            <p:ph type="ctrTitle"/>
          </p:nvPr>
        </p:nvSpPr>
        <p:spPr>
          <a:xfrm>
            <a:off x="2591902" y="1357086"/>
            <a:ext cx="5839070" cy="1723573"/>
          </a:xfrm>
        </p:spPr>
        <p:txBody>
          <a:bodyPr vert="horz" anchor="ctr" tIns="45720" lIns="91440" bIns="45720" rIns="91440">
            <a:noAutofit/>
          </a:bodyPr>
          <a:p>
            <a:pPr algn="l">
              <a:lnSpc>
                <a:spcPct val="90000"/>
              </a:lnSpc>
              <a:spcBef>
                <a:spcPct val="0"/>
              </a:spcBef>
            </a:pPr>
            <a:r>
              <a:rPr lang="en-US" b="true" i="false" sz="4000" baseline="0" u="none">
                <a:solidFill>
                  <a:schemeClr val="accent1"/>
                </a:solidFill>
                <a:latin typeface="Arial"/>
                <a:ea typeface="Arial"/>
              </a:rPr>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showMasterSp="false">
  <p:cSld name="节标题">
    <p:bg>
      <p:bgPr>
        <a:solidFill>
          <a:srgbClr val="FFFFFF"/>
        </a:solidFill>
      </p:bgPr>
    </p:bg>
    <p:spTree>
      <p:nvGrpSpPr>
        <p:cNvPr id="1" name=""/>
        <p:cNvGrpSpPr/>
        <p:nvPr/>
      </p:nvGrpSpPr>
      <p:grpSpPr>
        <a:xfrm>
          <a:off x="0" y="0"/>
          <a:ext cx="0" cy="0"/>
          <a:chOff x="0" y="0"/>
          <a:chExt cx="0" cy="0"/>
        </a:xfrm>
      </p:grpSpPr>
      <p:sp>
        <p:nvSpPr>
          <p:cNvPr name="Freeform 2" id="2"/>
          <p:cNvSpPr/>
          <p:nvPr/>
        </p:nvSpPr>
        <p:spPr>
          <a:xfrm>
            <a:off x="9324975" y="587375"/>
            <a:ext cx="2647950" cy="1809750"/>
          </a:xfrm>
          <a:custGeom>
            <a:avLst/>
            <a:gdLst/>
            <a:ahLst/>
            <a:cxnLst/>
            <a:rect r="r" b="b" t="t" l="l"/>
            <a:pathLst>
              <a:path w="2647950" h="1809750" stroke="true" fill="norm" extrusionOk="true">
                <a:moveTo>
                  <a:pt x="2644775" y="1806575"/>
                </a:moveTo>
                <a:lnTo>
                  <a:pt x="701675" y="1666875"/>
                </a:lnTo>
                <a:lnTo>
                  <a:pt x="3175" y="3175"/>
                </a:lnTo>
                <a:close/>
              </a:path>
            </a:pathLst>
          </a:custGeom>
          <a:solidFill>
            <a:schemeClr val="accent1">
              <a:alpha val="80000"/>
            </a:schemeClr>
          </a:solidFill>
          <a:ln cap="flat">
            <a:noFill/>
            <a:prstDash val="solid"/>
            <a:miter lim="800000"/>
          </a:ln>
        </p:spPr>
        <p:txBody>
          <a:bodyPr vert="horz" anchor="ctr" tIns="45720" lIns="91440" bIns="45720" rIns="91440">
            <a:normAutofit/>
          </a:bodyPr>
          <a:p>
            <a:pPr algn="l" marL="0"/>
          </a:p>
        </p:txBody>
      </p:sp>
      <p:sp>
        <p:nvSpPr>
          <p:cNvPr name="Freeform 3" id="3"/>
          <p:cNvSpPr/>
          <p:nvPr/>
        </p:nvSpPr>
        <p:spPr>
          <a:xfrm>
            <a:off x="9686925" y="4530725"/>
            <a:ext cx="2082800" cy="2108200"/>
          </a:xfrm>
          <a:custGeom>
            <a:avLst/>
            <a:gdLst/>
            <a:ahLst/>
            <a:cxnLst/>
            <a:rect r="r" b="b" t="t" l="l"/>
            <a:pathLst>
              <a:path w="2082800" h="2108200" stroke="true" fill="norm" extrusionOk="true">
                <a:moveTo>
                  <a:pt x="2079625" y="123825"/>
                </a:moveTo>
                <a:lnTo>
                  <a:pt x="885825" y="2105025"/>
                </a:lnTo>
                <a:lnTo>
                  <a:pt x="3175" y="3175"/>
                </a:lnTo>
                <a:close/>
              </a:path>
            </a:pathLst>
          </a:custGeom>
          <a:solidFill>
            <a:schemeClr val="accent1">
              <a:alpha val="80000"/>
            </a:schemeClr>
          </a:solidFill>
          <a:ln cap="flat">
            <a:noFill/>
            <a:prstDash val="solid"/>
            <a:miter lim="800000"/>
          </a:ln>
        </p:spPr>
        <p:txBody>
          <a:bodyPr vert="horz" anchor="ctr" tIns="45720" lIns="91440" bIns="45720" rIns="91440">
            <a:normAutofit/>
          </a:bodyPr>
          <a:p>
            <a:pPr algn="l" marL="0"/>
          </a:p>
        </p:txBody>
      </p:sp>
      <p:sp>
        <p:nvSpPr>
          <p:cNvPr name="Freeform 4" id="4"/>
          <p:cNvSpPr/>
          <p:nvPr/>
        </p:nvSpPr>
        <p:spPr>
          <a:xfrm>
            <a:off x="9197975" y="4321175"/>
            <a:ext cx="2997200" cy="2540000"/>
          </a:xfrm>
          <a:custGeom>
            <a:avLst/>
            <a:gdLst/>
            <a:ahLst/>
            <a:cxnLst/>
            <a:rect r="r" b="b" t="t" l="l"/>
            <a:pathLst>
              <a:path w="2997200" h="2540000" stroke="true" fill="norm" extrusionOk="true">
                <a:moveTo>
                  <a:pt x="2994025" y="2536825"/>
                </a:moveTo>
                <a:lnTo>
                  <a:pt x="3175" y="2536825"/>
                </a:lnTo>
                <a:lnTo>
                  <a:pt x="2994025" y="3175"/>
                </a:lnTo>
                <a:close/>
              </a:path>
            </a:pathLst>
          </a:custGeom>
          <a:solidFill>
            <a:schemeClr val="accent2">
              <a:alpha val="80000"/>
            </a:schemeClr>
          </a:solidFill>
          <a:ln cap="flat">
            <a:noFill/>
            <a:prstDash val="solid"/>
            <a:miter lim="800000"/>
          </a:ln>
        </p:spPr>
        <p:txBody>
          <a:bodyPr vert="horz" anchor="ctr" tIns="45720" lIns="91440" bIns="45720" rIns="91440">
            <a:normAutofit/>
          </a:bodyPr>
          <a:p>
            <a:pPr algn="l" marL="0"/>
          </a:p>
        </p:txBody>
      </p:sp>
      <p:sp>
        <p:nvSpPr>
          <p:cNvPr name="Freeform 5" id="5"/>
          <p:cNvSpPr/>
          <p:nvPr/>
        </p:nvSpPr>
        <p:spPr>
          <a:xfrm>
            <a:off x="7755890" y="4530725"/>
            <a:ext cx="1911350" cy="2330450"/>
          </a:xfrm>
          <a:custGeom>
            <a:avLst/>
            <a:gdLst/>
            <a:ahLst/>
            <a:cxnLst/>
            <a:rect r="r" b="b" t="t" l="l"/>
            <a:pathLst>
              <a:path w="1911350" h="2330450" stroke="true" fill="norm" extrusionOk="true">
                <a:moveTo>
                  <a:pt x="328295" y="2327275"/>
                </a:moveTo>
                <a:lnTo>
                  <a:pt x="1910715" y="2327275"/>
                </a:lnTo>
                <a:lnTo>
                  <a:pt x="334010" y="3175"/>
                </a:lnTo>
                <a:lnTo>
                  <a:pt x="3175" y="1880870"/>
                </a:lnTo>
                <a:lnTo>
                  <a:pt x="797560" y="1927225"/>
                </a:lnTo>
                <a:close/>
              </a:path>
            </a:pathLst>
          </a:custGeom>
          <a:solidFill>
            <a:schemeClr val="accent1">
              <a:alpha val="39000"/>
              <a:lumMod val="60000"/>
              <a:lumOff val="40000"/>
            </a:schemeClr>
          </a:solidFill>
          <a:ln cap="flat">
            <a:noFill/>
            <a:prstDash val="solid"/>
            <a:miter lim="800000"/>
          </a:ln>
        </p:spPr>
        <p:txBody>
          <a:bodyPr vert="horz" anchor="ctr" tIns="45720" lIns="91440" bIns="45720" rIns="91440">
            <a:normAutofit/>
          </a:bodyPr>
          <a:p>
            <a:pPr algn="l" marL="0"/>
          </a:p>
        </p:txBody>
      </p:sp>
      <p:sp>
        <p:nvSpPr>
          <p:cNvPr name="Freeform 6" id="6"/>
          <p:cNvSpPr/>
          <p:nvPr/>
        </p:nvSpPr>
        <p:spPr>
          <a:xfrm>
            <a:off x="6412230" y="6334125"/>
            <a:ext cx="2139950" cy="527050"/>
          </a:xfrm>
          <a:custGeom>
            <a:avLst/>
            <a:gdLst/>
            <a:ahLst/>
            <a:cxnLst/>
            <a:rect r="r" b="b" t="t" l="l"/>
            <a:pathLst>
              <a:path w="2139950" h="527050" stroke="true" fill="norm" extrusionOk="true">
                <a:moveTo>
                  <a:pt x="1346835" y="77470"/>
                </a:moveTo>
                <a:lnTo>
                  <a:pt x="64770" y="3175"/>
                </a:lnTo>
                <a:lnTo>
                  <a:pt x="3175" y="523875"/>
                </a:lnTo>
                <a:lnTo>
                  <a:pt x="1268730" y="523875"/>
                </a:lnTo>
                <a:lnTo>
                  <a:pt x="1671955" y="523875"/>
                </a:lnTo>
                <a:lnTo>
                  <a:pt x="2141220" y="123825"/>
                </a:lnTo>
                <a:close/>
              </a:path>
            </a:pathLst>
          </a:custGeom>
          <a:solidFill>
            <a:schemeClr val="accent1">
              <a:alpha val="80000"/>
            </a:schemeClr>
          </a:solidFill>
          <a:ln cap="flat">
            <a:noFill/>
            <a:prstDash val="solid"/>
            <a:miter lim="800000"/>
          </a:ln>
        </p:spPr>
        <p:txBody>
          <a:bodyPr vert="horz" anchor="ctr" tIns="45720" lIns="91440" bIns="45720" rIns="91440">
            <a:normAutofit/>
          </a:bodyPr>
          <a:p>
            <a:pPr algn="l" marL="0"/>
          </a:p>
        </p:txBody>
      </p:sp>
      <p:sp>
        <p:nvSpPr>
          <p:cNvPr name="Freeform 7" id="7"/>
          <p:cNvSpPr/>
          <p:nvPr/>
        </p:nvSpPr>
        <p:spPr>
          <a:xfrm>
            <a:off x="10302875" y="-3175"/>
            <a:ext cx="1892300" cy="2940050"/>
          </a:xfrm>
          <a:custGeom>
            <a:avLst/>
            <a:gdLst/>
            <a:ahLst/>
            <a:cxnLst/>
            <a:rect r="r" b="b" t="t" l="l"/>
            <a:pathLst>
              <a:path w="1892300" h="2940050" stroke="true" fill="norm" extrusionOk="true">
                <a:moveTo>
                  <a:pt x="910590" y="3175"/>
                </a:moveTo>
                <a:lnTo>
                  <a:pt x="519430" y="3175"/>
                </a:lnTo>
                <a:lnTo>
                  <a:pt x="3175" y="2936875"/>
                </a:lnTo>
                <a:lnTo>
                  <a:pt x="1889125" y="2212975"/>
                </a:lnTo>
                <a:lnTo>
                  <a:pt x="1889125" y="1445895"/>
                </a:lnTo>
                <a:close/>
              </a:path>
            </a:pathLst>
          </a:custGeom>
          <a:solidFill>
            <a:schemeClr val="accent1">
              <a:alpha val="39000"/>
              <a:lumMod val="60000"/>
              <a:lumOff val="40000"/>
            </a:schemeClr>
          </a:solidFill>
          <a:ln cap="flat">
            <a:noFill/>
            <a:prstDash val="solid"/>
            <a:miter lim="800000"/>
          </a:ln>
        </p:spPr>
        <p:txBody>
          <a:bodyPr vert="horz" anchor="ctr" tIns="45720" lIns="91440" bIns="45720" rIns="91440">
            <a:normAutofit/>
          </a:bodyPr>
          <a:p>
            <a:pPr algn="l" marL="0"/>
          </a:p>
        </p:txBody>
      </p:sp>
      <p:sp>
        <p:nvSpPr>
          <p:cNvPr name="AutoShape 8" id="8"/>
          <p:cNvSpPr/>
          <p:nvPr>
            <p:ph type="title"/>
          </p:nvPr>
        </p:nvSpPr>
        <p:spPr>
          <a:xfrm>
            <a:off x="3455334" y="2533650"/>
            <a:ext cx="5419185" cy="895350"/>
          </a:xfrm>
        </p:spPr>
        <p:txBody>
          <a:bodyPr vert="horz" anchor="b" tIns="45720" lIns="91440" bIns="45720" rIns="91440">
            <a:normAutofit/>
          </a:bodyPr>
          <a:p>
            <a:pPr algn="l">
              <a:lnSpc>
                <a:spcPct val="90000"/>
              </a:lnSpc>
              <a:spcBef>
                <a:spcPct val="0"/>
              </a:spcBef>
            </a:pPr>
            <a:r>
              <a:rPr lang="en-US" b="true" i="false" sz="2400" baseline="0" u="none">
                <a:solidFill>
                  <a:srgbClr val="000000"/>
                </a:solidFill>
                <a:latin typeface="Arial"/>
                <a:ea typeface="Arial"/>
              </a:rPr>
              <a:t>Click to edit Master title style</a:t>
            </a:r>
          </a:p>
        </p:txBody>
      </p:sp>
      <p:sp>
        <p:nvSpPr>
          <p:cNvPr name="AutoShape 9" id="9"/>
          <p:cNvSpPr/>
          <p:nvPr>
            <p:ph type="body" idx="1"/>
          </p:nvPr>
        </p:nvSpPr>
        <p:spPr>
          <a:xfrm>
            <a:off x="3456450" y="3429000"/>
            <a:ext cx="5419185" cy="1015623"/>
          </a:xfrm>
        </p:spPr>
        <p:txBody>
          <a:bodyPr vert="horz" anchor="t" tIns="45720" lIns="91440" bIns="45720" rIns="91440">
            <a:normAutofit/>
          </a:bodyPr>
          <a:p>
            <a:pPr algn="l" indent="0" marL="0">
              <a:lnSpc>
                <a:spcPct val="100000"/>
              </a:lnSpc>
              <a:spcBef>
                <a:spcPts val="1000"/>
              </a:spcBef>
            </a:pPr>
            <a:r>
              <a:rPr lang="en-US" b="false" i="false" sz="1100" baseline="0" u="none">
                <a:solidFill>
                  <a:srgbClr val="000000"/>
                </a:solidFill>
                <a:latin typeface="Arial"/>
                <a:ea typeface="Arial"/>
              </a:rPr>
              <a:t>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FFFFFF"/>
        </a:solidFill>
      </p:bgPr>
    </p:bg>
    <p:spTree>
      <p:nvGrpSpPr>
        <p:cNvPr id="1" name=""/>
        <p:cNvGrpSpPr/>
        <p:nvPr/>
      </p:nvGrpSpPr>
      <p:grpSpPr>
        <a:xfrm>
          <a:off x="0" y="0"/>
          <a:ext cx="0" cy="0"/>
          <a:chOff x="0" y="0"/>
          <a:chExt cx="0" cy="0"/>
        </a:xfrm>
      </p:grpSpPr>
      <p:sp>
        <p:nvSpPr>
          <p:cNvPr name="AutoShape 2" id="2"/>
          <p:cNvSpPr/>
          <p:nvPr>
            <p:ph type="title"/>
          </p:nvPr>
        </p:nvSpPr>
        <p:spPr>
          <a:xfrm>
            <a:off x="669924" y="1"/>
            <a:ext cx="10850563" cy="1028699"/>
          </a:xfrm>
        </p:spPr>
        <p:txBody>
          <a:bodyPr vert="horz" anchor="b" tIns="45720" lIns="91440" bIns="45720" rIns="91440">
            <a:normAutofit/>
          </a:bodyPr>
          <a:p>
            <a:pPr algn="l">
              <a:lnSpc>
                <a:spcPct val="90000"/>
              </a:lnSpc>
              <a:spcBef>
                <a:spcPct val="0"/>
              </a:spcBef>
            </a:pPr>
            <a:r>
              <a:rPr lang="en-US" b="true" i="false" sz="2800" baseline="0" u="none">
                <a:solidFill>
                  <a:srgbClr val="000000"/>
                </a:solidFill>
                <a:latin typeface="Arial"/>
                <a:ea typeface="Arial"/>
              </a:rPr>
              <a:t>Click to edit Master title style</a:t>
            </a:r>
          </a:p>
        </p:txBody>
      </p:sp>
      <p:sp>
        <p:nvSpPr>
          <p:cNvPr name="AutoShape 3" id="3"/>
          <p:cNvSpPr/>
          <p:nvPr>
            <p:ph type="obj" sz="quarter" idx="13"/>
          </p:nvPr>
        </p:nvSpPr>
        <p:spPr>
          <a:xfrm>
            <a:off x="669925" y="1130299"/>
            <a:ext cx="10850563" cy="5006975"/>
          </a:xfrm>
        </p:spPr>
        <p:txBody>
          <a:bodyPr vert="horz" anchor="t" tIns="45720" lIns="91440" bIns="45720" rIns="91440">
            <a:normAutofit/>
          </a:bodyPr>
          <a:p>
            <a:pPr algn="l" indent="-228589" marL="228589">
              <a:lnSpc>
                <a:spcPct val="90000"/>
              </a:lnSpc>
              <a:spcBef>
                <a:spcPts val="1000"/>
              </a:spcBef>
            </a:pPr>
            <a:r>
              <a:rPr lang="en-US" b="false" i="false" sz="1800" baseline="0" u="none">
                <a:solidFill>
                  <a:srgbClr val="000000"/>
                </a:solidFill>
                <a:latin typeface="Arial"/>
                <a:ea typeface="Arial"/>
              </a:rPr>
              <a:t>Edit Master text styles</a:t>
            </a:r>
          </a:p>
          <a:p>
            <a:pPr algn="l" indent="-228589" lvl="1" marL="685766">
              <a:lnSpc>
                <a:spcPct val="90000"/>
              </a:lnSpc>
              <a:spcBef>
                <a:spcPts val="500"/>
              </a:spcBef>
            </a:pPr>
            <a:r>
              <a:rPr lang="en-US" b="false" i="false" sz="1600" baseline="0" u="none">
                <a:solidFill>
                  <a:srgbClr val="000000"/>
                </a:solidFill>
                <a:latin typeface="Arial"/>
                <a:ea typeface="Arial"/>
              </a:rPr>
              <a:t>Second level</a:t>
            </a:r>
          </a:p>
          <a:p>
            <a:pPr algn="l" indent="-228589" lvl="2" marL="1142942">
              <a:lnSpc>
                <a:spcPct val="90000"/>
              </a:lnSpc>
              <a:spcBef>
                <a:spcPts val="500"/>
              </a:spcBef>
            </a:pPr>
            <a:r>
              <a:rPr lang="en-US" b="false" i="false" sz="1400" baseline="0" u="none">
                <a:solidFill>
                  <a:srgbClr val="000000"/>
                </a:solidFill>
                <a:latin typeface="Arial"/>
                <a:ea typeface="Arial"/>
              </a:rPr>
              <a:t>Third level</a:t>
            </a:r>
          </a:p>
          <a:p>
            <a:pPr algn="l" indent="-228589" lvl="3" marL="1600120">
              <a:lnSpc>
                <a:spcPct val="90000"/>
              </a:lnSpc>
              <a:spcBef>
                <a:spcPts val="500"/>
              </a:spcBef>
            </a:pPr>
            <a:r>
              <a:rPr lang="en-US" b="false" i="false" sz="1200" baseline="0" u="none">
                <a:solidFill>
                  <a:srgbClr val="000000"/>
                </a:solidFill>
                <a:latin typeface="Arial"/>
                <a:ea typeface="Arial"/>
              </a:rPr>
              <a:t>Fourth level</a:t>
            </a:r>
          </a:p>
          <a:p>
            <a:pPr algn="l" indent="-228589" lvl="4" marL="2057298">
              <a:lnSpc>
                <a:spcPct val="90000"/>
              </a:lnSpc>
              <a:spcBef>
                <a:spcPts val="500"/>
              </a:spcBef>
            </a:pPr>
            <a:r>
              <a:rPr lang="en-US" b="false" i="false" sz="1200" baseline="0" u="none">
                <a:solidFill>
                  <a:srgbClr val="000000"/>
                </a:solidFill>
                <a:latin typeface="Arial"/>
                <a:ea typeface="Arial"/>
              </a:rPr>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itleOnly">
  <p:cSld name="仅标题页">
    <p:bg>
      <p:bgPr>
        <a:solidFill>
          <a:srgbClr val="FFFFFF"/>
        </a:solidFill>
      </p:bgPr>
    </p:bg>
    <p:spTree>
      <p:nvGrpSpPr>
        <p:cNvPr id="1" name=""/>
        <p:cNvGrpSpPr/>
        <p:nvPr/>
      </p:nvGrpSpPr>
      <p:grpSpPr>
        <a:xfrm>
          <a:off x="0" y="0"/>
          <a:ext cx="0" cy="0"/>
          <a:chOff x="0" y="0"/>
          <a:chExt cx="0" cy="0"/>
        </a:xfrm>
      </p:grpSpPr>
      <p:sp>
        <p:nvSpPr>
          <p:cNvPr name="AutoShape 2" id="2"/>
          <p:cNvSpPr/>
          <p:nvPr>
            <p:ph type="title"/>
          </p:nvPr>
        </p:nvSpPr>
        <p:spPr>
          <a:xfrm>
            <a:off x="669924" y="1"/>
            <a:ext cx="10850563" cy="1028699"/>
          </a:xfrm>
        </p:spPr>
        <p:txBody>
          <a:bodyPr vert="horz" anchor="b" tIns="45720" lIns="91440" bIns="45720" rIns="91440">
            <a:normAutofit/>
          </a:bodyPr>
          <a:p>
            <a:pPr algn="l">
              <a:lnSpc>
                <a:spcPct val="90000"/>
              </a:lnSpc>
              <a:spcBef>
                <a:spcPct val="0"/>
              </a:spcBef>
            </a:pPr>
            <a:r>
              <a:rPr lang="en-US" b="true" i="false" sz="2800" baseline="0" u="none">
                <a:solidFill>
                  <a:srgbClr val="000000"/>
                </a:solidFill>
                <a:latin typeface="Arial"/>
                <a:ea typeface="Arial"/>
              </a:rPr>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showMasterSp="false">
  <p:cSld name="目录">
    <p:bg>
      <p:bgPr>
        <a:solidFill>
          <a:srgbClr val="FFFFFF"/>
        </a:solidFill>
      </p:bgPr>
    </p:bg>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showMasterSp="false">
  <p:cSld name="末尾幻灯片">
    <p:bg>
      <p:bgPr>
        <a:solidFill>
          <a:srgbClr val="FFFFFF"/>
        </a:solidFill>
      </p:bgPr>
    </p:bg>
    <p:spTree>
      <p:nvGrpSpPr>
        <p:cNvPr id="1" name=""/>
        <p:cNvGrpSpPr/>
        <p:nvPr/>
      </p:nvGrpSpPr>
      <p:grpSpPr>
        <a:xfrm>
          <a:off x="0" y="0"/>
          <a:ext cx="0" cy="0"/>
          <a:chOff x="0" y="0"/>
          <a:chExt cx="0" cy="0"/>
        </a:xfrm>
      </p:grpSpPr>
      <p:sp>
        <p:nvSpPr>
          <p:cNvPr name="AutoShape 2" id="2"/>
          <p:cNvSpPr/>
          <p:nvPr>
            <p:ph type="ctrTitle"/>
          </p:nvPr>
        </p:nvSpPr>
        <p:spPr>
          <a:xfrm>
            <a:off x="4937764" y="1911334"/>
            <a:ext cx="5426076" cy="1621509"/>
          </a:xfrm>
        </p:spPr>
        <p:txBody>
          <a:bodyPr vert="horz" anchor="b" tIns="45720" lIns="91440" bIns="45720" rIns="91440">
            <a:normAutofit/>
          </a:bodyPr>
          <a:p>
            <a:pPr algn="l" indent="0" marL="0">
              <a:lnSpc>
                <a:spcPct val="90000"/>
              </a:lnSpc>
              <a:spcBef>
                <a:spcPct val="0"/>
              </a:spcBef>
            </a:pPr>
            <a:r>
              <a:rPr lang="en-US" b="true" i="false" sz="3200" baseline="0" u="none">
                <a:solidFill>
                  <a:schemeClr val="accent1"/>
                </a:solidFill>
                <a:latin typeface="Arial"/>
                <a:ea typeface="Arial"/>
              </a:rPr>
              <a:t>Conclusion</a:t>
            </a:r>
          </a:p>
        </p:txBody>
      </p:sp>
      <p:grpSp>
        <p:nvGrpSpPr>
          <p:cNvPr name="Group 3" id="3"/>
          <p:cNvGrpSpPr/>
          <p:nvPr/>
        </p:nvGrpSpPr>
        <p:grpSpPr>
          <a:xfrm flipH="true">
            <a:off x="-3162" y="3967"/>
            <a:ext cx="12192000" cy="6843742"/>
            <a:chOff x="-3162" y="3967"/>
            <a:chExt cx="12192000" cy="6843742"/>
          </a:xfrm>
        </p:grpSpPr>
        <p:sp>
          <p:nvSpPr>
            <p:cNvPr name="Freeform 4" id="4"/>
            <p:cNvSpPr/>
            <p:nvPr/>
          </p:nvSpPr>
          <p:spPr>
            <a:xfrm>
              <a:off x="941021" y="3967"/>
              <a:ext cx="1495484" cy="1818661"/>
            </a:xfrm>
            <a:custGeom>
              <a:avLst/>
              <a:gdLst/>
              <a:ahLst/>
              <a:cxnLst/>
              <a:rect r="r" b="b" t="t" l="l"/>
              <a:pathLst>
                <a:path w="1495484" h="1818661" stroke="true" fill="norm" extrusionOk="true">
                  <a:moveTo>
                    <a:pt x="1498646" y="3162"/>
                  </a:moveTo>
                  <a:lnTo>
                    <a:pt x="91877" y="1523993"/>
                  </a:lnTo>
                  <a:lnTo>
                    <a:pt x="3162" y="1821823"/>
                  </a:lnTo>
                  <a:lnTo>
                    <a:pt x="1422605" y="1328820"/>
                  </a:lnTo>
                  <a:close/>
                </a:path>
              </a:pathLst>
            </a:custGeom>
            <a:solidFill>
              <a:schemeClr val="accent1">
                <a:alpha val="40000"/>
                <a:lumMod val="60000"/>
                <a:lumOff val="40000"/>
              </a:schemeClr>
            </a:solidFill>
            <a:ln cap="flat">
              <a:noFill/>
              <a:prstDash val="solid"/>
              <a:miter lim="800000"/>
            </a:ln>
          </p:spPr>
          <p:txBody>
            <a:bodyPr vert="horz" anchor="ctr" tIns="45720" lIns="91440" bIns="45720" rIns="91440">
              <a:normAutofit/>
            </a:bodyPr>
            <a:p>
              <a:pPr algn="l" marL="0"/>
            </a:p>
          </p:txBody>
        </p:sp>
        <p:sp>
          <p:nvSpPr>
            <p:cNvPr name="Freeform 5" id="5"/>
            <p:cNvSpPr/>
            <p:nvPr/>
          </p:nvSpPr>
          <p:spPr>
            <a:xfrm>
              <a:off x="-3162" y="3967"/>
              <a:ext cx="2439667" cy="2648782"/>
            </a:xfrm>
            <a:custGeom>
              <a:avLst/>
              <a:gdLst/>
              <a:ahLst/>
              <a:cxnLst/>
              <a:rect r="r" b="b" t="t" l="l"/>
              <a:pathLst>
                <a:path w="2439667" h="2648781" stroke="true" fill="norm" extrusionOk="true">
                  <a:moveTo>
                    <a:pt x="3162" y="3162"/>
                  </a:moveTo>
                  <a:lnTo>
                    <a:pt x="2442829" y="3162"/>
                  </a:lnTo>
                  <a:lnTo>
                    <a:pt x="3162" y="2651944"/>
                  </a:lnTo>
                  <a:close/>
                </a:path>
              </a:pathLst>
            </a:custGeom>
            <a:solidFill>
              <a:schemeClr val="accent2">
                <a:alpha val="80000"/>
              </a:schemeClr>
            </a:solidFill>
            <a:ln cap="flat">
              <a:noFill/>
              <a:prstDash val="solid"/>
              <a:miter lim="800000"/>
            </a:ln>
          </p:spPr>
          <p:txBody>
            <a:bodyPr vert="horz" anchor="ctr" tIns="45720" lIns="91440" bIns="45720" rIns="91440">
              <a:normAutofit/>
            </a:bodyPr>
            <a:p>
              <a:pPr algn="l" marL="0"/>
            </a:p>
          </p:txBody>
        </p:sp>
        <p:sp>
          <p:nvSpPr>
            <p:cNvPr name="Freeform 6" id="6"/>
            <p:cNvSpPr/>
            <p:nvPr/>
          </p:nvSpPr>
          <p:spPr>
            <a:xfrm>
              <a:off x="9330942" y="593289"/>
              <a:ext cx="2636108" cy="1799651"/>
            </a:xfrm>
            <a:custGeom>
              <a:avLst/>
              <a:gdLst/>
              <a:ahLst/>
              <a:cxnLst/>
              <a:rect r="r" b="b" t="t" l="l"/>
              <a:pathLst>
                <a:path w="2636108" h="1799650" stroke="true" fill="norm" extrusionOk="true">
                  <a:moveTo>
                    <a:pt x="2639270" y="1802813"/>
                  </a:moveTo>
                  <a:lnTo>
                    <a:pt x="700210" y="1663403"/>
                  </a:lnTo>
                  <a:lnTo>
                    <a:pt x="3162" y="3162"/>
                  </a:lnTo>
                  <a:close/>
                </a:path>
              </a:pathLst>
            </a:custGeom>
            <a:solidFill>
              <a:schemeClr val="accent1">
                <a:alpha val="80000"/>
              </a:schemeClr>
            </a:solidFill>
            <a:ln cap="flat">
              <a:noFill/>
              <a:prstDash val="solid"/>
              <a:miter lim="800000"/>
            </a:ln>
          </p:spPr>
          <p:txBody>
            <a:bodyPr vert="horz" anchor="ctr" tIns="45720" lIns="91440" bIns="45720" rIns="91440">
              <a:normAutofit/>
            </a:bodyPr>
            <a:p>
              <a:pPr algn="l" marL="0"/>
            </a:p>
          </p:txBody>
        </p:sp>
        <p:sp>
          <p:nvSpPr>
            <p:cNvPr name="Freeform 7" id="7"/>
            <p:cNvSpPr/>
            <p:nvPr/>
          </p:nvSpPr>
          <p:spPr>
            <a:xfrm>
              <a:off x="9692140" y="4528441"/>
              <a:ext cx="2072133" cy="2097480"/>
            </a:xfrm>
            <a:custGeom>
              <a:avLst/>
              <a:gdLst/>
              <a:ahLst/>
              <a:cxnLst/>
              <a:rect r="r" b="b" t="t" l="l"/>
              <a:pathLst>
                <a:path w="2072133" h="2097480" stroke="true" fill="norm" extrusionOk="true">
                  <a:moveTo>
                    <a:pt x="2075295" y="123561"/>
                  </a:moveTo>
                  <a:lnTo>
                    <a:pt x="883977" y="2100642"/>
                  </a:lnTo>
                  <a:lnTo>
                    <a:pt x="3162" y="3162"/>
                  </a:lnTo>
                  <a:close/>
                </a:path>
              </a:pathLst>
            </a:custGeom>
            <a:solidFill>
              <a:schemeClr val="accent1">
                <a:alpha val="80000"/>
              </a:schemeClr>
            </a:solidFill>
            <a:ln cap="flat">
              <a:noFill/>
              <a:prstDash val="solid"/>
              <a:miter lim="800000"/>
            </a:ln>
          </p:spPr>
          <p:txBody>
            <a:bodyPr vert="horz" anchor="ctr" tIns="45720" lIns="91440" bIns="45720" rIns="91440">
              <a:normAutofit/>
            </a:bodyPr>
            <a:p>
              <a:pPr algn="l" marL="0"/>
            </a:p>
          </p:txBody>
        </p:sp>
        <p:sp>
          <p:nvSpPr>
            <p:cNvPr name="Freeform 8" id="8"/>
            <p:cNvSpPr/>
            <p:nvPr/>
          </p:nvSpPr>
          <p:spPr>
            <a:xfrm>
              <a:off x="9204206" y="4319327"/>
              <a:ext cx="2984632" cy="2528382"/>
            </a:xfrm>
            <a:custGeom>
              <a:avLst/>
              <a:gdLst/>
              <a:ahLst/>
              <a:cxnLst/>
              <a:rect r="r" b="b" t="t" l="l"/>
              <a:pathLst>
                <a:path w="2984632" h="2528382" stroke="true" fill="norm" extrusionOk="true">
                  <a:moveTo>
                    <a:pt x="2987794" y="2531544"/>
                  </a:moveTo>
                  <a:lnTo>
                    <a:pt x="3162" y="2531544"/>
                  </a:lnTo>
                  <a:lnTo>
                    <a:pt x="2987794" y="3162"/>
                  </a:lnTo>
                  <a:close/>
                </a:path>
              </a:pathLst>
            </a:custGeom>
            <a:solidFill>
              <a:schemeClr val="accent2">
                <a:alpha val="80000"/>
              </a:schemeClr>
            </a:solidFill>
            <a:ln cap="flat">
              <a:noFill/>
              <a:prstDash val="solid"/>
              <a:miter lim="800000"/>
            </a:ln>
          </p:spPr>
          <p:txBody>
            <a:bodyPr vert="horz" anchor="ctr" tIns="45720" lIns="91440" bIns="45720" rIns="91440">
              <a:normAutofit/>
            </a:bodyPr>
            <a:p>
              <a:pPr algn="l" marL="0"/>
            </a:p>
          </p:txBody>
        </p:sp>
        <p:sp>
          <p:nvSpPr>
            <p:cNvPr name="Freeform 9" id="9"/>
            <p:cNvSpPr/>
            <p:nvPr/>
          </p:nvSpPr>
          <p:spPr>
            <a:xfrm>
              <a:off x="7765119" y="4528441"/>
              <a:ext cx="1907376" cy="2319268"/>
            </a:xfrm>
            <a:custGeom>
              <a:avLst/>
              <a:gdLst/>
              <a:ahLst/>
              <a:cxnLst/>
              <a:rect r="r" b="b" t="t" l="l"/>
              <a:pathLst>
                <a:path w="1907376" h="2319268" stroke="true" fill="norm" extrusionOk="true">
                  <a:moveTo>
                    <a:pt x="327606" y="2322430"/>
                  </a:moveTo>
                  <a:lnTo>
                    <a:pt x="1906736" y="2322430"/>
                  </a:lnTo>
                  <a:lnTo>
                    <a:pt x="333309" y="3162"/>
                  </a:lnTo>
                  <a:lnTo>
                    <a:pt x="3162" y="1876953"/>
                  </a:lnTo>
                  <a:lnTo>
                    <a:pt x="795895" y="1923212"/>
                  </a:lnTo>
                  <a:close/>
                </a:path>
              </a:pathLst>
            </a:custGeom>
            <a:solidFill>
              <a:schemeClr val="accent1">
                <a:alpha val="39000"/>
                <a:lumMod val="60000"/>
                <a:lumOff val="40000"/>
              </a:schemeClr>
            </a:solidFill>
            <a:ln cap="flat">
              <a:noFill/>
              <a:prstDash val="solid"/>
              <a:miter lim="800000"/>
            </a:ln>
          </p:spPr>
          <p:txBody>
            <a:bodyPr vert="horz" anchor="ctr" tIns="45720" lIns="91440" bIns="45720" rIns="91440">
              <a:normAutofit/>
            </a:bodyPr>
            <a:p>
              <a:pPr algn="l" marL="0"/>
            </a:p>
          </p:txBody>
        </p:sp>
        <p:sp>
          <p:nvSpPr>
            <p:cNvPr name="Freeform 10" id="10"/>
            <p:cNvSpPr/>
            <p:nvPr/>
          </p:nvSpPr>
          <p:spPr>
            <a:xfrm>
              <a:off x="6424253" y="6328092"/>
              <a:ext cx="2135501" cy="519617"/>
            </a:xfrm>
            <a:custGeom>
              <a:avLst/>
              <a:gdLst/>
              <a:ahLst/>
              <a:cxnLst/>
              <a:rect r="r" b="b" t="t" l="l"/>
              <a:pathLst>
                <a:path w="2135501" h="519617" stroke="true" fill="norm" extrusionOk="true">
                  <a:moveTo>
                    <a:pt x="1344029" y="77302"/>
                  </a:moveTo>
                  <a:lnTo>
                    <a:pt x="64629" y="3162"/>
                  </a:lnTo>
                  <a:lnTo>
                    <a:pt x="3162" y="522779"/>
                  </a:lnTo>
                  <a:lnTo>
                    <a:pt x="1266086" y="522779"/>
                  </a:lnTo>
                  <a:lnTo>
                    <a:pt x="1668472" y="522779"/>
                  </a:lnTo>
                  <a:lnTo>
                    <a:pt x="2136762" y="123561"/>
                  </a:lnTo>
                  <a:close/>
                </a:path>
              </a:pathLst>
            </a:custGeom>
            <a:solidFill>
              <a:schemeClr val="accent1">
                <a:alpha val="80000"/>
              </a:schemeClr>
            </a:solidFill>
            <a:ln cap="flat">
              <a:noFill/>
              <a:prstDash val="solid"/>
              <a:miter lim="800000"/>
            </a:ln>
          </p:spPr>
          <p:txBody>
            <a:bodyPr vert="horz" anchor="ctr" tIns="45720" lIns="91440" bIns="45720" rIns="91440">
              <a:normAutofit/>
            </a:bodyPr>
            <a:p>
              <a:pPr algn="l" marL="0"/>
            </a:p>
          </p:txBody>
        </p:sp>
        <p:sp>
          <p:nvSpPr>
            <p:cNvPr name="Freeform 11" id="11"/>
            <p:cNvSpPr/>
            <p:nvPr/>
          </p:nvSpPr>
          <p:spPr>
            <a:xfrm>
              <a:off x="10306809" y="3967"/>
              <a:ext cx="1882029" cy="2927601"/>
            </a:xfrm>
            <a:custGeom>
              <a:avLst/>
              <a:gdLst/>
              <a:ahLst/>
              <a:cxnLst/>
              <a:rect r="r" b="b" t="t" l="l"/>
              <a:pathLst>
                <a:path w="1882029" h="2927600" stroke="true" fill="norm" extrusionOk="true">
                  <a:moveTo>
                    <a:pt x="908690" y="3162"/>
                  </a:moveTo>
                  <a:lnTo>
                    <a:pt x="518344" y="3162"/>
                  </a:lnTo>
                  <a:lnTo>
                    <a:pt x="3162" y="2930763"/>
                  </a:lnTo>
                  <a:lnTo>
                    <a:pt x="1885191" y="2208368"/>
                  </a:lnTo>
                  <a:lnTo>
                    <a:pt x="1885191" y="1442882"/>
                  </a:lnTo>
                  <a:close/>
                </a:path>
              </a:pathLst>
            </a:custGeom>
            <a:solidFill>
              <a:schemeClr val="accent1">
                <a:alpha val="39000"/>
                <a:lumMod val="60000"/>
                <a:lumOff val="40000"/>
              </a:schemeClr>
            </a:solidFill>
            <a:ln cap="flat">
              <a:noFill/>
              <a:prstDash val="solid"/>
              <a:miter lim="800000"/>
            </a:ln>
          </p:spPr>
          <p:txBody>
            <a:bodyPr vert="horz" anchor="ctr" tIns="45720" lIns="91440" bIns="45720" rIns="91440">
              <a:normAutofit/>
            </a:bodyPr>
            <a:p>
              <a:pPr algn="l" marL="0"/>
            </a:p>
          </p:txBody>
        </p:sp>
        <p:sp>
          <p:nvSpPr>
            <p:cNvPr name="Freeform 12" id="12"/>
            <p:cNvSpPr/>
            <p:nvPr/>
          </p:nvSpPr>
          <p:spPr>
            <a:xfrm>
              <a:off x="-3162" y="3967"/>
              <a:ext cx="1495484" cy="2255900"/>
            </a:xfrm>
            <a:custGeom>
              <a:avLst/>
              <a:gdLst/>
              <a:ahLst/>
              <a:cxnLst/>
              <a:rect r="r" b="b" t="t" l="l"/>
              <a:pathLst>
                <a:path w="1495484" h="2255900" stroke="true" fill="norm" extrusionOk="true">
                  <a:moveTo>
                    <a:pt x="1498646" y="3162"/>
                  </a:moveTo>
                  <a:lnTo>
                    <a:pt x="3162" y="3162"/>
                  </a:lnTo>
                  <a:lnTo>
                    <a:pt x="3162" y="1821823"/>
                  </a:lnTo>
                  <a:lnTo>
                    <a:pt x="814272" y="2259062"/>
                  </a:lnTo>
                  <a:close/>
                </a:path>
              </a:pathLst>
            </a:custGeom>
            <a:solidFill>
              <a:schemeClr val="accent1">
                <a:alpha val="80000"/>
              </a:schemeClr>
            </a:solidFill>
            <a:ln cap="flat">
              <a:noFill/>
              <a:prstDash val="solid"/>
              <a:miter lim="800000"/>
            </a:ln>
          </p:spPr>
          <p:txBody>
            <a:bodyPr vert="horz" anchor="ctr" tIns="45720" lIns="91440" bIns="45720" rIns="91440">
              <a:normAutofit/>
            </a:bodyPr>
            <a:p>
              <a:pPr algn="l" marL="0"/>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rgbClr val="FFFFFF"/>
        </a:solidFill>
      </p:bgPr>
    </p:bg>
    <p:spTree>
      <p:nvGrpSpPr>
        <p:cNvPr id="1" name=""/>
        <p:cNvGrpSpPr/>
        <p:nvPr/>
      </p:nvGrpSpPr>
      <p:grpSpPr>
        <a:xfrm>
          <a:off x="0" y="0"/>
          <a:ext cx="0" cy="0"/>
          <a:chOff x="0" y="0"/>
          <a:chExt cx="0" cy="0"/>
        </a:xfrm>
      </p:grpSpPr>
      <p:pic>
        <p:nvPicPr>
          <p:cNvPr name="image1.png" id="2"/>
          <p:cNvPicPr>
            <a:picLocks noChangeAspect="true"/>
          </p:cNvPicPr>
          <p:nvPr/>
        </p:nvPicPr>
        <p:blipFill>
          <a:blip r:embed="rId2"/>
          <a:stretch>
            <a:fillRect t="0" l="0" b="0" r="0"/>
          </a:stretch>
        </p:blipFill>
        <p:spPr>
          <a:xfrm>
            <a:off x="0" y="0"/>
            <a:ext cx="12192000" cy="6858000"/>
          </a:xfrm>
          <a:prstGeom prst="rect">
            <a:avLst/>
          </a:prstGeom>
        </p:spPr>
      </p:pic>
      <p:sp>
        <p:nvSpPr>
          <p:cNvPr name="AutoShape 3" id="3"/>
          <p:cNvSpPr/>
          <p:nvPr>
            <p:ph type="title"/>
          </p:nvPr>
        </p:nvSpPr>
        <p:spPr>
          <a:xfrm>
            <a:off x="660400" y="1500187"/>
            <a:ext cx="2836562" cy="915667"/>
          </a:xfrm>
        </p:spPr>
        <p:txBody>
          <a:bodyPr vert="horz" anchor="t" tIns="45720" lIns="91440" bIns="45720" rIns="91440">
            <a:normAutofit/>
          </a:bodyPr>
          <a:p>
            <a:pPr algn="r">
              <a:lnSpc>
                <a:spcPct val="90000"/>
              </a:lnSpc>
              <a:spcBef>
                <a:spcPct val="0"/>
              </a:spcBef>
            </a:pPr>
            <a:r>
              <a:rPr lang="en-US" b="true" i="false" sz="2800" baseline="0" u="none">
                <a:solidFill>
                  <a:srgbClr val="000000"/>
                </a:solidFill>
                <a:latin typeface="Arial"/>
                <a:ea typeface="Arial"/>
              </a:rPr>
              <a:t>Agenda</a:t>
            </a:r>
          </a:p>
        </p:txBody>
      </p:sp>
      <p:sp>
        <p:nvSpPr>
          <p:cNvPr name="AutoShape 4" id="4"/>
          <p:cNvSpPr/>
          <p:nvPr>
            <p:ph type="obj" sz="quarter" idx="1"/>
          </p:nvPr>
        </p:nvSpPr>
        <p:spPr>
          <a:xfrm>
            <a:off x="3745078" y="1500188"/>
            <a:ext cx="7773821" cy="4633912"/>
          </a:xfrm>
        </p:spPr>
        <p:txBody>
          <a:bodyPr vert="horz" anchor="t" tIns="45720" lIns="91440" bIns="45720" rIns="91440">
            <a:normAutofit/>
          </a:bodyPr>
          <a:p>
            <a:pPr algn="l" indent="-342900" marL="342900">
              <a:lnSpc>
                <a:spcPct val="100000"/>
              </a:lnSpc>
              <a:spcBef>
                <a:spcPts val="1000"/>
              </a:spcBef>
            </a:pPr>
            <a:r>
              <a:rPr lang="en-US" b="false" i="false" sz="1800" baseline="0" u="none">
                <a:solidFill>
                  <a:srgbClr val="000000"/>
                </a:solidFill>
                <a:latin typeface="Arial"/>
                <a:ea typeface="Arial"/>
              </a:rPr>
              <a:t>Click to edit text</a:t>
            </a:r>
          </a:p>
          <a:p>
            <a:pPr algn="l" indent="-342900" lvl="1" marL="800100">
              <a:lnSpc>
                <a:spcPct val="100000"/>
              </a:lnSpc>
              <a:spcBef>
                <a:spcPts val="500"/>
              </a:spcBef>
            </a:pPr>
            <a:r>
              <a:rPr lang="en-US" b="false" i="false" sz="1600" baseline="0" u="none">
                <a:solidFill>
                  <a:srgbClr val="000000"/>
                </a:solidFill>
                <a:latin typeface="Arial"/>
                <a:ea typeface="Arial"/>
              </a:rPr>
              <a:t>Second level</a:t>
            </a:r>
          </a:p>
          <a:p>
            <a:pPr algn="l" indent="-342900" lvl="2" marL="1257300">
              <a:lnSpc>
                <a:spcPct val="100000"/>
              </a:lnSpc>
              <a:spcBef>
                <a:spcPts val="500"/>
              </a:spcBef>
            </a:pPr>
            <a:r>
              <a:rPr lang="en-US" b="false" i="false" sz="1400" baseline="0" u="none">
                <a:solidFill>
                  <a:srgbClr val="000000"/>
                </a:solidFill>
                <a:latin typeface="Arial"/>
                <a:ea typeface="Arial"/>
              </a:rPr>
              <a:t>Third level</a:t>
            </a:r>
          </a:p>
          <a:p>
            <a:pPr algn="l" indent="-228589" lvl="3" marL="1600120">
              <a:lnSpc>
                <a:spcPct val="100000"/>
              </a:lnSpc>
              <a:spcBef>
                <a:spcPts val="500"/>
              </a:spcBef>
            </a:pPr>
            <a:r>
              <a:rPr lang="en-US" b="false" i="false" sz="1200" baseline="0" u="none">
                <a:solidFill>
                  <a:srgbClr val="000000"/>
                </a:solidFill>
                <a:latin typeface="Arial"/>
                <a:ea typeface="Arial"/>
              </a:rPr>
              <a:t>Fourth level</a:t>
            </a:r>
          </a:p>
          <a:p>
            <a:pPr algn="l" indent="-228589" lvl="4" marL="2057298">
              <a:lnSpc>
                <a:spcPct val="100000"/>
              </a:lnSpc>
              <a:spcBef>
                <a:spcPts val="500"/>
              </a:spcBef>
            </a:pPr>
            <a:r>
              <a:rPr lang="en-US" b="false" i="false" sz="1200" baseline="0" u="none">
                <a:solidFill>
                  <a:srgbClr val="000000"/>
                </a:solidFill>
                <a:latin typeface="Arial"/>
                <a:ea typeface="Arial"/>
              </a:rPr>
              <a:t>Fifth level</a:t>
            </a:r>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2" Target="../theme/theme1.xml" Type="http://schemas.openxmlformats.org/officeDocument/2006/relationships/theme"/><Relationship Id="rId3" Target="../slideLayouts/slideLayout2.xml" Type="http://schemas.openxmlformats.org/officeDocument/2006/relationships/slideLayout"/><Relationship Id="rId4" Target="../slideLayouts/slideLayout3.xml" Type="http://schemas.openxmlformats.org/officeDocument/2006/relationships/slideLayout"/><Relationship Id="rId5" Target="../slideLayouts/slideLayout4.xml" Type="http://schemas.openxmlformats.org/officeDocument/2006/relationships/slideLayout"/><Relationship Id="rId6" Target="../slideLayouts/slideLayout5.xml" Type="http://schemas.openxmlformats.org/officeDocument/2006/relationships/slideLayout"/><Relationship Id="rId7" Target="../slideLayouts/slideLayout6.xml" Type="http://schemas.openxmlformats.org/officeDocument/2006/relationships/slideLayout"/><Relationship Id="rId8" Target="../slideLayouts/slideLayout7.xml" Type="http://schemas.openxmlformats.org/officeDocument/2006/relationships/slideLayout"/><Relationship Id="rId9" Target="../slideLayouts/slideLayout8.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name="AutoShape 2" id="2"/>
          <p:cNvSpPr/>
          <p:nvPr>
            <p:ph type="title"/>
          </p:nvPr>
        </p:nvSpPr>
        <p:spPr>
          <a:xfrm>
            <a:off x="669924" y="1"/>
            <a:ext cx="10850563" cy="1028699"/>
          </a:xfrm>
          <a:prstGeom prst="rect">
            <a:avLst/>
          </a:prstGeom>
        </p:spPr>
        <p:txBody>
          <a:bodyPr vert="horz" anchor="b" tIns="45720" lIns="91440" bIns="45720" rIns="91440">
            <a:normAutofit/>
          </a:bodyPr>
          <a:p>
            <a:pPr algn="l">
              <a:lnSpc>
                <a:spcPct val="90000"/>
              </a:lnSpc>
              <a:spcBef>
                <a:spcPct val="0"/>
              </a:spcBef>
            </a:pPr>
            <a:r>
              <a:rPr lang="en-US" b="true" i="false" sz="2800" baseline="0" u="none">
                <a:solidFill>
                  <a:srgbClr val="000000"/>
                </a:solidFill>
                <a:latin typeface="Arial"/>
                <a:ea typeface="Arial"/>
              </a:rPr>
              <a:t>Click to edit Master title style</a:t>
            </a:r>
          </a:p>
        </p:txBody>
      </p:sp>
      <p:sp>
        <p:nvSpPr>
          <p:cNvPr name="AutoShape 3" id="3"/>
          <p:cNvSpPr/>
          <p:nvPr>
            <p:ph type="body" idx="1"/>
          </p:nvPr>
        </p:nvSpPr>
        <p:spPr>
          <a:xfrm>
            <a:off x="669924" y="1123950"/>
            <a:ext cx="10850563" cy="5019675"/>
          </a:xfrm>
          <a:prstGeom prst="rect">
            <a:avLst/>
          </a:prstGeom>
        </p:spPr>
        <p:txBody>
          <a:bodyPr vert="horz" anchor="t" tIns="45720" lIns="91440" bIns="45720" rIns="91440">
            <a:normAutofit/>
          </a:bodyPr>
          <a:p>
            <a:pPr algn="l" indent="-228589" marL="228589">
              <a:lnSpc>
                <a:spcPct val="90000"/>
              </a:lnSpc>
              <a:spcBef>
                <a:spcPts val="1000"/>
              </a:spcBef>
            </a:pPr>
            <a:r>
              <a:rPr lang="en-US" b="false" i="false" sz="1800" baseline="0" u="none">
                <a:solidFill>
                  <a:srgbClr val="000000"/>
                </a:solidFill>
                <a:latin typeface="Arial"/>
                <a:ea typeface="Arial"/>
              </a:rPr>
              <a:t>Edit Master text styles</a:t>
            </a:r>
          </a:p>
          <a:p>
            <a:pPr algn="l" indent="-228589" lvl="1" marL="685766">
              <a:lnSpc>
                <a:spcPct val="90000"/>
              </a:lnSpc>
              <a:spcBef>
                <a:spcPts val="500"/>
              </a:spcBef>
            </a:pPr>
            <a:r>
              <a:rPr lang="en-US" b="false" i="false" sz="1600" baseline="0" u="none">
                <a:solidFill>
                  <a:srgbClr val="000000"/>
                </a:solidFill>
                <a:latin typeface="Arial"/>
                <a:ea typeface="Arial"/>
              </a:rPr>
              <a:t>Second level</a:t>
            </a:r>
          </a:p>
          <a:p>
            <a:pPr algn="l" indent="-228589" lvl="2" marL="1142942">
              <a:lnSpc>
                <a:spcPct val="90000"/>
              </a:lnSpc>
              <a:spcBef>
                <a:spcPts val="500"/>
              </a:spcBef>
            </a:pPr>
            <a:r>
              <a:rPr lang="en-US" b="false" i="false" sz="1400" baseline="0" u="none">
                <a:solidFill>
                  <a:srgbClr val="000000"/>
                </a:solidFill>
                <a:latin typeface="Arial"/>
                <a:ea typeface="Arial"/>
              </a:rPr>
              <a:t>Third level</a:t>
            </a:r>
          </a:p>
          <a:p>
            <a:pPr algn="l" indent="-228589" lvl="3" marL="1600120">
              <a:lnSpc>
                <a:spcPct val="90000"/>
              </a:lnSpc>
              <a:spcBef>
                <a:spcPts val="500"/>
              </a:spcBef>
            </a:pPr>
            <a:r>
              <a:rPr lang="en-US" b="false" i="false" sz="1200" baseline="0" u="none">
                <a:solidFill>
                  <a:srgbClr val="000000"/>
                </a:solidFill>
                <a:latin typeface="Arial"/>
                <a:ea typeface="Arial"/>
              </a:rPr>
              <a:t>Fourth level</a:t>
            </a:r>
          </a:p>
          <a:p>
            <a:pPr algn="l" indent="-228589" lvl="4" marL="2057298">
              <a:lnSpc>
                <a:spcPct val="90000"/>
              </a:lnSpc>
              <a:spcBef>
                <a:spcPts val="500"/>
              </a:spcBef>
            </a:pPr>
            <a:r>
              <a:rPr lang="en-US" b="false" i="false" sz="1200" baseline="0" u="none">
                <a:solidFill>
                  <a:srgbClr val="000000"/>
                </a:solidFill>
                <a:latin typeface="Arial"/>
                <a:ea typeface="Arial"/>
              </a:rPr>
              <a:t>Fifth level</a:t>
            </a:r>
          </a:p>
        </p:txBody>
      </p:sp>
      <p:cxnSp>
        <p:nvCxnSpPr>
          <p:cNvPr name="Connector 4" id="4"/>
          <p:cNvCxnSpPr/>
          <p:nvPr/>
        </p:nvCxnSpPr>
        <p:spPr>
          <a:xfrm>
            <a:off x="669924" y="1028700"/>
            <a:ext cx="10850563" cy="0"/>
          </a:xfrm>
          <a:prstGeom prst="line">
            <a:avLst/>
          </a:prstGeom>
          <a:ln w="3175">
            <a:solidFill>
              <a:srgbClr val="000000">
                <a:lumMod val="50000"/>
                <a:lumOff val="50000"/>
              </a:srgbClr>
            </a:solidFill>
          </a:ln>
        </p:spPr>
      </p:cxnSp>
    </p:spTree>
  </p:cSld>
  <p:clrMap bg1="lt1" tx1="dk1" bg2="lt2" tx2="dk2" accent1="accent1" accent2="accent2" accent3="accent3" accent4="accent4" accent5="accent5" accent6="accent6" hlink="hlink" folHlink="folHlink"/>
  <p:sldLayoutIdLst>
    <p:sldLayoutId id="2147483655" r:id="rId1"/>
    <p:sldLayoutId id="2147483656" r:id="rId3"/>
    <p:sldLayoutId id="2147483657" r:id="rId4"/>
    <p:sldLayoutId id="2147483658" r:id="rId5"/>
    <p:sldLayoutId id="2147483659" r:id="rId6"/>
    <p:sldLayoutId id="2147483660" r:id="rId7"/>
    <p:sldLayoutId id="2147483661" r:id="rId8"/>
    <p:sldLayoutId id="2147483662" r:id="rId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5.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5.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3.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5.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5.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3.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5.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5.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3.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5.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6.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4.xml" Type="http://schemas.openxmlformats.org/officeDocument/2006/relationships/slideLayout"/><Relationship Id="rId2" Target="../media/image2.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5.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3.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5.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4.xml" Type="http://schemas.openxmlformats.org/officeDocument/2006/relationships/slideLayout"/><Relationship Id="rId2"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3.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5.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5.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3.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name="AutoShape 2" id="2"/>
          <p:cNvSpPr/>
          <p:nvPr>
            <p:ph type="subTitle" idx="1"/>
          </p:nvPr>
        </p:nvSpPr>
        <p:spPr>
          <a:xfrm>
            <a:off x="4902886" y="3701635"/>
            <a:ext cx="1040714" cy="558799"/>
          </a:xfrm>
        </p:spPr>
        <p:txBody>
          <a:bodyPr vert="horz" anchor="ctr" tIns="45720" lIns="91440" bIns="45720" rIns="91440">
            <a:normAutofit/>
          </a:bodyPr>
          <a:p>
            <a:pPr algn="l" indent="0" marL="0">
              <a:lnSpc>
                <a:spcPct val="90000"/>
              </a:lnSpc>
              <a:spcBef>
                <a:spcPts val="1000"/>
              </a:spcBef>
            </a:pPr>
            <a:r>
              <a:rPr lang="zh-CN" b="false" i="false" sz="2000" baseline="0" u="none" altLang="en-US">
                <a:solidFill>
                  <a:srgbClr val="000000"/>
                </a:solidFill>
                <a:latin typeface="微软雅黑"/>
                <a:ea typeface="微软雅黑"/>
              </a:rPr>
              <a:t>Reporter</a:t>
            </a:r>
          </a:p>
        </p:txBody>
      </p:sp>
      <p:sp>
        <p:nvSpPr>
          <p:cNvPr name="AutoShape 3" id="3"/>
          <p:cNvSpPr/>
          <p:nvPr>
            <p:ph type="ctrTitle"/>
          </p:nvPr>
        </p:nvSpPr>
        <p:spPr>
          <a:xfrm>
            <a:off x="1911246" y="1978062"/>
            <a:ext cx="7839856" cy="1723573"/>
          </a:xfrm>
        </p:spPr>
        <p:txBody>
          <a:bodyPr vert="horz" anchor="ctr" tIns="45720" lIns="91440" bIns="45720" rIns="91440">
            <a:normAutofit/>
          </a:bodyPr>
          <a:p>
            <a:pPr algn="l">
              <a:lnSpc>
                <a:spcPct val="90000"/>
              </a:lnSpc>
              <a:spcBef>
                <a:spcPct val="0"/>
              </a:spcBef>
            </a:pPr>
            <a:r>
              <a:rPr lang="en-US" b="true" i="false" sz="4000" baseline="0" u="none">
                <a:solidFill>
                  <a:schemeClr val="accent1"/>
                </a:solidFill>
                <a:latin typeface="+mn-ea"/>
                <a:ea typeface="+mn-ea"/>
              </a:rPr>
              <a:t>Diabetes Prediction Using Machine Learning</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name="AutoShape 2" id="2"/>
          <p:cNvSpPr/>
          <p:nvPr>
            <p:ph type="title"/>
          </p:nvPr>
        </p:nvSpPr>
        <p:spPr>
          <a:xfrm>
            <a:off x="669924" y="1"/>
            <a:ext cx="10850563" cy="1028699"/>
          </a:xfrm>
        </p:spPr>
        <p:txBody>
          <a:bodyPr vert="horz" anchor="b" tIns="45720" lIns="91440" bIns="45720" rIns="91440">
            <a:normAutofit/>
          </a:bodyPr>
          <a:p>
            <a:pPr algn="l">
              <a:lnSpc>
                <a:spcPct val="90000"/>
              </a:lnSpc>
              <a:spcBef>
                <a:spcPct val="0"/>
              </a:spcBef>
            </a:pPr>
            <a:r>
              <a:rPr lang="en-US" b="true" i="false" sz="2800" baseline="0" u="none">
                <a:solidFill>
                  <a:srgbClr val="000000"/>
                </a:solidFill>
                <a:latin typeface="+mn-ea"/>
                <a:ea typeface="+mn-ea"/>
              </a:rPr>
              <a:t>Handling Missing Values</a:t>
            </a:r>
          </a:p>
        </p:txBody>
      </p:sp>
      <p:grpSp>
        <p:nvGrpSpPr>
          <p:cNvPr name="Group 3" id="3"/>
          <p:cNvGrpSpPr/>
          <p:nvPr/>
        </p:nvGrpSpPr>
        <p:grpSpPr>
          <a:xfrm>
            <a:off x="7465102" y="1611445"/>
            <a:ext cx="3854372" cy="4096734"/>
            <a:chOff x="6319806" y="1399135"/>
            <a:chExt cx="3934658" cy="4059730"/>
          </a:xfrm>
        </p:grpSpPr>
        <p:sp>
          <p:nvSpPr>
            <p:cNvPr name="Freeform 4" id="4"/>
            <p:cNvSpPr/>
            <p:nvPr/>
          </p:nvSpPr>
          <p:spPr>
            <a:xfrm flipH="true" rot="16200000">
              <a:off x="6257270" y="1461671"/>
              <a:ext cx="4059730" cy="3934658"/>
            </a:xfrm>
            <a:custGeom>
              <a:avLst/>
              <a:gdLst/>
              <a:ahLst/>
              <a:cxnLst/>
              <a:rect r="r" b="b" t="t" l="l"/>
              <a:pathLst>
                <a:path w="21500" h="21600" stroke="true" fill="norm" extrusionOk="false">
                  <a:moveTo>
                    <a:pt x="8400" y="0"/>
                  </a:moveTo>
                  <a:cubicBezTo>
                    <a:pt x="3600" y="0"/>
                    <a:pt x="0" y="3946"/>
                    <a:pt x="0" y="8723"/>
                  </a:cubicBezTo>
                  <a:cubicBezTo>
                    <a:pt x="0" y="13500"/>
                    <a:pt x="3600" y="17238"/>
                    <a:pt x="8400" y="17238"/>
                  </a:cubicBezTo>
                  <a:cubicBezTo>
                    <a:pt x="10400" y="17238"/>
                    <a:pt x="12200" y="16615"/>
                    <a:pt x="13600" y="15369"/>
                  </a:cubicBezTo>
                  <a:cubicBezTo>
                    <a:pt x="13600" y="15369"/>
                    <a:pt x="13800" y="15577"/>
                    <a:pt x="13800" y="15785"/>
                  </a:cubicBezTo>
                  <a:cubicBezTo>
                    <a:pt x="19000" y="20977"/>
                    <a:pt x="19000" y="20977"/>
                    <a:pt x="19000" y="20977"/>
                  </a:cubicBezTo>
                  <a:cubicBezTo>
                    <a:pt x="19400" y="21392"/>
                    <a:pt x="19800" y="21600"/>
                    <a:pt x="20000" y="21600"/>
                  </a:cubicBezTo>
                  <a:cubicBezTo>
                    <a:pt x="20400" y="21600"/>
                    <a:pt x="20800" y="21392"/>
                    <a:pt x="21200" y="20977"/>
                  </a:cubicBezTo>
                  <a:cubicBezTo>
                    <a:pt x="21600" y="20562"/>
                    <a:pt x="21600" y="19523"/>
                    <a:pt x="21200" y="18900"/>
                  </a:cubicBezTo>
                  <a:cubicBezTo>
                    <a:pt x="16000" y="13500"/>
                    <a:pt x="16000" y="13500"/>
                    <a:pt x="16000" y="13500"/>
                  </a:cubicBezTo>
                  <a:cubicBezTo>
                    <a:pt x="15800" y="13500"/>
                    <a:pt x="15600" y="13292"/>
                    <a:pt x="15400" y="13292"/>
                  </a:cubicBezTo>
                  <a:cubicBezTo>
                    <a:pt x="16200" y="11838"/>
                    <a:pt x="16600" y="10385"/>
                    <a:pt x="16600" y="8723"/>
                  </a:cubicBezTo>
                  <a:cubicBezTo>
                    <a:pt x="16600" y="3946"/>
                    <a:pt x="13000" y="0"/>
                    <a:pt x="8400" y="0"/>
                  </a:cubicBezTo>
                  <a:close/>
                  <a:moveTo>
                    <a:pt x="8400" y="2700"/>
                  </a:moveTo>
                  <a:cubicBezTo>
                    <a:pt x="11600" y="2700"/>
                    <a:pt x="14200" y="5400"/>
                    <a:pt x="14200" y="8723"/>
                  </a:cubicBezTo>
                  <a:cubicBezTo>
                    <a:pt x="14200" y="9762"/>
                    <a:pt x="13800" y="10800"/>
                    <a:pt x="13200" y="11838"/>
                  </a:cubicBezTo>
                  <a:cubicBezTo>
                    <a:pt x="12800" y="12669"/>
                    <a:pt x="12800" y="12669"/>
                    <a:pt x="12800" y="12669"/>
                  </a:cubicBezTo>
                  <a:cubicBezTo>
                    <a:pt x="12000" y="13292"/>
                    <a:pt x="12000" y="13292"/>
                    <a:pt x="12000" y="13292"/>
                  </a:cubicBezTo>
                  <a:cubicBezTo>
                    <a:pt x="11000" y="14123"/>
                    <a:pt x="9600" y="14538"/>
                    <a:pt x="8400" y="14538"/>
                  </a:cubicBezTo>
                  <a:cubicBezTo>
                    <a:pt x="5200" y="14538"/>
                    <a:pt x="2600" y="12046"/>
                    <a:pt x="2600" y="8723"/>
                  </a:cubicBezTo>
                  <a:cubicBezTo>
                    <a:pt x="2600" y="5400"/>
                    <a:pt x="5200" y="2700"/>
                    <a:pt x="8400" y="2700"/>
                  </a:cubicBezTo>
                  <a:close/>
                </a:path>
              </a:pathLst>
            </a:custGeom>
            <a:solidFill>
              <a:srgbClr val="FFFFFF">
                <a:lumMod val="95000"/>
              </a:srgbClr>
            </a:solidFill>
            <a:ln w="12700">
              <a:miter lim="400000"/>
            </a:ln>
          </p:spPr>
          <p:txBody>
            <a:bodyPr vert="horz" anchor="ctr" wrap="square" tIns="45720" lIns="91440" bIns="45720" rIns="91440">
              <a:normAutofit/>
            </a:bodyPr>
            <a:p>
              <a:pPr algn="ctr" marL="0"/>
            </a:p>
          </p:txBody>
        </p:sp>
        <p:sp>
          <p:nvSpPr>
            <p:cNvPr name="Freeform 5" id="5"/>
            <p:cNvSpPr/>
            <p:nvPr/>
          </p:nvSpPr>
          <p:spPr>
            <a:xfrm rot="293297">
              <a:off x="7612487" y="2574489"/>
              <a:ext cx="675407" cy="708500"/>
            </a:xfrm>
            <a:custGeom>
              <a:avLst/>
              <a:gdLst/>
              <a:ahLst/>
              <a:cxnLst/>
              <a:rect r="r" b="b" t="t" l="l"/>
              <a:pathLst>
                <a:path w="21005" h="21302" stroke="true" fill="norm" extrusionOk="false">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a:miter lim="400000"/>
            </a:ln>
          </p:spPr>
          <p:txBody>
            <a:bodyPr vert="horz" anchor="ctr" wrap="square" tIns="45720" lIns="91440" bIns="45720" rIns="91440">
              <a:normAutofit/>
            </a:bodyPr>
            <a:p>
              <a:pPr algn="ctr" marL="0"/>
            </a:p>
          </p:txBody>
        </p:sp>
      </p:grpSp>
      <p:cxnSp>
        <p:nvCxnSpPr>
          <p:cNvPr name="Connector 6" id="6"/>
          <p:cNvCxnSpPr/>
          <p:nvPr/>
        </p:nvCxnSpPr>
        <p:spPr>
          <a:xfrm>
            <a:off x="1107137" y="2444846"/>
            <a:ext cx="808892" cy="0"/>
          </a:xfrm>
          <a:prstGeom prst="line">
            <a:avLst/>
          </a:prstGeom>
          <a:ln w="69850" cap="rnd">
            <a:solidFill>
              <a:schemeClr val="accent1"/>
            </a:solidFill>
          </a:ln>
        </p:spPr>
      </p:cxnSp>
      <p:cxnSp>
        <p:nvCxnSpPr>
          <p:cNvPr name="Connector 7" id="7"/>
          <p:cNvCxnSpPr/>
          <p:nvPr/>
        </p:nvCxnSpPr>
        <p:spPr>
          <a:xfrm>
            <a:off x="2220830" y="2444846"/>
            <a:ext cx="2321169" cy="0"/>
          </a:xfrm>
          <a:prstGeom prst="line">
            <a:avLst/>
          </a:prstGeom>
          <a:ln w="69850" cap="rnd">
            <a:solidFill>
              <a:schemeClr val="accent1"/>
            </a:solidFill>
          </a:ln>
        </p:spPr>
      </p:cxnSp>
      <p:sp>
        <p:nvSpPr>
          <p:cNvPr name="TextBox 8" id="8"/>
          <p:cNvSpPr txBox="true"/>
          <p:nvPr/>
        </p:nvSpPr>
        <p:spPr>
          <a:xfrm>
            <a:off x="974913" y="2594156"/>
            <a:ext cx="5208530" cy="1346522"/>
          </a:xfrm>
          <a:prstGeom prst="rect">
            <a:avLst/>
          </a:prstGeom>
          <a:noFill/>
          <a:ln>
            <a:noFill/>
          </a:ln>
        </p:spPr>
        <p:txBody>
          <a:bodyPr anchor="t" rtlCol="false" vert="horz" wrap="square" tIns="45720" lIns="91440" bIns="45720" rIns="91440">
            <a:spAutoFit/>
          </a:bodyPr>
          <a:lstStyle/>
          <a:p>
            <a:pPr algn="l" marL="0">
              <a:lnSpc>
                <a:spcPct val="150000"/>
              </a:lnSpc>
              <a:defRPr/>
            </a:pPr>
            <a:r>
              <a:rPr lang="zh-CN" b="false" i="false" sz="1400" baseline="0" u="none" altLang="en-US">
                <a:ln/>
                <a:solidFill>
                  <a:srgbClr val="000000"/>
                </a:solidFill>
                <a:effectLst/>
                <a:latin typeface="微软雅黑"/>
                <a:ea typeface="微软雅黑"/>
              </a:rPr>
              <a:t>Missing or zero values in critical features like Glucose and BMI were replaced with the mean of each feature to mitigate biases and improve the model's accuracy and reliability.</a:t>
            </a:r>
            <a:endParaRPr lang="en-US" sz="1100"/>
          </a:p>
        </p:txBody>
      </p:sp>
      <p:sp>
        <p:nvSpPr>
          <p:cNvPr name="TextBox 9" id="9"/>
          <p:cNvSpPr txBox="true"/>
          <p:nvPr/>
        </p:nvSpPr>
        <p:spPr>
          <a:xfrm>
            <a:off x="974913" y="1924465"/>
            <a:ext cx="5208530" cy="400110"/>
          </a:xfrm>
          <a:prstGeom prst="rect">
            <a:avLst/>
          </a:prstGeom>
          <a:noFill/>
          <a:ln>
            <a:noFill/>
          </a:ln>
        </p:spPr>
        <p:txBody>
          <a:bodyPr anchor="b" rtlCol="false" vert="horz" wrap="square" tIns="45720" lIns="91440" bIns="45720" rIns="91440">
            <a:spAutoFit/>
          </a:bodyPr>
          <a:lstStyle/>
          <a:p>
            <a:pPr algn="l" fontAlgn="auto" indent="0" marR="0" marL="0">
              <a:lnSpc>
                <a:spcPct val="100000"/>
              </a:lnSpc>
              <a:spcBef>
                <a:spcPct val="0"/>
              </a:spcBef>
              <a:spcAft>
                <a:spcPct val="0"/>
              </a:spcAft>
              <a:defRPr/>
            </a:pPr>
            <a:r>
              <a:rPr lang="zh-CN" b="true" i="false" sz="2000" baseline="0" u="none" altLang="en-US">
                <a:ln/>
                <a:solidFill>
                  <a:srgbClr val="000000"/>
                </a:solidFill>
                <a:effectLst/>
                <a:latin typeface="微软雅黑"/>
                <a:ea typeface="微软雅黑"/>
              </a:rPr>
              <a:t>Replacing zeros with mean values</a:t>
            </a:r>
            <a:endParaRPr lang="en-US" sz="1100"/>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name="AutoShape 2" id="2"/>
          <p:cNvSpPr/>
          <p:nvPr>
            <p:ph type="title"/>
          </p:nvPr>
        </p:nvSpPr>
        <p:spPr>
          <a:xfrm>
            <a:off x="669924" y="1"/>
            <a:ext cx="10850563" cy="1028699"/>
          </a:xfrm>
        </p:spPr>
        <p:txBody>
          <a:bodyPr vert="horz" anchor="b" tIns="45720" lIns="91440" bIns="45720" rIns="91440">
            <a:normAutofit/>
          </a:bodyPr>
          <a:p>
            <a:pPr algn="l">
              <a:lnSpc>
                <a:spcPct val="90000"/>
              </a:lnSpc>
              <a:spcBef>
                <a:spcPct val="0"/>
              </a:spcBef>
            </a:pPr>
            <a:r>
              <a:rPr lang="en-US" b="true" i="false" sz="2800" baseline="0" u="none">
                <a:solidFill>
                  <a:srgbClr val="000000"/>
                </a:solidFill>
                <a:latin typeface="+mn-ea"/>
                <a:ea typeface="+mn-ea"/>
              </a:rPr>
              <a:t>Data Standardization</a:t>
            </a:r>
          </a:p>
        </p:txBody>
      </p:sp>
      <p:grpSp>
        <p:nvGrpSpPr>
          <p:cNvPr name="Group 3" id="3"/>
          <p:cNvGrpSpPr/>
          <p:nvPr/>
        </p:nvGrpSpPr>
        <p:grpSpPr>
          <a:xfrm>
            <a:off x="7465102" y="1611445"/>
            <a:ext cx="3854372" cy="4096734"/>
            <a:chOff x="6319806" y="1399135"/>
            <a:chExt cx="3934658" cy="4059730"/>
          </a:xfrm>
        </p:grpSpPr>
        <p:sp>
          <p:nvSpPr>
            <p:cNvPr name="Freeform 4" id="4"/>
            <p:cNvSpPr/>
            <p:nvPr/>
          </p:nvSpPr>
          <p:spPr>
            <a:xfrm flipH="true" rot="16200000">
              <a:off x="6257270" y="1461671"/>
              <a:ext cx="4059730" cy="3934658"/>
            </a:xfrm>
            <a:custGeom>
              <a:avLst/>
              <a:gdLst/>
              <a:ahLst/>
              <a:cxnLst/>
              <a:rect r="r" b="b" t="t" l="l"/>
              <a:pathLst>
                <a:path w="21500" h="21600" stroke="true" fill="norm" extrusionOk="false">
                  <a:moveTo>
                    <a:pt x="8400" y="0"/>
                  </a:moveTo>
                  <a:cubicBezTo>
                    <a:pt x="3600" y="0"/>
                    <a:pt x="0" y="3946"/>
                    <a:pt x="0" y="8723"/>
                  </a:cubicBezTo>
                  <a:cubicBezTo>
                    <a:pt x="0" y="13500"/>
                    <a:pt x="3600" y="17238"/>
                    <a:pt x="8400" y="17238"/>
                  </a:cubicBezTo>
                  <a:cubicBezTo>
                    <a:pt x="10400" y="17238"/>
                    <a:pt x="12200" y="16615"/>
                    <a:pt x="13600" y="15369"/>
                  </a:cubicBezTo>
                  <a:cubicBezTo>
                    <a:pt x="13600" y="15369"/>
                    <a:pt x="13800" y="15577"/>
                    <a:pt x="13800" y="15785"/>
                  </a:cubicBezTo>
                  <a:cubicBezTo>
                    <a:pt x="19000" y="20977"/>
                    <a:pt x="19000" y="20977"/>
                    <a:pt x="19000" y="20977"/>
                  </a:cubicBezTo>
                  <a:cubicBezTo>
                    <a:pt x="19400" y="21392"/>
                    <a:pt x="19800" y="21600"/>
                    <a:pt x="20000" y="21600"/>
                  </a:cubicBezTo>
                  <a:cubicBezTo>
                    <a:pt x="20400" y="21600"/>
                    <a:pt x="20800" y="21392"/>
                    <a:pt x="21200" y="20977"/>
                  </a:cubicBezTo>
                  <a:cubicBezTo>
                    <a:pt x="21600" y="20562"/>
                    <a:pt x="21600" y="19523"/>
                    <a:pt x="21200" y="18900"/>
                  </a:cubicBezTo>
                  <a:cubicBezTo>
                    <a:pt x="16000" y="13500"/>
                    <a:pt x="16000" y="13500"/>
                    <a:pt x="16000" y="13500"/>
                  </a:cubicBezTo>
                  <a:cubicBezTo>
                    <a:pt x="15800" y="13500"/>
                    <a:pt x="15600" y="13292"/>
                    <a:pt x="15400" y="13292"/>
                  </a:cubicBezTo>
                  <a:cubicBezTo>
                    <a:pt x="16200" y="11838"/>
                    <a:pt x="16600" y="10385"/>
                    <a:pt x="16600" y="8723"/>
                  </a:cubicBezTo>
                  <a:cubicBezTo>
                    <a:pt x="16600" y="3946"/>
                    <a:pt x="13000" y="0"/>
                    <a:pt x="8400" y="0"/>
                  </a:cubicBezTo>
                  <a:close/>
                  <a:moveTo>
                    <a:pt x="8400" y="2700"/>
                  </a:moveTo>
                  <a:cubicBezTo>
                    <a:pt x="11600" y="2700"/>
                    <a:pt x="14200" y="5400"/>
                    <a:pt x="14200" y="8723"/>
                  </a:cubicBezTo>
                  <a:cubicBezTo>
                    <a:pt x="14200" y="9762"/>
                    <a:pt x="13800" y="10800"/>
                    <a:pt x="13200" y="11838"/>
                  </a:cubicBezTo>
                  <a:cubicBezTo>
                    <a:pt x="12800" y="12669"/>
                    <a:pt x="12800" y="12669"/>
                    <a:pt x="12800" y="12669"/>
                  </a:cubicBezTo>
                  <a:cubicBezTo>
                    <a:pt x="12000" y="13292"/>
                    <a:pt x="12000" y="13292"/>
                    <a:pt x="12000" y="13292"/>
                  </a:cubicBezTo>
                  <a:cubicBezTo>
                    <a:pt x="11000" y="14123"/>
                    <a:pt x="9600" y="14538"/>
                    <a:pt x="8400" y="14538"/>
                  </a:cubicBezTo>
                  <a:cubicBezTo>
                    <a:pt x="5200" y="14538"/>
                    <a:pt x="2600" y="12046"/>
                    <a:pt x="2600" y="8723"/>
                  </a:cubicBezTo>
                  <a:cubicBezTo>
                    <a:pt x="2600" y="5400"/>
                    <a:pt x="5200" y="2700"/>
                    <a:pt x="8400" y="2700"/>
                  </a:cubicBezTo>
                  <a:close/>
                </a:path>
              </a:pathLst>
            </a:custGeom>
            <a:solidFill>
              <a:srgbClr val="FFFFFF">
                <a:lumMod val="95000"/>
              </a:srgbClr>
            </a:solidFill>
            <a:ln w="12700">
              <a:miter lim="400000"/>
            </a:ln>
          </p:spPr>
          <p:txBody>
            <a:bodyPr vert="horz" anchor="ctr" wrap="square" tIns="45720" lIns="91440" bIns="45720" rIns="91440">
              <a:normAutofit/>
            </a:bodyPr>
            <a:p>
              <a:pPr algn="ctr" marL="0"/>
            </a:p>
          </p:txBody>
        </p:sp>
        <p:sp>
          <p:nvSpPr>
            <p:cNvPr name="Freeform 5" id="5"/>
            <p:cNvSpPr/>
            <p:nvPr/>
          </p:nvSpPr>
          <p:spPr>
            <a:xfrm rot="293297">
              <a:off x="7612487" y="2574489"/>
              <a:ext cx="675407" cy="708500"/>
            </a:xfrm>
            <a:custGeom>
              <a:avLst/>
              <a:gdLst/>
              <a:ahLst/>
              <a:cxnLst/>
              <a:rect r="r" b="b" t="t" l="l"/>
              <a:pathLst>
                <a:path w="21005" h="21302" stroke="true" fill="norm" extrusionOk="false">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a:miter lim="400000"/>
            </a:ln>
          </p:spPr>
          <p:txBody>
            <a:bodyPr vert="horz" anchor="ctr" wrap="square" tIns="45720" lIns="91440" bIns="45720" rIns="91440">
              <a:normAutofit/>
            </a:bodyPr>
            <a:p>
              <a:pPr algn="ctr" marL="0"/>
            </a:p>
          </p:txBody>
        </p:sp>
      </p:grpSp>
      <p:cxnSp>
        <p:nvCxnSpPr>
          <p:cNvPr name="Connector 6" id="6"/>
          <p:cNvCxnSpPr/>
          <p:nvPr/>
        </p:nvCxnSpPr>
        <p:spPr>
          <a:xfrm>
            <a:off x="1107137" y="2444846"/>
            <a:ext cx="808892" cy="0"/>
          </a:xfrm>
          <a:prstGeom prst="line">
            <a:avLst/>
          </a:prstGeom>
          <a:ln w="69850" cap="rnd">
            <a:solidFill>
              <a:schemeClr val="accent1"/>
            </a:solidFill>
          </a:ln>
        </p:spPr>
      </p:cxnSp>
      <p:cxnSp>
        <p:nvCxnSpPr>
          <p:cNvPr name="Connector 7" id="7"/>
          <p:cNvCxnSpPr/>
          <p:nvPr/>
        </p:nvCxnSpPr>
        <p:spPr>
          <a:xfrm>
            <a:off x="2220830" y="2444846"/>
            <a:ext cx="2321169" cy="0"/>
          </a:xfrm>
          <a:prstGeom prst="line">
            <a:avLst/>
          </a:prstGeom>
          <a:ln w="69850" cap="rnd">
            <a:solidFill>
              <a:schemeClr val="accent1"/>
            </a:solidFill>
          </a:ln>
        </p:spPr>
      </p:cxnSp>
      <p:sp>
        <p:nvSpPr>
          <p:cNvPr name="TextBox 8" id="8"/>
          <p:cNvSpPr txBox="true"/>
          <p:nvPr/>
        </p:nvSpPr>
        <p:spPr>
          <a:xfrm>
            <a:off x="974913" y="2594156"/>
            <a:ext cx="5208530" cy="1346522"/>
          </a:xfrm>
          <a:prstGeom prst="rect">
            <a:avLst/>
          </a:prstGeom>
          <a:noFill/>
          <a:ln>
            <a:noFill/>
          </a:ln>
        </p:spPr>
        <p:txBody>
          <a:bodyPr anchor="t" rtlCol="false" vert="horz" wrap="square" tIns="45720" lIns="91440" bIns="45720" rIns="91440">
            <a:spAutoFit/>
          </a:bodyPr>
          <a:lstStyle/>
          <a:p>
            <a:pPr algn="l" marL="0">
              <a:lnSpc>
                <a:spcPct val="150000"/>
              </a:lnSpc>
              <a:defRPr/>
            </a:pPr>
            <a:r>
              <a:rPr lang="zh-CN" b="false" i="false" sz="1400" baseline="0" u="none" altLang="en-US">
                <a:ln/>
                <a:solidFill>
                  <a:srgbClr val="000000"/>
                </a:solidFill>
                <a:effectLst/>
                <a:latin typeface="微软雅黑"/>
                <a:ea typeface="微软雅黑"/>
              </a:rPr>
              <a:t>The dataset was standardized using StandardScaler to ensure that all features contribute equally to the model, enabling better convergence during the training process.</a:t>
            </a:r>
            <a:endParaRPr lang="en-US" sz="1100"/>
          </a:p>
        </p:txBody>
      </p:sp>
      <p:sp>
        <p:nvSpPr>
          <p:cNvPr name="TextBox 9" id="9"/>
          <p:cNvSpPr txBox="true"/>
          <p:nvPr/>
        </p:nvSpPr>
        <p:spPr>
          <a:xfrm>
            <a:off x="974913" y="1877535"/>
            <a:ext cx="5208530" cy="447040"/>
          </a:xfrm>
          <a:prstGeom prst="rect">
            <a:avLst/>
          </a:prstGeom>
          <a:noFill/>
          <a:ln>
            <a:noFill/>
          </a:ln>
        </p:spPr>
        <p:txBody>
          <a:bodyPr anchor="b" rtlCol="false" vert="horz" wrap="square" tIns="45720" lIns="91440" bIns="45720" rIns="91440">
            <a:spAutoFit/>
          </a:bodyPr>
          <a:lstStyle/>
          <a:p>
            <a:pPr algn="l" fontAlgn="auto" indent="0" marR="0" marL="0">
              <a:lnSpc>
                <a:spcPct val="100000"/>
              </a:lnSpc>
              <a:spcBef>
                <a:spcPct val="0"/>
              </a:spcBef>
              <a:spcAft>
                <a:spcPct val="0"/>
              </a:spcAft>
              <a:defRPr/>
            </a:pPr>
            <a:r>
              <a:rPr lang="zh-CN" b="true" i="false" sz="2000" baseline="0" u="none" altLang="en-US">
                <a:ln/>
                <a:solidFill>
                  <a:srgbClr val="000000"/>
                </a:solidFill>
                <a:effectLst/>
                <a:latin typeface="微软雅黑"/>
                <a:ea typeface="微软雅黑"/>
              </a:rPr>
              <a:t>Using StandardScaler for consistent scaling</a:t>
            </a:r>
            <a:endParaRPr lang="en-US" sz="1100"/>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name="AutoShape 2" id="2"/>
          <p:cNvSpPr/>
          <p:nvPr>
            <p:ph type="title"/>
          </p:nvPr>
        </p:nvSpPr>
        <p:spPr>
          <a:xfrm>
            <a:off x="3193576" y="2872858"/>
            <a:ext cx="6535040" cy="590931"/>
          </a:xfrm>
        </p:spPr>
        <p:txBody>
          <a:bodyPr vert="horz" anchor="ctr" wrap="square" tIns="45720" lIns="91440" bIns="45720" rIns="91440">
            <a:spAutoFit/>
          </a:bodyPr>
          <a:p>
            <a:pPr algn="l">
              <a:lnSpc>
                <a:spcPct val="90000"/>
              </a:lnSpc>
              <a:spcBef>
                <a:spcPct val="0"/>
              </a:spcBef>
            </a:pPr>
            <a:r>
              <a:rPr lang="en-US" b="true" i="false" sz="3600" baseline="0" u="none">
                <a:solidFill>
                  <a:srgbClr val="000000"/>
                </a:solidFill>
                <a:latin typeface="+mn-ea"/>
                <a:ea typeface="+mn-ea"/>
              </a:rPr>
              <a:t>Exploratory Data Analysis</a:t>
            </a:r>
          </a:p>
        </p:txBody>
      </p:sp>
      <p:sp>
        <p:nvSpPr>
          <p:cNvPr name="TextBox 3" id="3"/>
          <p:cNvSpPr txBox="true"/>
          <p:nvPr/>
        </p:nvSpPr>
        <p:spPr>
          <a:xfrm>
            <a:off x="1513196" y="2445049"/>
            <a:ext cx="1680380" cy="1446550"/>
          </a:xfrm>
          <a:prstGeom prst="rect">
            <a:avLst/>
          </a:prstGeom>
          <a:noFill/>
        </p:spPr>
        <p:txBody>
          <a:bodyPr anchor="t" rtlCol="false" vert="horz" wrap="square" tIns="45720" lIns="91440" bIns="45720" rIns="91440">
            <a:spAutoFit/>
          </a:bodyPr>
          <a:lstStyle/>
          <a:p>
            <a:pPr algn="l" marL="0">
              <a:defRPr/>
            </a:pPr>
            <a:r>
              <a:rPr lang="en-US" b="false" i="false" sz="8800" spc="100" baseline="0" u="none">
                <a:solidFill>
                  <a:schemeClr val="accent1"/>
                </a:solidFill>
                <a:latin typeface="Arial"/>
                <a:ea typeface="Arial"/>
              </a:rPr>
              <a:t>04</a:t>
            </a:r>
            <a:endParaRPr lang="en-US" sz="1100"/>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name="AutoShape 2" id="2"/>
          <p:cNvSpPr/>
          <p:nvPr/>
        </p:nvSpPr>
        <p:spPr>
          <a:xfrm>
            <a:off x="6190735" y="1879079"/>
            <a:ext cx="5323025" cy="3787672"/>
          </a:xfrm>
          <a:prstGeom prst="roundRect">
            <a:avLst>
              <a:gd name="adj" fmla="val 2105"/>
            </a:avLst>
          </a:prstGeom>
          <a:solidFill>
            <a:schemeClr val="accent3">
              <a:alpha val="15000"/>
            </a:schemeClr>
          </a:solidFill>
          <a:ln cap="flat" cmpd="sng">
            <a:prstDash val="solid"/>
          </a:ln>
        </p:spPr>
        <p:txBody>
          <a:bodyPr vert="horz" anchor="ctr" wrap="square" tIns="45720" lIns="91440" bIns="45720" rIns="91440">
            <a:noAutofit/>
          </a:bodyPr>
          <a:p>
            <a:pPr algn="l" marL="0">
              <a:lnSpc>
                <a:spcPct val="150000"/>
              </a:lnSpc>
            </a:pPr>
            <a:r>
              <a:rPr lang="zh-CN" b="false" i="false" sz="1400" baseline="0" u="none" altLang="en-US">
                <a:solidFill>
                  <a:srgbClr val="000000"/>
                </a:solidFill>
                <a:latin typeface="+mn-ea"/>
                <a:ea typeface="+mn-ea"/>
              </a:rPr>
              <a:t>An analysis of class distribution revealed a notable imbalance, with a higher number of non-diabetic cases compared to diabetic ones, which may affect model performance.</a:t>
            </a:r>
          </a:p>
          <a:p>
            <a:pPr algn="l" marL="0">
              <a:lnSpc>
                <a:spcPct val="150000"/>
              </a:lnSpc>
            </a:pPr>
          </a:p>
        </p:txBody>
      </p:sp>
      <p:sp>
        <p:nvSpPr>
          <p:cNvPr name="AutoShape 3" id="3"/>
          <p:cNvSpPr/>
          <p:nvPr/>
        </p:nvSpPr>
        <p:spPr>
          <a:xfrm>
            <a:off x="6001266" y="1574279"/>
            <a:ext cx="3618222" cy="521688"/>
          </a:xfrm>
          <a:prstGeom prst="homePlate">
            <a:avLst/>
          </a:prstGeom>
          <a:solidFill>
            <a:schemeClr val="accent1"/>
          </a:solidFill>
          <a:ln cap="flat" cmpd="sng">
            <a:prstDash val="solid"/>
          </a:ln>
        </p:spPr>
        <p:txBody>
          <a:bodyPr vert="horz" anchor="ctr" wrap="square" tIns="45720" lIns="91440" bIns="45720" rIns="91440">
            <a:noAutofit/>
          </a:bodyPr>
          <a:p>
            <a:pPr algn="ctr" marL="0"/>
            <a:r>
              <a:rPr lang="zh-CN" b="true" i="false" sz="1600" baseline="0" u="none" altLang="en-US">
                <a:solidFill>
                  <a:srgbClr val="000000"/>
                </a:solidFill>
                <a:latin typeface="微软雅黑"/>
                <a:ea typeface="微软雅黑"/>
              </a:rPr>
              <a:t>Imbalance between diabetic and non-diabetic cases</a:t>
            </a:r>
          </a:p>
        </p:txBody>
      </p:sp>
      <p:sp>
        <p:nvSpPr>
          <p:cNvPr name="Freeform 4" id="4"/>
          <p:cNvSpPr/>
          <p:nvPr/>
        </p:nvSpPr>
        <p:spPr>
          <a:xfrm>
            <a:off x="1534236" y="3998679"/>
            <a:ext cx="38864" cy="36672"/>
          </a:xfrm>
          <a:custGeom>
            <a:avLst/>
            <a:gdLst/>
            <a:ahLst/>
            <a:cxnLst/>
            <a:rect r="r" b="b" t="t" l="l"/>
            <a:pathLst>
              <a:path w="32366" h="30540" stroke="true" fill="norm" extrusionOk="true">
                <a:moveTo>
                  <a:pt x="1494" y="21363"/>
                </a:moveTo>
                <a:cubicBezTo>
                  <a:pt x="4923" y="30888"/>
                  <a:pt x="32641" y="37746"/>
                  <a:pt x="32069" y="16029"/>
                </a:cubicBezTo>
                <a:cubicBezTo>
                  <a:pt x="31498" y="-5688"/>
                  <a:pt x="-9174" y="-7021"/>
                  <a:pt x="1494" y="21363"/>
                </a:cubicBezTo>
                <a:close/>
              </a:path>
            </a:pathLst>
          </a:custGeom>
          <a:noFill/>
          <a:ln w="16442" cap="flat">
            <a:solidFill>
              <a:srgbClr val="FCFCF0"/>
            </a:solidFill>
            <a:prstDash val="solid"/>
          </a:ln>
        </p:spPr>
        <p:txBody>
          <a:bodyPr vert="horz" anchor="ctr" tIns="45720" lIns="91440" bIns="45720" rIns="91440">
            <a:normAutofit/>
          </a:bodyPr>
          <a:p>
            <a:pPr algn="l" marL="0"/>
          </a:p>
        </p:txBody>
      </p:sp>
      <p:sp>
        <p:nvSpPr>
          <p:cNvPr name="Freeform 5" id="5"/>
          <p:cNvSpPr/>
          <p:nvPr/>
        </p:nvSpPr>
        <p:spPr>
          <a:xfrm>
            <a:off x="4117609" y="4205529"/>
            <a:ext cx="38864" cy="36670"/>
          </a:xfrm>
          <a:custGeom>
            <a:avLst/>
            <a:gdLst/>
            <a:ahLst/>
            <a:cxnLst/>
            <a:rect r="r" b="b" t="t" l="l"/>
            <a:pathLst>
              <a:path w="32366" h="30539" stroke="true" fill="norm" extrusionOk="true">
                <a:moveTo>
                  <a:pt x="1494" y="21313"/>
                </a:moveTo>
                <a:cubicBezTo>
                  <a:pt x="4924" y="30838"/>
                  <a:pt x="32641" y="37791"/>
                  <a:pt x="32070" y="16074"/>
                </a:cubicBezTo>
                <a:cubicBezTo>
                  <a:pt x="31498" y="-5643"/>
                  <a:pt x="-9174" y="-7072"/>
                  <a:pt x="1494" y="21313"/>
                </a:cubicBezTo>
                <a:close/>
              </a:path>
            </a:pathLst>
          </a:custGeom>
          <a:noFill/>
          <a:ln w="16442" cap="flat">
            <a:solidFill>
              <a:srgbClr val="FCFCF0"/>
            </a:solidFill>
            <a:prstDash val="solid"/>
          </a:ln>
        </p:spPr>
        <p:txBody>
          <a:bodyPr vert="horz" anchor="ctr" tIns="45720" lIns="91440" bIns="45720" rIns="91440">
            <a:normAutofit/>
          </a:bodyPr>
          <a:p>
            <a:pPr algn="l" marL="0"/>
          </a:p>
        </p:txBody>
      </p:sp>
      <p:sp>
        <p:nvSpPr>
          <p:cNvPr name="Freeform 6" id="6"/>
          <p:cNvSpPr/>
          <p:nvPr/>
        </p:nvSpPr>
        <p:spPr>
          <a:xfrm>
            <a:off x="4833592" y="5305635"/>
            <a:ext cx="38864" cy="36672"/>
          </a:xfrm>
          <a:custGeom>
            <a:avLst/>
            <a:gdLst/>
            <a:ahLst/>
            <a:cxnLst/>
            <a:rect r="r" b="b" t="t" l="l"/>
            <a:pathLst>
              <a:path w="32366" h="30540" stroke="true" fill="norm" extrusionOk="true">
                <a:moveTo>
                  <a:pt x="1494" y="21363"/>
                </a:moveTo>
                <a:cubicBezTo>
                  <a:pt x="4923" y="30888"/>
                  <a:pt x="32640" y="37746"/>
                  <a:pt x="32069" y="16029"/>
                </a:cubicBezTo>
                <a:cubicBezTo>
                  <a:pt x="31497" y="-5688"/>
                  <a:pt x="-9174" y="-7021"/>
                  <a:pt x="1494" y="21363"/>
                </a:cubicBezTo>
                <a:close/>
              </a:path>
            </a:pathLst>
          </a:custGeom>
          <a:noFill/>
          <a:ln w="16442" cap="flat">
            <a:solidFill>
              <a:srgbClr val="FCFCF0"/>
            </a:solidFill>
            <a:prstDash val="solid"/>
          </a:ln>
        </p:spPr>
        <p:txBody>
          <a:bodyPr vert="horz" anchor="ctr" tIns="45720" lIns="91440" bIns="45720" rIns="91440">
            <a:normAutofit/>
          </a:bodyPr>
          <a:p>
            <a:pPr algn="l" marL="0"/>
          </a:p>
        </p:txBody>
      </p:sp>
      <p:sp>
        <p:nvSpPr>
          <p:cNvPr name="Freeform 7" id="7"/>
          <p:cNvSpPr/>
          <p:nvPr/>
        </p:nvSpPr>
        <p:spPr>
          <a:xfrm>
            <a:off x="3519513" y="3690619"/>
            <a:ext cx="69997" cy="11437"/>
          </a:xfrm>
          <a:custGeom>
            <a:avLst/>
            <a:gdLst/>
            <a:ahLst/>
            <a:cxnLst/>
            <a:rect r="r" b="b" t="t" l="l"/>
            <a:pathLst>
              <a:path w="58293" h="9525" stroke="true" fill="norm" extrusionOk="true">
                <a:moveTo>
                  <a:pt x="58293" y="0"/>
                </a:moveTo>
                <a:lnTo>
                  <a:pt x="0" y="0"/>
                </a:lnTo>
              </a:path>
            </a:pathLst>
          </a:custGeom>
          <a:ln w="16442" cap="flat">
            <a:solidFill>
              <a:srgbClr val="FCFCF0"/>
            </a:solidFill>
            <a:prstDash val="solid"/>
          </a:ln>
        </p:spPr>
        <p:txBody>
          <a:bodyPr vert="horz" anchor="ctr" tIns="45720" lIns="91440" bIns="45720" rIns="91440">
            <a:normAutofit/>
          </a:bodyPr>
          <a:p>
            <a:pPr algn="l" marL="0"/>
          </a:p>
        </p:txBody>
      </p:sp>
      <p:sp>
        <p:nvSpPr>
          <p:cNvPr name="Freeform 8" id="8"/>
          <p:cNvSpPr/>
          <p:nvPr/>
        </p:nvSpPr>
        <p:spPr>
          <a:xfrm>
            <a:off x="3697250" y="3680897"/>
            <a:ext cx="83950" cy="9722"/>
          </a:xfrm>
          <a:custGeom>
            <a:avLst/>
            <a:gdLst/>
            <a:ahLst/>
            <a:cxnLst/>
            <a:rect r="r" b="b" t="t" l="l"/>
            <a:pathLst>
              <a:path w="69913" h="8096" stroke="true" fill="norm" extrusionOk="true">
                <a:moveTo>
                  <a:pt x="0" y="8096"/>
                </a:moveTo>
                <a:lnTo>
                  <a:pt x="69914" y="0"/>
                </a:lnTo>
              </a:path>
            </a:pathLst>
          </a:custGeom>
          <a:ln w="16442" cap="flat">
            <a:solidFill>
              <a:srgbClr val="FCFCF0"/>
            </a:solidFill>
            <a:prstDash val="solid"/>
          </a:ln>
        </p:spPr>
        <p:txBody>
          <a:bodyPr vert="horz" anchor="ctr" tIns="45720" lIns="91440" bIns="45720" rIns="91440">
            <a:normAutofit/>
          </a:bodyPr>
          <a:p>
            <a:pPr algn="l" marL="0"/>
          </a:p>
        </p:txBody>
      </p:sp>
      <p:sp>
        <p:nvSpPr>
          <p:cNvPr name="Freeform 9" id="9"/>
          <p:cNvSpPr/>
          <p:nvPr/>
        </p:nvSpPr>
        <p:spPr>
          <a:xfrm>
            <a:off x="3643381" y="3573043"/>
            <a:ext cx="12809" cy="63706"/>
          </a:xfrm>
          <a:custGeom>
            <a:avLst/>
            <a:gdLst/>
            <a:ahLst/>
            <a:cxnLst/>
            <a:rect r="r" b="b" t="t" l="l"/>
            <a:pathLst>
              <a:path w="10667" h="53054" stroke="true" fill="norm" extrusionOk="true">
                <a:moveTo>
                  <a:pt x="0" y="53054"/>
                </a:moveTo>
                <a:lnTo>
                  <a:pt x="10668" y="0"/>
                </a:lnTo>
              </a:path>
            </a:pathLst>
          </a:custGeom>
          <a:ln w="16442" cap="flat">
            <a:solidFill>
              <a:srgbClr val="FCFCF0"/>
            </a:solidFill>
            <a:prstDash val="solid"/>
          </a:ln>
        </p:spPr>
        <p:txBody>
          <a:bodyPr vert="horz" anchor="ctr" tIns="45720" lIns="91440" bIns="45720" rIns="91440">
            <a:normAutofit/>
          </a:bodyPr>
          <a:p>
            <a:pPr algn="l" marL="0"/>
          </a:p>
        </p:txBody>
      </p:sp>
      <p:sp>
        <p:nvSpPr>
          <p:cNvPr name="Freeform 10" id="10"/>
          <p:cNvSpPr/>
          <p:nvPr/>
        </p:nvSpPr>
        <p:spPr>
          <a:xfrm>
            <a:off x="3643381" y="3744489"/>
            <a:ext cx="6404" cy="74229"/>
          </a:xfrm>
          <a:custGeom>
            <a:avLst/>
            <a:gdLst/>
            <a:ahLst/>
            <a:cxnLst/>
            <a:rect r="r" b="b" t="t" l="l"/>
            <a:pathLst>
              <a:path w="5333" h="61817" stroke="true" fill="norm" extrusionOk="true">
                <a:moveTo>
                  <a:pt x="-289" y="-122"/>
                </a:moveTo>
                <a:cubicBezTo>
                  <a:pt x="-289" y="8260"/>
                  <a:pt x="5045" y="61695"/>
                  <a:pt x="5045" y="61695"/>
                </a:cubicBezTo>
              </a:path>
            </a:pathLst>
          </a:custGeom>
          <a:noFill/>
          <a:ln w="16442" cap="flat">
            <a:solidFill>
              <a:srgbClr val="FCFCF0"/>
            </a:solidFill>
            <a:prstDash val="solid"/>
          </a:ln>
        </p:spPr>
        <p:txBody>
          <a:bodyPr vert="horz" anchor="ctr" tIns="45720" lIns="91440" bIns="45720" rIns="91440">
            <a:normAutofit/>
          </a:bodyPr>
          <a:p>
            <a:pPr algn="l" marL="0"/>
          </a:p>
        </p:txBody>
      </p:sp>
      <p:sp>
        <p:nvSpPr>
          <p:cNvPr name="Freeform 11" id="11"/>
          <p:cNvSpPr/>
          <p:nvPr/>
        </p:nvSpPr>
        <p:spPr>
          <a:xfrm>
            <a:off x="3562174" y="3620050"/>
            <a:ext cx="42661" cy="32939"/>
          </a:xfrm>
          <a:custGeom>
            <a:avLst/>
            <a:gdLst/>
            <a:ahLst/>
            <a:cxnLst/>
            <a:rect r="r" b="b" t="t" l="l"/>
            <a:pathLst>
              <a:path w="35528" h="27432" stroke="true" fill="norm" extrusionOk="true">
                <a:moveTo>
                  <a:pt x="35528" y="27432"/>
                </a:moveTo>
                <a:lnTo>
                  <a:pt x="0" y="0"/>
                </a:lnTo>
              </a:path>
            </a:pathLst>
          </a:custGeom>
          <a:ln w="16442" cap="flat">
            <a:solidFill>
              <a:srgbClr val="FCFCF0"/>
            </a:solidFill>
            <a:prstDash val="solid"/>
          </a:ln>
        </p:spPr>
        <p:txBody>
          <a:bodyPr vert="horz" anchor="ctr" tIns="45720" lIns="91440" bIns="45720" rIns="91440">
            <a:normAutofit/>
          </a:bodyPr>
          <a:p>
            <a:pPr algn="l" marL="0"/>
          </a:p>
        </p:txBody>
      </p:sp>
      <p:sp>
        <p:nvSpPr>
          <p:cNvPr name="Freeform 12" id="12"/>
          <p:cNvSpPr/>
          <p:nvPr/>
        </p:nvSpPr>
        <p:spPr>
          <a:xfrm>
            <a:off x="3685241" y="3624283"/>
            <a:ext cx="38200" cy="32481"/>
          </a:xfrm>
          <a:custGeom>
            <a:avLst/>
            <a:gdLst/>
            <a:ahLst/>
            <a:cxnLst/>
            <a:rect r="r" b="b" t="t" l="l"/>
            <a:pathLst>
              <a:path w="31813" h="27050" stroke="true" fill="norm" extrusionOk="true">
                <a:moveTo>
                  <a:pt x="0" y="27051"/>
                </a:moveTo>
                <a:lnTo>
                  <a:pt x="31814" y="0"/>
                </a:lnTo>
              </a:path>
            </a:pathLst>
          </a:custGeom>
          <a:ln w="16442" cap="flat">
            <a:solidFill>
              <a:srgbClr val="FCFCF0"/>
            </a:solidFill>
            <a:prstDash val="solid"/>
          </a:ln>
        </p:spPr>
        <p:txBody>
          <a:bodyPr vert="horz" anchor="ctr" tIns="45720" lIns="91440" bIns="45720" rIns="91440">
            <a:normAutofit/>
          </a:bodyPr>
          <a:p>
            <a:pPr algn="l" marL="0"/>
          </a:p>
        </p:txBody>
      </p:sp>
      <p:sp>
        <p:nvSpPr>
          <p:cNvPr name="Freeform 13" id="13"/>
          <p:cNvSpPr/>
          <p:nvPr/>
        </p:nvSpPr>
        <p:spPr>
          <a:xfrm>
            <a:off x="3583563" y="3732824"/>
            <a:ext cx="26420" cy="39916"/>
          </a:xfrm>
          <a:custGeom>
            <a:avLst/>
            <a:gdLst/>
            <a:ahLst/>
            <a:cxnLst/>
            <a:rect r="r" b="b" t="t" l="l"/>
            <a:pathLst>
              <a:path w="22002" h="33242" stroke="true" fill="norm" extrusionOk="true">
                <a:moveTo>
                  <a:pt x="0" y="33242"/>
                </a:moveTo>
                <a:lnTo>
                  <a:pt x="22003" y="0"/>
                </a:lnTo>
              </a:path>
            </a:pathLst>
          </a:custGeom>
          <a:ln w="16442" cap="flat">
            <a:solidFill>
              <a:srgbClr val="FCFCF0"/>
            </a:solidFill>
            <a:prstDash val="solid"/>
          </a:ln>
        </p:spPr>
        <p:txBody>
          <a:bodyPr vert="horz" anchor="ctr" tIns="45720" lIns="91440" bIns="45720" rIns="91440">
            <a:normAutofit/>
          </a:bodyPr>
          <a:p>
            <a:pPr algn="l" marL="0"/>
          </a:p>
        </p:txBody>
      </p:sp>
      <p:sp>
        <p:nvSpPr>
          <p:cNvPr name="Freeform 14" id="14"/>
          <p:cNvSpPr/>
          <p:nvPr/>
        </p:nvSpPr>
        <p:spPr>
          <a:xfrm>
            <a:off x="3685241" y="3724475"/>
            <a:ext cx="43576" cy="57072"/>
          </a:xfrm>
          <a:custGeom>
            <a:avLst/>
            <a:gdLst/>
            <a:ahLst/>
            <a:cxnLst/>
            <a:rect r="r" b="b" t="t" l="l"/>
            <a:pathLst>
              <a:path w="36290" h="47529" stroke="true" fill="norm" extrusionOk="true">
                <a:moveTo>
                  <a:pt x="0" y="0"/>
                </a:moveTo>
                <a:lnTo>
                  <a:pt x="36290" y="47530"/>
                </a:lnTo>
              </a:path>
            </a:pathLst>
          </a:custGeom>
          <a:ln w="16442" cap="flat">
            <a:solidFill>
              <a:srgbClr val="FCFCF0"/>
            </a:solidFill>
            <a:prstDash val="solid"/>
          </a:ln>
        </p:spPr>
        <p:txBody>
          <a:bodyPr vert="horz" anchor="ctr" tIns="45720" lIns="91440" bIns="45720" rIns="91440">
            <a:normAutofit/>
          </a:bodyPr>
          <a:p>
            <a:pPr algn="l" marL="0"/>
          </a:p>
        </p:txBody>
      </p:sp>
      <p:sp>
        <p:nvSpPr>
          <p:cNvPr name="Freeform 15" id="15"/>
          <p:cNvSpPr/>
          <p:nvPr/>
        </p:nvSpPr>
        <p:spPr>
          <a:xfrm>
            <a:off x="2549047" y="3410058"/>
            <a:ext cx="112429" cy="11437"/>
          </a:xfrm>
          <a:custGeom>
            <a:avLst/>
            <a:gdLst/>
            <a:ahLst/>
            <a:cxnLst/>
            <a:rect r="r" b="b" t="t" l="l"/>
            <a:pathLst>
              <a:path w="93630" h="9525" stroke="true" fill="norm" extrusionOk="true">
                <a:moveTo>
                  <a:pt x="0" y="0"/>
                </a:moveTo>
                <a:lnTo>
                  <a:pt x="93631" y="0"/>
                </a:lnTo>
              </a:path>
            </a:pathLst>
          </a:custGeom>
          <a:ln w="16442" cap="flat">
            <a:solidFill>
              <a:srgbClr val="FCFCF0"/>
            </a:solidFill>
            <a:prstDash val="solid"/>
          </a:ln>
        </p:spPr>
        <p:txBody>
          <a:bodyPr vert="horz" anchor="ctr" tIns="45720" lIns="91440" bIns="45720" rIns="91440">
            <a:normAutofit/>
          </a:bodyPr>
          <a:p>
            <a:pPr algn="l" marL="0"/>
          </a:p>
        </p:txBody>
      </p:sp>
      <p:sp>
        <p:nvSpPr>
          <p:cNvPr name="Freeform 16" id="16"/>
          <p:cNvSpPr/>
          <p:nvPr/>
        </p:nvSpPr>
        <p:spPr>
          <a:xfrm>
            <a:off x="2602002" y="3353902"/>
            <a:ext cx="3202" cy="112429"/>
          </a:xfrm>
          <a:custGeom>
            <a:avLst/>
            <a:gdLst/>
            <a:ahLst/>
            <a:cxnLst/>
            <a:rect r="r" b="b" t="t" l="l"/>
            <a:pathLst>
              <a:path w="2667" h="93630" stroke="true" fill="norm" extrusionOk="true">
                <a:moveTo>
                  <a:pt x="0" y="0"/>
                </a:moveTo>
                <a:lnTo>
                  <a:pt x="2667" y="93631"/>
                </a:lnTo>
              </a:path>
            </a:pathLst>
          </a:custGeom>
          <a:ln w="16442" cap="flat">
            <a:solidFill>
              <a:srgbClr val="FCFCF0"/>
            </a:solidFill>
            <a:prstDash val="solid"/>
          </a:ln>
        </p:spPr>
        <p:txBody>
          <a:bodyPr vert="horz" anchor="ctr" tIns="45720" lIns="91440" bIns="45720" rIns="91440">
            <a:normAutofit/>
          </a:bodyPr>
          <a:p>
            <a:pPr algn="l" marL="0"/>
          </a:p>
        </p:txBody>
      </p:sp>
      <p:sp>
        <p:nvSpPr>
          <p:cNvPr name="Freeform 17" id="17"/>
          <p:cNvSpPr/>
          <p:nvPr/>
        </p:nvSpPr>
        <p:spPr>
          <a:xfrm>
            <a:off x="1417657" y="5173826"/>
            <a:ext cx="112429" cy="11437"/>
          </a:xfrm>
          <a:custGeom>
            <a:avLst/>
            <a:gdLst/>
            <a:ahLst/>
            <a:cxnLst/>
            <a:rect r="r" b="b" t="t" l="l"/>
            <a:pathLst>
              <a:path w="93630" h="9525" stroke="true" fill="norm" extrusionOk="true">
                <a:moveTo>
                  <a:pt x="0" y="0"/>
                </a:moveTo>
                <a:lnTo>
                  <a:pt x="93631" y="0"/>
                </a:lnTo>
              </a:path>
            </a:pathLst>
          </a:custGeom>
          <a:ln w="16442" cap="flat">
            <a:solidFill>
              <a:srgbClr val="FCFCF0"/>
            </a:solidFill>
            <a:prstDash val="solid"/>
          </a:ln>
        </p:spPr>
        <p:txBody>
          <a:bodyPr vert="horz" anchor="ctr" tIns="45720" lIns="91440" bIns="45720" rIns="91440">
            <a:normAutofit/>
          </a:bodyPr>
          <a:p>
            <a:pPr algn="l" marL="0"/>
          </a:p>
        </p:txBody>
      </p:sp>
      <p:sp>
        <p:nvSpPr>
          <p:cNvPr name="Freeform 18" id="18"/>
          <p:cNvSpPr/>
          <p:nvPr/>
        </p:nvSpPr>
        <p:spPr>
          <a:xfrm>
            <a:off x="1470611" y="5117668"/>
            <a:ext cx="3317" cy="112429"/>
          </a:xfrm>
          <a:custGeom>
            <a:avLst/>
            <a:gdLst/>
            <a:ahLst/>
            <a:cxnLst/>
            <a:rect r="r" b="b" t="t" l="l"/>
            <a:pathLst>
              <a:path w="2762" h="93630" stroke="true" fill="norm" extrusionOk="true">
                <a:moveTo>
                  <a:pt x="0" y="0"/>
                </a:moveTo>
                <a:lnTo>
                  <a:pt x="2762" y="93631"/>
                </a:lnTo>
              </a:path>
            </a:pathLst>
          </a:custGeom>
          <a:ln w="16442" cap="flat">
            <a:solidFill>
              <a:srgbClr val="FCFCF0"/>
            </a:solidFill>
            <a:prstDash val="solid"/>
          </a:ln>
        </p:spPr>
        <p:txBody>
          <a:bodyPr vert="horz" anchor="ctr" tIns="45720" lIns="91440" bIns="45720" rIns="91440">
            <a:normAutofit/>
          </a:bodyPr>
          <a:p>
            <a:pPr algn="l" marL="0"/>
          </a:p>
        </p:txBody>
      </p:sp>
      <p:sp>
        <p:nvSpPr>
          <p:cNvPr name="Freeform 19" id="19"/>
          <p:cNvSpPr/>
          <p:nvPr/>
        </p:nvSpPr>
        <p:spPr>
          <a:xfrm>
            <a:off x="5138024" y="3803621"/>
            <a:ext cx="112429" cy="11437"/>
          </a:xfrm>
          <a:custGeom>
            <a:avLst/>
            <a:gdLst/>
            <a:ahLst/>
            <a:cxnLst/>
            <a:rect r="r" b="b" t="t" l="l"/>
            <a:pathLst>
              <a:path w="93630" h="9525" stroke="true" fill="norm" extrusionOk="true">
                <a:moveTo>
                  <a:pt x="0" y="0"/>
                </a:moveTo>
                <a:lnTo>
                  <a:pt x="93631" y="0"/>
                </a:lnTo>
              </a:path>
            </a:pathLst>
          </a:custGeom>
          <a:ln w="16442" cap="flat">
            <a:solidFill>
              <a:srgbClr val="FCFCF0"/>
            </a:solidFill>
            <a:prstDash val="solid"/>
          </a:ln>
        </p:spPr>
        <p:txBody>
          <a:bodyPr vert="horz" anchor="ctr" tIns="45720" lIns="91440" bIns="45720" rIns="91440">
            <a:normAutofit/>
          </a:bodyPr>
          <a:p>
            <a:pPr algn="l" marL="0"/>
          </a:p>
        </p:txBody>
      </p:sp>
      <p:sp>
        <p:nvSpPr>
          <p:cNvPr name="Freeform 20" id="20"/>
          <p:cNvSpPr/>
          <p:nvPr/>
        </p:nvSpPr>
        <p:spPr>
          <a:xfrm>
            <a:off x="5190979" y="3747349"/>
            <a:ext cx="3202" cy="112429"/>
          </a:xfrm>
          <a:custGeom>
            <a:avLst/>
            <a:gdLst/>
            <a:ahLst/>
            <a:cxnLst/>
            <a:rect r="r" b="b" t="t" l="l"/>
            <a:pathLst>
              <a:path w="2667" h="93630" stroke="true" fill="norm" extrusionOk="true">
                <a:moveTo>
                  <a:pt x="0" y="0"/>
                </a:moveTo>
                <a:lnTo>
                  <a:pt x="2667" y="93631"/>
                </a:lnTo>
              </a:path>
            </a:pathLst>
          </a:custGeom>
          <a:ln w="16442" cap="flat">
            <a:solidFill>
              <a:srgbClr val="FCFCF0"/>
            </a:solidFill>
            <a:prstDash val="solid"/>
          </a:ln>
        </p:spPr>
        <p:txBody>
          <a:bodyPr vert="horz" anchor="ctr" tIns="45720" lIns="91440" bIns="45720" rIns="91440">
            <a:normAutofit/>
          </a:bodyPr>
          <a:p>
            <a:pPr algn="l" marL="0"/>
          </a:p>
        </p:txBody>
      </p:sp>
      <p:sp>
        <p:nvSpPr>
          <p:cNvPr name="Freeform 21" id="21"/>
          <p:cNvSpPr/>
          <p:nvPr/>
        </p:nvSpPr>
        <p:spPr>
          <a:xfrm>
            <a:off x="2632197" y="4057189"/>
            <a:ext cx="221543" cy="11437"/>
          </a:xfrm>
          <a:custGeom>
            <a:avLst/>
            <a:gdLst/>
            <a:ahLst/>
            <a:cxnLst/>
            <a:rect r="r" b="b" t="t" l="l"/>
            <a:pathLst>
              <a:path w="184499" h="9525" stroke="true" fill="norm" extrusionOk="true">
                <a:moveTo>
                  <a:pt x="0" y="0"/>
                </a:moveTo>
                <a:lnTo>
                  <a:pt x="184499" y="0"/>
                </a:lnTo>
              </a:path>
            </a:pathLst>
          </a:custGeom>
          <a:ln w="16442" cap="flat">
            <a:solidFill>
              <a:srgbClr val="FCFCF0"/>
            </a:solidFill>
            <a:prstDash val="solid"/>
          </a:ln>
        </p:spPr>
        <p:txBody>
          <a:bodyPr vert="horz" anchor="ctr" tIns="45720" lIns="91440" bIns="45720" rIns="91440">
            <a:normAutofit/>
          </a:bodyPr>
          <a:p>
            <a:pPr algn="l" marL="0"/>
          </a:p>
        </p:txBody>
      </p:sp>
      <p:sp>
        <p:nvSpPr>
          <p:cNvPr name="Freeform 22" id="22"/>
          <p:cNvSpPr/>
          <p:nvPr/>
        </p:nvSpPr>
        <p:spPr>
          <a:xfrm>
            <a:off x="2736621" y="3946475"/>
            <a:ext cx="6405" cy="221428"/>
          </a:xfrm>
          <a:custGeom>
            <a:avLst/>
            <a:gdLst/>
            <a:ahLst/>
            <a:cxnLst/>
            <a:rect r="r" b="b" t="t" l="l"/>
            <a:pathLst>
              <a:path w="5334" h="184404" stroke="true" fill="norm" extrusionOk="true">
                <a:moveTo>
                  <a:pt x="0" y="0"/>
                </a:moveTo>
                <a:lnTo>
                  <a:pt x="5334" y="184404"/>
                </a:lnTo>
              </a:path>
            </a:pathLst>
          </a:custGeom>
          <a:ln w="16442" cap="flat">
            <a:solidFill>
              <a:srgbClr val="FCFCF0"/>
            </a:solidFill>
            <a:prstDash val="solid"/>
          </a:ln>
        </p:spPr>
        <p:txBody>
          <a:bodyPr vert="horz" anchor="ctr" tIns="45720" lIns="91440" bIns="45720" rIns="91440">
            <a:normAutofit/>
          </a:bodyPr>
          <a:p>
            <a:pPr algn="l" marL="0"/>
          </a:p>
        </p:txBody>
      </p:sp>
      <p:sp>
        <p:nvSpPr>
          <p:cNvPr name="Freeform 23" id="23"/>
          <p:cNvSpPr/>
          <p:nvPr/>
        </p:nvSpPr>
        <p:spPr>
          <a:xfrm>
            <a:off x="2675317" y="4000573"/>
            <a:ext cx="137706" cy="119635"/>
          </a:xfrm>
          <a:custGeom>
            <a:avLst/>
            <a:gdLst/>
            <a:ahLst/>
            <a:cxnLst/>
            <a:rect r="r" b="b" t="t" l="l"/>
            <a:pathLst>
              <a:path w="114680" h="99631" stroke="true" fill="norm" extrusionOk="true">
                <a:moveTo>
                  <a:pt x="0" y="0"/>
                </a:moveTo>
                <a:lnTo>
                  <a:pt x="114681" y="99631"/>
                </a:lnTo>
              </a:path>
            </a:pathLst>
          </a:custGeom>
          <a:ln w="16442" cap="flat">
            <a:solidFill>
              <a:srgbClr val="FCFCF0"/>
            </a:solidFill>
            <a:prstDash val="solid"/>
          </a:ln>
        </p:spPr>
        <p:txBody>
          <a:bodyPr vert="horz" anchor="ctr" tIns="45720" lIns="91440" bIns="45720" rIns="91440">
            <a:normAutofit/>
          </a:bodyPr>
          <a:p>
            <a:pPr algn="l" marL="0"/>
          </a:p>
        </p:txBody>
      </p:sp>
      <p:sp>
        <p:nvSpPr>
          <p:cNvPr name="Freeform 24" id="24"/>
          <p:cNvSpPr/>
          <p:nvPr/>
        </p:nvSpPr>
        <p:spPr>
          <a:xfrm>
            <a:off x="2675317" y="3969578"/>
            <a:ext cx="155891" cy="150630"/>
          </a:xfrm>
          <a:custGeom>
            <a:avLst/>
            <a:gdLst/>
            <a:ahLst/>
            <a:cxnLst/>
            <a:rect r="r" b="b" t="t" l="l"/>
            <a:pathLst>
              <a:path w="129825" h="125444" stroke="true" fill="norm" extrusionOk="true">
                <a:moveTo>
                  <a:pt x="0" y="125444"/>
                </a:moveTo>
                <a:lnTo>
                  <a:pt x="129826" y="0"/>
                </a:lnTo>
              </a:path>
            </a:pathLst>
          </a:custGeom>
          <a:ln w="16442" cap="flat">
            <a:solidFill>
              <a:srgbClr val="FCFCF0"/>
            </a:solidFill>
            <a:prstDash val="solid"/>
          </a:ln>
        </p:spPr>
        <p:txBody>
          <a:bodyPr vert="horz" anchor="ctr" tIns="45720" lIns="91440" bIns="45720" rIns="91440">
            <a:normAutofit/>
          </a:bodyPr>
          <a:p>
            <a:pPr algn="l" marL="0"/>
          </a:p>
        </p:txBody>
      </p:sp>
      <p:sp>
        <p:nvSpPr>
          <p:cNvPr name="Freeform 25" id="25"/>
          <p:cNvSpPr/>
          <p:nvPr/>
        </p:nvSpPr>
        <p:spPr>
          <a:xfrm>
            <a:off x="4486776" y="3967176"/>
            <a:ext cx="175220" cy="11437"/>
          </a:xfrm>
          <a:custGeom>
            <a:avLst/>
            <a:gdLst/>
            <a:ahLst/>
            <a:cxnLst/>
            <a:rect r="r" b="b" t="t" l="l"/>
            <a:pathLst>
              <a:path w="145922" h="9525" stroke="true" fill="norm" extrusionOk="true">
                <a:moveTo>
                  <a:pt x="0" y="0"/>
                </a:moveTo>
                <a:lnTo>
                  <a:pt x="145923" y="0"/>
                </a:lnTo>
              </a:path>
            </a:pathLst>
          </a:custGeom>
          <a:ln w="16442" cap="flat">
            <a:solidFill>
              <a:srgbClr val="FCFCF0"/>
            </a:solidFill>
            <a:prstDash val="solid"/>
          </a:ln>
        </p:spPr>
        <p:txBody>
          <a:bodyPr vert="horz" anchor="ctr" tIns="45720" lIns="91440" bIns="45720" rIns="91440">
            <a:normAutofit/>
          </a:bodyPr>
          <a:p>
            <a:pPr algn="l" marL="0"/>
          </a:p>
        </p:txBody>
      </p:sp>
      <p:sp>
        <p:nvSpPr>
          <p:cNvPr name="Freeform 26" id="26"/>
          <p:cNvSpPr/>
          <p:nvPr/>
        </p:nvSpPr>
        <p:spPr>
          <a:xfrm>
            <a:off x="4569355" y="3879566"/>
            <a:ext cx="5031" cy="175106"/>
          </a:xfrm>
          <a:custGeom>
            <a:avLst/>
            <a:gdLst/>
            <a:ahLst/>
            <a:cxnLst/>
            <a:rect r="r" b="b" t="t" l="l"/>
            <a:pathLst>
              <a:path w="4190" h="145827" stroke="true" fill="norm" extrusionOk="true">
                <a:moveTo>
                  <a:pt x="0" y="0"/>
                </a:moveTo>
                <a:lnTo>
                  <a:pt x="4191" y="145828"/>
                </a:lnTo>
              </a:path>
            </a:pathLst>
          </a:custGeom>
          <a:ln w="16442" cap="flat">
            <a:solidFill>
              <a:srgbClr val="FCFCF0"/>
            </a:solidFill>
            <a:prstDash val="solid"/>
          </a:ln>
        </p:spPr>
        <p:txBody>
          <a:bodyPr vert="horz" anchor="ctr" tIns="45720" lIns="91440" bIns="45720" rIns="91440">
            <a:normAutofit/>
          </a:bodyPr>
          <a:p>
            <a:pPr algn="l" marL="0"/>
          </a:p>
        </p:txBody>
      </p:sp>
      <p:sp>
        <p:nvSpPr>
          <p:cNvPr name="Freeform 27" id="27"/>
          <p:cNvSpPr/>
          <p:nvPr/>
        </p:nvSpPr>
        <p:spPr>
          <a:xfrm>
            <a:off x="4520861" y="3922341"/>
            <a:ext cx="108998" cy="94587"/>
          </a:xfrm>
          <a:custGeom>
            <a:avLst/>
            <a:gdLst/>
            <a:ahLst/>
            <a:cxnLst/>
            <a:rect r="r" b="b" t="t" l="l"/>
            <a:pathLst>
              <a:path w="90773" h="78771" stroke="true" fill="norm" extrusionOk="true">
                <a:moveTo>
                  <a:pt x="0" y="0"/>
                </a:moveTo>
                <a:lnTo>
                  <a:pt x="90773" y="78772"/>
                </a:lnTo>
              </a:path>
            </a:pathLst>
          </a:custGeom>
          <a:ln w="16442" cap="flat">
            <a:solidFill>
              <a:srgbClr val="FCFCF0"/>
            </a:solidFill>
            <a:prstDash val="solid"/>
          </a:ln>
        </p:spPr>
        <p:txBody>
          <a:bodyPr vert="horz" anchor="ctr" tIns="45720" lIns="91440" bIns="45720" rIns="91440">
            <a:normAutofit/>
          </a:bodyPr>
          <a:p>
            <a:pPr algn="l" marL="0"/>
          </a:p>
        </p:txBody>
      </p:sp>
      <p:sp>
        <p:nvSpPr>
          <p:cNvPr name="Freeform 28" id="28"/>
          <p:cNvSpPr/>
          <p:nvPr/>
        </p:nvSpPr>
        <p:spPr>
          <a:xfrm>
            <a:off x="4520861" y="3897866"/>
            <a:ext cx="123295" cy="119063"/>
          </a:xfrm>
          <a:custGeom>
            <a:avLst/>
            <a:gdLst/>
            <a:ahLst/>
            <a:cxnLst/>
            <a:rect r="r" b="b" t="t" l="l"/>
            <a:pathLst>
              <a:path w="102679" h="99155" stroke="true" fill="norm" extrusionOk="true">
                <a:moveTo>
                  <a:pt x="0" y="99155"/>
                </a:moveTo>
                <a:lnTo>
                  <a:pt x="102679" y="0"/>
                </a:lnTo>
              </a:path>
            </a:pathLst>
          </a:custGeom>
          <a:ln w="16442" cap="flat">
            <a:solidFill>
              <a:srgbClr val="FCFCF0"/>
            </a:solidFill>
            <a:prstDash val="solid"/>
          </a:ln>
        </p:spPr>
        <p:txBody>
          <a:bodyPr vert="horz" anchor="ctr" tIns="45720" lIns="91440" bIns="45720" rIns="91440">
            <a:normAutofit/>
          </a:bodyPr>
          <a:p>
            <a:pPr algn="l" marL="0"/>
          </a:p>
        </p:txBody>
      </p:sp>
      <p:sp>
        <p:nvSpPr>
          <p:cNvPr name="Freeform 29" id="29"/>
          <p:cNvSpPr/>
          <p:nvPr/>
        </p:nvSpPr>
        <p:spPr>
          <a:xfrm>
            <a:off x="1391580" y="3297972"/>
            <a:ext cx="398137" cy="400250"/>
          </a:xfrm>
          <a:custGeom>
            <a:avLst/>
            <a:gdLst/>
            <a:ahLst/>
            <a:cxnLst/>
            <a:rect r="r" b="b" t="t" l="l"/>
            <a:pathLst>
              <a:path w="331565" h="333325" stroke="true" fill="norm" extrusionOk="true">
                <a:moveTo>
                  <a:pt x="124870" y="145992"/>
                </a:moveTo>
                <a:cubicBezTo>
                  <a:pt x="124870" y="145992"/>
                  <a:pt x="-289" y="206571"/>
                  <a:pt x="-289" y="211810"/>
                </a:cubicBezTo>
                <a:cubicBezTo>
                  <a:pt x="-289" y="217049"/>
                  <a:pt x="149635" y="200190"/>
                  <a:pt x="149635" y="200190"/>
                </a:cubicBezTo>
                <a:cubicBezTo>
                  <a:pt x="149635" y="200190"/>
                  <a:pt x="207737" y="338207"/>
                  <a:pt x="220596" y="333063"/>
                </a:cubicBezTo>
                <a:cubicBezTo>
                  <a:pt x="233455" y="327920"/>
                  <a:pt x="203832" y="205333"/>
                  <a:pt x="203832" y="205333"/>
                </a:cubicBezTo>
                <a:cubicBezTo>
                  <a:pt x="203832" y="205333"/>
                  <a:pt x="314798" y="220764"/>
                  <a:pt x="316132" y="210477"/>
                </a:cubicBezTo>
                <a:cubicBezTo>
                  <a:pt x="317465" y="200190"/>
                  <a:pt x="210023" y="163614"/>
                  <a:pt x="210023" y="163614"/>
                </a:cubicBezTo>
                <a:cubicBezTo>
                  <a:pt x="210023" y="163614"/>
                  <a:pt x="331277" y="77222"/>
                  <a:pt x="331277" y="68364"/>
                </a:cubicBezTo>
                <a:cubicBezTo>
                  <a:pt x="331277" y="59505"/>
                  <a:pt x="195831" y="109607"/>
                  <a:pt x="195831" y="109607"/>
                </a:cubicBezTo>
                <a:cubicBezTo>
                  <a:pt x="195831" y="109607"/>
                  <a:pt x="243456" y="3784"/>
                  <a:pt x="237074" y="-26"/>
                </a:cubicBezTo>
                <a:cubicBezTo>
                  <a:pt x="230693" y="-3836"/>
                  <a:pt x="150682" y="107035"/>
                  <a:pt x="150682" y="107035"/>
                </a:cubicBezTo>
                <a:cubicBezTo>
                  <a:pt x="150682" y="107035"/>
                  <a:pt x="51337" y="47694"/>
                  <a:pt x="42288" y="51600"/>
                </a:cubicBezTo>
                <a:cubicBezTo>
                  <a:pt x="33239" y="55505"/>
                  <a:pt x="124870" y="145992"/>
                  <a:pt x="124870" y="145992"/>
                </a:cubicBezTo>
                <a:close/>
              </a:path>
            </a:pathLst>
          </a:custGeom>
          <a:solidFill>
            <a:srgbClr val="FD7D3E"/>
          </a:solidFill>
          <a:ln cap="flat">
            <a:prstDash val="solid"/>
          </a:ln>
        </p:spPr>
        <p:txBody>
          <a:bodyPr vert="horz" anchor="ctr" tIns="45720" lIns="91440" bIns="45720" rIns="91440">
            <a:normAutofit/>
          </a:bodyPr>
          <a:p>
            <a:pPr algn="l" marL="0"/>
          </a:p>
        </p:txBody>
      </p:sp>
      <p:sp>
        <p:nvSpPr>
          <p:cNvPr name="Freeform 30" id="30"/>
          <p:cNvSpPr/>
          <p:nvPr/>
        </p:nvSpPr>
        <p:spPr>
          <a:xfrm>
            <a:off x="3745250" y="3401366"/>
            <a:ext cx="130480" cy="129929"/>
          </a:xfrm>
          <a:custGeom>
            <a:avLst/>
            <a:gdLst/>
            <a:ahLst/>
            <a:cxnLst/>
            <a:rect r="r" b="b" t="t" l="l"/>
            <a:pathLst>
              <a:path w="108663" h="108204" stroke="true" fill="norm" extrusionOk="true">
                <a:moveTo>
                  <a:pt x="47367" y="67220"/>
                </a:moveTo>
                <a:cubicBezTo>
                  <a:pt x="47367" y="67220"/>
                  <a:pt x="67084" y="108082"/>
                  <a:pt x="68799" y="108082"/>
                </a:cubicBezTo>
                <a:cubicBezTo>
                  <a:pt x="68380" y="91737"/>
                  <a:pt x="67113" y="75430"/>
                  <a:pt x="64989" y="59219"/>
                </a:cubicBezTo>
                <a:cubicBezTo>
                  <a:pt x="64989" y="59219"/>
                  <a:pt x="110042" y="40169"/>
                  <a:pt x="108328" y="36073"/>
                </a:cubicBezTo>
                <a:cubicBezTo>
                  <a:pt x="106613" y="31977"/>
                  <a:pt x="66703" y="41502"/>
                  <a:pt x="66703" y="41502"/>
                </a:cubicBezTo>
                <a:cubicBezTo>
                  <a:pt x="66703" y="41502"/>
                  <a:pt x="71751" y="5307"/>
                  <a:pt x="68418" y="4926"/>
                </a:cubicBezTo>
                <a:cubicBezTo>
                  <a:pt x="65084" y="4545"/>
                  <a:pt x="53178" y="39407"/>
                  <a:pt x="53178" y="39407"/>
                </a:cubicBezTo>
                <a:cubicBezTo>
                  <a:pt x="53178" y="39407"/>
                  <a:pt x="24603" y="-122"/>
                  <a:pt x="22031" y="-122"/>
                </a:cubicBezTo>
                <a:cubicBezTo>
                  <a:pt x="19459" y="-122"/>
                  <a:pt x="35557" y="44074"/>
                  <a:pt x="35557" y="44074"/>
                </a:cubicBezTo>
                <a:cubicBezTo>
                  <a:pt x="35557" y="44074"/>
                  <a:pt x="981" y="28453"/>
                  <a:pt x="-258" y="30549"/>
                </a:cubicBezTo>
                <a:cubicBezTo>
                  <a:pt x="-1496" y="32644"/>
                  <a:pt x="34699" y="59124"/>
                  <a:pt x="34699" y="59124"/>
                </a:cubicBezTo>
                <a:cubicBezTo>
                  <a:pt x="34699" y="59124"/>
                  <a:pt x="15649" y="91509"/>
                  <a:pt x="16602" y="94461"/>
                </a:cubicBezTo>
                <a:cubicBezTo>
                  <a:pt x="17554" y="97414"/>
                  <a:pt x="47367" y="67220"/>
                  <a:pt x="47367" y="67220"/>
                </a:cubicBezTo>
                <a:close/>
              </a:path>
            </a:pathLst>
          </a:custGeom>
          <a:solidFill>
            <a:srgbClr val="FD7D3E"/>
          </a:solidFill>
          <a:ln cap="flat">
            <a:prstDash val="solid"/>
          </a:ln>
        </p:spPr>
        <p:txBody>
          <a:bodyPr vert="horz" anchor="ctr" tIns="45720" lIns="91440" bIns="45720" rIns="91440">
            <a:normAutofit/>
          </a:bodyPr>
          <a:p>
            <a:pPr algn="l" marL="0"/>
          </a:p>
        </p:txBody>
      </p:sp>
      <p:sp>
        <p:nvSpPr>
          <p:cNvPr name="Freeform 31" id="31"/>
          <p:cNvSpPr/>
          <p:nvPr/>
        </p:nvSpPr>
        <p:spPr>
          <a:xfrm>
            <a:off x="4801269" y="5088502"/>
            <a:ext cx="130482" cy="130043"/>
          </a:xfrm>
          <a:custGeom>
            <a:avLst/>
            <a:gdLst/>
            <a:ahLst/>
            <a:cxnLst/>
            <a:rect r="r" b="b" t="t" l="l"/>
            <a:pathLst>
              <a:path w="108664" h="108299" stroke="true" fill="norm" extrusionOk="true">
                <a:moveTo>
                  <a:pt x="47272" y="67315"/>
                </a:moveTo>
                <a:cubicBezTo>
                  <a:pt x="47272" y="67315"/>
                  <a:pt x="67084" y="108178"/>
                  <a:pt x="68703" y="108178"/>
                </a:cubicBezTo>
                <a:cubicBezTo>
                  <a:pt x="68323" y="91833"/>
                  <a:pt x="67074" y="75526"/>
                  <a:pt x="64989" y="59314"/>
                </a:cubicBezTo>
                <a:cubicBezTo>
                  <a:pt x="64989" y="59314"/>
                  <a:pt x="110042" y="40264"/>
                  <a:pt x="108328" y="36169"/>
                </a:cubicBezTo>
                <a:cubicBezTo>
                  <a:pt x="106613" y="32073"/>
                  <a:pt x="66608" y="41598"/>
                  <a:pt x="66608" y="41598"/>
                </a:cubicBezTo>
                <a:cubicBezTo>
                  <a:pt x="66608" y="41598"/>
                  <a:pt x="71656" y="5403"/>
                  <a:pt x="68323" y="5022"/>
                </a:cubicBezTo>
                <a:cubicBezTo>
                  <a:pt x="64989" y="4641"/>
                  <a:pt x="53178" y="39502"/>
                  <a:pt x="53178" y="39502"/>
                </a:cubicBezTo>
                <a:cubicBezTo>
                  <a:pt x="53178" y="39502"/>
                  <a:pt x="24603" y="-122"/>
                  <a:pt x="22031" y="-122"/>
                </a:cubicBezTo>
                <a:cubicBezTo>
                  <a:pt x="19459" y="-122"/>
                  <a:pt x="35461" y="44170"/>
                  <a:pt x="35461" y="44170"/>
                </a:cubicBezTo>
                <a:cubicBezTo>
                  <a:pt x="35461" y="44170"/>
                  <a:pt x="981" y="28549"/>
                  <a:pt x="-257" y="30644"/>
                </a:cubicBezTo>
                <a:cubicBezTo>
                  <a:pt x="-1496" y="32740"/>
                  <a:pt x="34604" y="59219"/>
                  <a:pt x="34604" y="59219"/>
                </a:cubicBezTo>
                <a:cubicBezTo>
                  <a:pt x="34604" y="59219"/>
                  <a:pt x="15554" y="91699"/>
                  <a:pt x="16507" y="94652"/>
                </a:cubicBezTo>
                <a:cubicBezTo>
                  <a:pt x="17459" y="97605"/>
                  <a:pt x="47272" y="67315"/>
                  <a:pt x="47272" y="67315"/>
                </a:cubicBezTo>
                <a:close/>
              </a:path>
            </a:pathLst>
          </a:custGeom>
          <a:solidFill>
            <a:srgbClr val="52D8D5"/>
          </a:solidFill>
          <a:ln cap="flat">
            <a:prstDash val="solid"/>
          </a:ln>
        </p:spPr>
        <p:txBody>
          <a:bodyPr vert="horz" anchor="ctr" tIns="45720" lIns="91440" bIns="45720" rIns="91440">
            <a:normAutofit/>
          </a:bodyPr>
          <a:p>
            <a:pPr algn="l" marL="0"/>
          </a:p>
        </p:txBody>
      </p:sp>
      <p:sp>
        <p:nvSpPr>
          <p:cNvPr name="Freeform 32" id="32"/>
          <p:cNvSpPr/>
          <p:nvPr/>
        </p:nvSpPr>
        <p:spPr>
          <a:xfrm>
            <a:off x="3906074" y="3466486"/>
            <a:ext cx="152200" cy="159544"/>
          </a:xfrm>
          <a:custGeom>
            <a:avLst/>
            <a:gdLst/>
            <a:ahLst/>
            <a:cxnLst/>
            <a:rect r="r" b="b" t="t" l="l"/>
            <a:pathLst>
              <a:path w="126751" h="132867" stroke="true" fill="norm" extrusionOk="true">
                <a:moveTo>
                  <a:pt x="48023" y="79759"/>
                </a:moveTo>
                <a:cubicBezTo>
                  <a:pt x="48023" y="79759"/>
                  <a:pt x="34497" y="131385"/>
                  <a:pt x="36021" y="132718"/>
                </a:cubicBezTo>
                <a:cubicBezTo>
                  <a:pt x="37545" y="134052"/>
                  <a:pt x="69930" y="86141"/>
                  <a:pt x="69930" y="86141"/>
                </a:cubicBezTo>
                <a:cubicBezTo>
                  <a:pt x="69930" y="86141"/>
                  <a:pt x="124699" y="103667"/>
                  <a:pt x="126413" y="98619"/>
                </a:cubicBezTo>
                <a:cubicBezTo>
                  <a:pt x="128128" y="93571"/>
                  <a:pt x="84980" y="71568"/>
                  <a:pt x="84980" y="71568"/>
                </a:cubicBezTo>
                <a:cubicBezTo>
                  <a:pt x="84980" y="71568"/>
                  <a:pt x="117174" y="42993"/>
                  <a:pt x="114412" y="40135"/>
                </a:cubicBezTo>
                <a:cubicBezTo>
                  <a:pt x="111650" y="37278"/>
                  <a:pt x="74503" y="59185"/>
                  <a:pt x="74503" y="59185"/>
                </a:cubicBezTo>
                <a:cubicBezTo>
                  <a:pt x="74503" y="59185"/>
                  <a:pt x="79550" y="2035"/>
                  <a:pt x="76884" y="-60"/>
                </a:cubicBezTo>
                <a:cubicBezTo>
                  <a:pt x="74216" y="-2156"/>
                  <a:pt x="55166" y="49756"/>
                  <a:pt x="55166" y="49756"/>
                </a:cubicBezTo>
                <a:cubicBezTo>
                  <a:pt x="55166" y="49756"/>
                  <a:pt x="36116" y="9465"/>
                  <a:pt x="33450" y="10417"/>
                </a:cubicBezTo>
                <a:cubicBezTo>
                  <a:pt x="30782" y="11370"/>
                  <a:pt x="42975" y="62329"/>
                  <a:pt x="42975" y="62329"/>
                </a:cubicBezTo>
                <a:cubicBezTo>
                  <a:pt x="42975" y="62329"/>
                  <a:pt x="874" y="76521"/>
                  <a:pt x="-269" y="80045"/>
                </a:cubicBezTo>
                <a:cubicBezTo>
                  <a:pt x="-1412" y="83569"/>
                  <a:pt x="48023" y="79759"/>
                  <a:pt x="48023" y="79759"/>
                </a:cubicBezTo>
                <a:close/>
              </a:path>
            </a:pathLst>
          </a:custGeom>
          <a:solidFill>
            <a:srgbClr val="52D8D5"/>
          </a:solidFill>
          <a:ln cap="flat">
            <a:prstDash val="solid"/>
          </a:ln>
        </p:spPr>
        <p:txBody>
          <a:bodyPr vert="horz" anchor="ctr" tIns="45720" lIns="91440" bIns="45720" rIns="91440">
            <a:normAutofit/>
          </a:bodyPr>
          <a:p>
            <a:pPr algn="l" marL="0"/>
          </a:p>
        </p:txBody>
      </p:sp>
      <p:sp>
        <p:nvSpPr>
          <p:cNvPr name="Freeform 33" id="33"/>
          <p:cNvSpPr/>
          <p:nvPr/>
        </p:nvSpPr>
        <p:spPr>
          <a:xfrm>
            <a:off x="1391566" y="3751128"/>
            <a:ext cx="36273" cy="39270"/>
          </a:xfrm>
          <a:custGeom>
            <a:avLst/>
            <a:gdLst/>
            <a:ahLst/>
            <a:cxnLst/>
            <a:rect r="r" b="b" t="t" l="l"/>
            <a:pathLst>
              <a:path w="30208" h="32704" stroke="true" fill="norm" extrusionOk="true">
                <a:moveTo>
                  <a:pt x="103" y="8447"/>
                </a:moveTo>
                <a:cubicBezTo>
                  <a:pt x="-2087" y="22829"/>
                  <a:pt x="4961" y="35021"/>
                  <a:pt x="19915" y="32164"/>
                </a:cubicBezTo>
                <a:cubicBezTo>
                  <a:pt x="34870" y="29306"/>
                  <a:pt x="31536" y="3589"/>
                  <a:pt x="19915" y="731"/>
                </a:cubicBezTo>
                <a:cubicBezTo>
                  <a:pt x="8295" y="-2126"/>
                  <a:pt x="961" y="2636"/>
                  <a:pt x="103" y="8447"/>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34" id="34"/>
          <p:cNvSpPr/>
          <p:nvPr/>
        </p:nvSpPr>
        <p:spPr>
          <a:xfrm>
            <a:off x="1456696" y="3742544"/>
            <a:ext cx="34668" cy="35989"/>
          </a:xfrm>
          <a:custGeom>
            <a:avLst/>
            <a:gdLst/>
            <a:ahLst/>
            <a:cxnLst/>
            <a:rect r="r" b="b" t="t" l="l"/>
            <a:pathLst>
              <a:path w="28871" h="29972" stroke="true" fill="norm" extrusionOk="true">
                <a:moveTo>
                  <a:pt x="155" y="13690"/>
                </a:moveTo>
                <a:cubicBezTo>
                  <a:pt x="-3750" y="27216"/>
                  <a:pt x="19205" y="36931"/>
                  <a:pt x="26254" y="23215"/>
                </a:cubicBezTo>
                <a:cubicBezTo>
                  <a:pt x="30721" y="16081"/>
                  <a:pt x="28568" y="6680"/>
                  <a:pt x="21444" y="2203"/>
                </a:cubicBezTo>
                <a:cubicBezTo>
                  <a:pt x="18977" y="660"/>
                  <a:pt x="16119" y="-150"/>
                  <a:pt x="13204" y="-121"/>
                </a:cubicBezTo>
                <a:cubicBezTo>
                  <a:pt x="3870" y="69"/>
                  <a:pt x="1965" y="6927"/>
                  <a:pt x="155" y="13690"/>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35" id="35"/>
          <p:cNvSpPr/>
          <p:nvPr/>
        </p:nvSpPr>
        <p:spPr>
          <a:xfrm>
            <a:off x="1442018" y="3807171"/>
            <a:ext cx="36237" cy="40870"/>
          </a:xfrm>
          <a:custGeom>
            <a:avLst/>
            <a:gdLst/>
            <a:ahLst/>
            <a:cxnLst/>
            <a:rect r="r" b="b" t="t" l="l"/>
            <a:pathLst>
              <a:path w="30178" h="34036" stroke="true" fill="norm" extrusionOk="true">
                <a:moveTo>
                  <a:pt x="-289" y="13114"/>
                </a:moveTo>
                <a:cubicBezTo>
                  <a:pt x="-289" y="30164"/>
                  <a:pt x="15142" y="41689"/>
                  <a:pt x="26286" y="27592"/>
                </a:cubicBezTo>
                <a:cubicBezTo>
                  <a:pt x="37430" y="13495"/>
                  <a:pt x="19809" y="1017"/>
                  <a:pt x="12856" y="-31"/>
                </a:cubicBezTo>
                <a:cubicBezTo>
                  <a:pt x="5903" y="-1078"/>
                  <a:pt x="-289" y="7113"/>
                  <a:pt x="-289" y="13114"/>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36" id="36"/>
          <p:cNvSpPr/>
          <p:nvPr/>
        </p:nvSpPr>
        <p:spPr>
          <a:xfrm>
            <a:off x="1535412" y="3802663"/>
            <a:ext cx="36893" cy="40693"/>
          </a:xfrm>
          <a:custGeom>
            <a:avLst/>
            <a:gdLst/>
            <a:ahLst/>
            <a:cxnLst/>
            <a:rect r="r" b="b" t="t" l="l"/>
            <a:pathLst>
              <a:path w="30724" h="33889" stroke="true" fill="norm" extrusionOk="true">
                <a:moveTo>
                  <a:pt x="2229" y="25060"/>
                </a:moveTo>
                <a:cubicBezTo>
                  <a:pt x="11754" y="34585"/>
                  <a:pt x="22993" y="38585"/>
                  <a:pt x="28327" y="25060"/>
                </a:cubicBezTo>
                <a:cubicBezTo>
                  <a:pt x="32861" y="16802"/>
                  <a:pt x="29842" y="6439"/>
                  <a:pt x="21584" y="1914"/>
                </a:cubicBezTo>
                <a:cubicBezTo>
                  <a:pt x="19631" y="838"/>
                  <a:pt x="17488" y="162"/>
                  <a:pt x="15278" y="-86"/>
                </a:cubicBezTo>
                <a:cubicBezTo>
                  <a:pt x="4610" y="-1039"/>
                  <a:pt x="-5010" y="17249"/>
                  <a:pt x="2229" y="25060"/>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37" id="37"/>
          <p:cNvSpPr/>
          <p:nvPr/>
        </p:nvSpPr>
        <p:spPr>
          <a:xfrm>
            <a:off x="2829247" y="3279677"/>
            <a:ext cx="36322" cy="39301"/>
          </a:xfrm>
          <a:custGeom>
            <a:avLst/>
            <a:gdLst/>
            <a:ahLst/>
            <a:cxnLst/>
            <a:rect r="r" b="b" t="t" l="l"/>
            <a:pathLst>
              <a:path w="30249" h="32730" stroke="true" fill="norm" extrusionOk="true">
                <a:moveTo>
                  <a:pt x="107" y="8447"/>
                </a:moveTo>
                <a:cubicBezTo>
                  <a:pt x="-2084" y="22925"/>
                  <a:pt x="4869" y="35117"/>
                  <a:pt x="19919" y="32164"/>
                </a:cubicBezTo>
                <a:cubicBezTo>
                  <a:pt x="34968" y="29211"/>
                  <a:pt x="31539" y="3589"/>
                  <a:pt x="19919" y="731"/>
                </a:cubicBezTo>
                <a:cubicBezTo>
                  <a:pt x="8298" y="-2126"/>
                  <a:pt x="1154" y="2636"/>
                  <a:pt x="107" y="8447"/>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38" id="38"/>
          <p:cNvSpPr/>
          <p:nvPr/>
        </p:nvSpPr>
        <p:spPr>
          <a:xfrm>
            <a:off x="5066122" y="5082209"/>
            <a:ext cx="34694" cy="35877"/>
          </a:xfrm>
          <a:custGeom>
            <a:avLst/>
            <a:gdLst/>
            <a:ahLst/>
            <a:cxnLst/>
            <a:rect r="r" b="b" t="t" l="l"/>
            <a:pathLst>
              <a:path w="28893" h="29878" stroke="true" fill="norm" extrusionOk="true">
                <a:moveTo>
                  <a:pt x="155" y="13596"/>
                </a:moveTo>
                <a:cubicBezTo>
                  <a:pt x="-3750" y="27122"/>
                  <a:pt x="19205" y="36837"/>
                  <a:pt x="26254" y="23121"/>
                </a:cubicBezTo>
                <a:cubicBezTo>
                  <a:pt x="30730" y="16054"/>
                  <a:pt x="28625" y="6700"/>
                  <a:pt x="21558" y="2223"/>
                </a:cubicBezTo>
                <a:cubicBezTo>
                  <a:pt x="19062" y="642"/>
                  <a:pt x="16157" y="-168"/>
                  <a:pt x="13205" y="-120"/>
                </a:cubicBezTo>
                <a:cubicBezTo>
                  <a:pt x="4156" y="-24"/>
                  <a:pt x="2060" y="6738"/>
                  <a:pt x="155" y="13596"/>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39" id="39"/>
          <p:cNvSpPr/>
          <p:nvPr/>
        </p:nvSpPr>
        <p:spPr>
          <a:xfrm>
            <a:off x="5027234" y="4977099"/>
            <a:ext cx="34695" cy="35877"/>
          </a:xfrm>
          <a:custGeom>
            <a:avLst/>
            <a:gdLst/>
            <a:ahLst/>
            <a:cxnLst/>
            <a:rect r="r" b="b" t="t" l="l"/>
            <a:pathLst>
              <a:path w="28894" h="29878" stroke="true" fill="norm" extrusionOk="true">
                <a:moveTo>
                  <a:pt x="155" y="13596"/>
                </a:moveTo>
                <a:cubicBezTo>
                  <a:pt x="-3750" y="27122"/>
                  <a:pt x="19205" y="36837"/>
                  <a:pt x="26254" y="23121"/>
                </a:cubicBezTo>
                <a:cubicBezTo>
                  <a:pt x="30731" y="16054"/>
                  <a:pt x="28626" y="6700"/>
                  <a:pt x="21558" y="2223"/>
                </a:cubicBezTo>
                <a:cubicBezTo>
                  <a:pt x="19062" y="642"/>
                  <a:pt x="16157" y="-168"/>
                  <a:pt x="13204" y="-120"/>
                </a:cubicBezTo>
                <a:cubicBezTo>
                  <a:pt x="4061" y="-24"/>
                  <a:pt x="2060" y="6738"/>
                  <a:pt x="155" y="13596"/>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40" id="40"/>
          <p:cNvSpPr/>
          <p:nvPr/>
        </p:nvSpPr>
        <p:spPr>
          <a:xfrm>
            <a:off x="4714992" y="4326880"/>
            <a:ext cx="34695" cy="35903"/>
          </a:xfrm>
          <a:custGeom>
            <a:avLst/>
            <a:gdLst/>
            <a:ahLst/>
            <a:cxnLst/>
            <a:rect r="r" b="b" t="t" l="l"/>
            <a:pathLst>
              <a:path w="28894" h="29900" stroke="true" fill="norm" extrusionOk="true">
                <a:moveTo>
                  <a:pt x="155" y="13596"/>
                </a:moveTo>
                <a:cubicBezTo>
                  <a:pt x="-3750" y="27217"/>
                  <a:pt x="19205" y="36837"/>
                  <a:pt x="26254" y="23121"/>
                </a:cubicBezTo>
                <a:cubicBezTo>
                  <a:pt x="30731" y="16054"/>
                  <a:pt x="28626" y="6700"/>
                  <a:pt x="21558" y="2223"/>
                </a:cubicBezTo>
                <a:cubicBezTo>
                  <a:pt x="19062" y="642"/>
                  <a:pt x="16157" y="-168"/>
                  <a:pt x="13205" y="-120"/>
                </a:cubicBezTo>
                <a:cubicBezTo>
                  <a:pt x="3966" y="71"/>
                  <a:pt x="2060" y="6833"/>
                  <a:pt x="155" y="13596"/>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41" id="41"/>
          <p:cNvSpPr/>
          <p:nvPr/>
        </p:nvSpPr>
        <p:spPr>
          <a:xfrm>
            <a:off x="4744615" y="4239956"/>
            <a:ext cx="34695" cy="35954"/>
          </a:xfrm>
          <a:custGeom>
            <a:avLst/>
            <a:gdLst/>
            <a:ahLst/>
            <a:cxnLst/>
            <a:rect r="r" b="b" t="t" l="l"/>
            <a:pathLst>
              <a:path w="28894" h="29942" stroke="true" fill="norm" extrusionOk="true">
                <a:moveTo>
                  <a:pt x="155" y="13596"/>
                </a:moveTo>
                <a:cubicBezTo>
                  <a:pt x="-3750" y="27217"/>
                  <a:pt x="19205" y="36932"/>
                  <a:pt x="26254" y="23121"/>
                </a:cubicBezTo>
                <a:cubicBezTo>
                  <a:pt x="30731" y="16054"/>
                  <a:pt x="28626" y="6700"/>
                  <a:pt x="21558" y="2223"/>
                </a:cubicBezTo>
                <a:cubicBezTo>
                  <a:pt x="19063" y="642"/>
                  <a:pt x="16158" y="-168"/>
                  <a:pt x="13205" y="-120"/>
                </a:cubicBezTo>
                <a:cubicBezTo>
                  <a:pt x="4061" y="71"/>
                  <a:pt x="2060" y="6833"/>
                  <a:pt x="155" y="13596"/>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42" id="42"/>
          <p:cNvSpPr/>
          <p:nvPr/>
        </p:nvSpPr>
        <p:spPr>
          <a:xfrm>
            <a:off x="4961469" y="5043551"/>
            <a:ext cx="34695" cy="35954"/>
          </a:xfrm>
          <a:custGeom>
            <a:avLst/>
            <a:gdLst/>
            <a:ahLst/>
            <a:cxnLst/>
            <a:rect r="r" b="b" t="t" l="l"/>
            <a:pathLst>
              <a:path w="28894" h="29942" stroke="true" fill="norm" extrusionOk="true">
                <a:moveTo>
                  <a:pt x="155" y="13596"/>
                </a:moveTo>
                <a:cubicBezTo>
                  <a:pt x="-3750" y="27217"/>
                  <a:pt x="19205" y="36933"/>
                  <a:pt x="26254" y="23121"/>
                </a:cubicBezTo>
                <a:cubicBezTo>
                  <a:pt x="30731" y="16054"/>
                  <a:pt x="28626" y="6700"/>
                  <a:pt x="21558" y="2223"/>
                </a:cubicBezTo>
                <a:cubicBezTo>
                  <a:pt x="19062" y="642"/>
                  <a:pt x="16157" y="-168"/>
                  <a:pt x="13204" y="-120"/>
                </a:cubicBezTo>
                <a:cubicBezTo>
                  <a:pt x="3965" y="71"/>
                  <a:pt x="2060" y="6834"/>
                  <a:pt x="155" y="13596"/>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43" id="43"/>
          <p:cNvSpPr/>
          <p:nvPr/>
        </p:nvSpPr>
        <p:spPr>
          <a:xfrm>
            <a:off x="4793338" y="4307781"/>
            <a:ext cx="34695" cy="35903"/>
          </a:xfrm>
          <a:custGeom>
            <a:avLst/>
            <a:gdLst/>
            <a:ahLst/>
            <a:cxnLst/>
            <a:rect r="r" b="b" t="t" l="l"/>
            <a:pathLst>
              <a:path w="28894" h="29900" stroke="true" fill="norm" extrusionOk="true">
                <a:moveTo>
                  <a:pt x="155" y="13596"/>
                </a:moveTo>
                <a:cubicBezTo>
                  <a:pt x="-3750" y="27217"/>
                  <a:pt x="19205" y="36837"/>
                  <a:pt x="26254" y="23121"/>
                </a:cubicBezTo>
                <a:cubicBezTo>
                  <a:pt x="30731" y="16054"/>
                  <a:pt x="28626" y="6700"/>
                  <a:pt x="21558" y="2223"/>
                </a:cubicBezTo>
                <a:cubicBezTo>
                  <a:pt x="19063" y="642"/>
                  <a:pt x="16157" y="-168"/>
                  <a:pt x="13204" y="-120"/>
                </a:cubicBezTo>
                <a:cubicBezTo>
                  <a:pt x="3965" y="71"/>
                  <a:pt x="2060" y="6833"/>
                  <a:pt x="155" y="13596"/>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44" id="44"/>
          <p:cNvSpPr/>
          <p:nvPr/>
        </p:nvSpPr>
        <p:spPr>
          <a:xfrm>
            <a:off x="3360457" y="4114261"/>
            <a:ext cx="34667" cy="35989"/>
          </a:xfrm>
          <a:custGeom>
            <a:avLst/>
            <a:gdLst/>
            <a:ahLst/>
            <a:cxnLst/>
            <a:rect r="r" b="b" t="t" l="l"/>
            <a:pathLst>
              <a:path w="28870" h="29972" stroke="true" fill="norm" extrusionOk="true">
                <a:moveTo>
                  <a:pt x="155" y="13690"/>
                </a:moveTo>
                <a:cubicBezTo>
                  <a:pt x="-3750" y="27216"/>
                  <a:pt x="19205" y="36931"/>
                  <a:pt x="26254" y="23215"/>
                </a:cubicBezTo>
                <a:cubicBezTo>
                  <a:pt x="30721" y="16081"/>
                  <a:pt x="28568" y="6680"/>
                  <a:pt x="21444" y="2203"/>
                </a:cubicBezTo>
                <a:cubicBezTo>
                  <a:pt x="18977" y="660"/>
                  <a:pt x="16119" y="-150"/>
                  <a:pt x="13204" y="-121"/>
                </a:cubicBezTo>
                <a:cubicBezTo>
                  <a:pt x="3965" y="69"/>
                  <a:pt x="2060" y="6927"/>
                  <a:pt x="155" y="13690"/>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45" id="45"/>
          <p:cNvSpPr/>
          <p:nvPr/>
        </p:nvSpPr>
        <p:spPr>
          <a:xfrm>
            <a:off x="3374204" y="4009607"/>
            <a:ext cx="34787" cy="35954"/>
          </a:xfrm>
          <a:custGeom>
            <a:avLst/>
            <a:gdLst/>
            <a:ahLst/>
            <a:cxnLst/>
            <a:rect r="r" b="b" t="t" l="l"/>
            <a:pathLst>
              <a:path w="28970" h="29942" stroke="true" fill="norm" extrusionOk="true">
                <a:moveTo>
                  <a:pt x="137" y="13596"/>
                </a:moveTo>
                <a:cubicBezTo>
                  <a:pt x="-3673" y="27217"/>
                  <a:pt x="19187" y="36932"/>
                  <a:pt x="26330" y="23121"/>
                </a:cubicBezTo>
                <a:cubicBezTo>
                  <a:pt x="30807" y="16054"/>
                  <a:pt x="28702" y="6700"/>
                  <a:pt x="21635" y="2223"/>
                </a:cubicBezTo>
                <a:cubicBezTo>
                  <a:pt x="19139" y="642"/>
                  <a:pt x="16234" y="-168"/>
                  <a:pt x="13281" y="-120"/>
                </a:cubicBezTo>
                <a:cubicBezTo>
                  <a:pt x="4042" y="71"/>
                  <a:pt x="2137" y="6833"/>
                  <a:pt x="137" y="13596"/>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46" id="46"/>
          <p:cNvSpPr/>
          <p:nvPr/>
        </p:nvSpPr>
        <p:spPr>
          <a:xfrm>
            <a:off x="2675317" y="3333564"/>
            <a:ext cx="36240" cy="40739"/>
          </a:xfrm>
          <a:custGeom>
            <a:avLst/>
            <a:gdLst/>
            <a:ahLst/>
            <a:cxnLst/>
            <a:rect r="r" b="b" t="t" l="l"/>
            <a:pathLst>
              <a:path w="30180" h="33927" stroke="true" fill="norm" extrusionOk="true">
                <a:moveTo>
                  <a:pt x="-289" y="13004"/>
                </a:moveTo>
                <a:cubicBezTo>
                  <a:pt x="-289" y="30054"/>
                  <a:pt x="15142" y="41579"/>
                  <a:pt x="26286" y="27482"/>
                </a:cubicBezTo>
                <a:cubicBezTo>
                  <a:pt x="37430" y="13385"/>
                  <a:pt x="19809" y="908"/>
                  <a:pt x="12951" y="-45"/>
                </a:cubicBezTo>
                <a:cubicBezTo>
                  <a:pt x="6093" y="-997"/>
                  <a:pt x="-193" y="7099"/>
                  <a:pt x="-289" y="13004"/>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47" id="47"/>
          <p:cNvSpPr/>
          <p:nvPr/>
        </p:nvSpPr>
        <p:spPr>
          <a:xfrm>
            <a:off x="2780311" y="3377484"/>
            <a:ext cx="36224" cy="40738"/>
          </a:xfrm>
          <a:custGeom>
            <a:avLst/>
            <a:gdLst/>
            <a:ahLst/>
            <a:cxnLst/>
            <a:rect r="r" b="b" t="t" l="l"/>
            <a:pathLst>
              <a:path w="30167" h="33926" stroke="true" fill="norm" extrusionOk="true">
                <a:moveTo>
                  <a:pt x="-289" y="13004"/>
                </a:moveTo>
                <a:cubicBezTo>
                  <a:pt x="-289" y="30054"/>
                  <a:pt x="15142" y="41579"/>
                  <a:pt x="26286" y="27482"/>
                </a:cubicBezTo>
                <a:cubicBezTo>
                  <a:pt x="37431" y="13385"/>
                  <a:pt x="19714" y="908"/>
                  <a:pt x="12856" y="-45"/>
                </a:cubicBezTo>
                <a:cubicBezTo>
                  <a:pt x="5998" y="-997"/>
                  <a:pt x="-289" y="7099"/>
                  <a:pt x="-289" y="13004"/>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48" id="48"/>
          <p:cNvSpPr/>
          <p:nvPr/>
        </p:nvSpPr>
        <p:spPr>
          <a:xfrm>
            <a:off x="3286826" y="4085844"/>
            <a:ext cx="36893" cy="40703"/>
          </a:xfrm>
          <a:custGeom>
            <a:avLst/>
            <a:gdLst/>
            <a:ahLst/>
            <a:cxnLst/>
            <a:rect r="r" b="b" t="t" l="l"/>
            <a:pathLst>
              <a:path w="30724" h="33897" stroke="true" fill="norm" extrusionOk="true">
                <a:moveTo>
                  <a:pt x="2229" y="25067"/>
                </a:moveTo>
                <a:cubicBezTo>
                  <a:pt x="11754" y="34592"/>
                  <a:pt x="22993" y="38593"/>
                  <a:pt x="28327" y="25067"/>
                </a:cubicBezTo>
                <a:cubicBezTo>
                  <a:pt x="32861" y="16809"/>
                  <a:pt x="29842" y="6446"/>
                  <a:pt x="21584" y="1921"/>
                </a:cubicBezTo>
                <a:cubicBezTo>
                  <a:pt x="19631" y="845"/>
                  <a:pt x="17488" y="169"/>
                  <a:pt x="15278" y="-79"/>
                </a:cubicBezTo>
                <a:cubicBezTo>
                  <a:pt x="4610" y="-1127"/>
                  <a:pt x="-5010" y="17257"/>
                  <a:pt x="2229" y="25067"/>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49" id="49"/>
          <p:cNvSpPr/>
          <p:nvPr/>
        </p:nvSpPr>
        <p:spPr>
          <a:xfrm>
            <a:off x="1930740" y="3172274"/>
            <a:ext cx="272667" cy="254139"/>
          </a:xfrm>
          <a:custGeom>
            <a:avLst/>
            <a:gdLst/>
            <a:ahLst/>
            <a:cxnLst/>
            <a:rect r="r" b="b" t="t" l="l"/>
            <a:pathLst>
              <a:path w="227075" h="211645" stroke="true" fill="norm" extrusionOk="true">
                <a:moveTo>
                  <a:pt x="70673" y="104272"/>
                </a:moveTo>
                <a:cubicBezTo>
                  <a:pt x="68768" y="102462"/>
                  <a:pt x="-289" y="97319"/>
                  <a:pt x="-289" y="97319"/>
                </a:cubicBezTo>
                <a:lnTo>
                  <a:pt x="70673" y="123798"/>
                </a:lnTo>
                <a:cubicBezTo>
                  <a:pt x="70673" y="123798"/>
                  <a:pt x="30668" y="156660"/>
                  <a:pt x="35144" y="156660"/>
                </a:cubicBezTo>
                <a:cubicBezTo>
                  <a:pt x="39621" y="156660"/>
                  <a:pt x="89342" y="141229"/>
                  <a:pt x="89342" y="141229"/>
                </a:cubicBezTo>
                <a:lnTo>
                  <a:pt x="105534" y="211524"/>
                </a:lnTo>
                <a:lnTo>
                  <a:pt x="108106" y="143134"/>
                </a:lnTo>
                <a:lnTo>
                  <a:pt x="161636" y="191521"/>
                </a:lnTo>
                <a:lnTo>
                  <a:pt x="122965" y="132181"/>
                </a:lnTo>
                <a:lnTo>
                  <a:pt x="226787" y="135990"/>
                </a:lnTo>
                <a:lnTo>
                  <a:pt x="137157" y="108939"/>
                </a:lnTo>
                <a:cubicBezTo>
                  <a:pt x="137157" y="108939"/>
                  <a:pt x="197736" y="45027"/>
                  <a:pt x="195831" y="45027"/>
                </a:cubicBezTo>
                <a:cubicBezTo>
                  <a:pt x="193926" y="45027"/>
                  <a:pt x="113250" y="86365"/>
                  <a:pt x="113250" y="86365"/>
                </a:cubicBezTo>
                <a:lnTo>
                  <a:pt x="102296" y="-122"/>
                </a:lnTo>
                <a:lnTo>
                  <a:pt x="88103" y="79221"/>
                </a:lnTo>
                <a:lnTo>
                  <a:pt x="25524" y="34740"/>
                </a:lnTo>
                <a:close/>
              </a:path>
            </a:pathLst>
          </a:custGeom>
          <a:solidFill>
            <a:srgbClr val="52D8D5"/>
          </a:solidFill>
          <a:ln cap="flat">
            <a:prstDash val="solid"/>
          </a:ln>
        </p:spPr>
        <p:txBody>
          <a:bodyPr vert="horz" anchor="ctr" tIns="45720" lIns="91440" bIns="45720" rIns="91440">
            <a:normAutofit/>
          </a:bodyPr>
          <a:p>
            <a:pPr algn="l" marL="0"/>
          </a:p>
        </p:txBody>
      </p:sp>
      <p:sp>
        <p:nvSpPr>
          <p:cNvPr name="Freeform 50" id="50"/>
          <p:cNvSpPr/>
          <p:nvPr/>
        </p:nvSpPr>
        <p:spPr>
          <a:xfrm>
            <a:off x="1281321" y="5244051"/>
            <a:ext cx="272783" cy="253796"/>
          </a:xfrm>
          <a:custGeom>
            <a:avLst/>
            <a:gdLst/>
            <a:ahLst/>
            <a:cxnLst/>
            <a:rect r="r" b="b" t="t" l="l"/>
            <a:pathLst>
              <a:path w="227171" h="211359" stroke="true" fill="norm" extrusionOk="true">
                <a:moveTo>
                  <a:pt x="70673" y="103987"/>
                </a:moveTo>
                <a:cubicBezTo>
                  <a:pt x="68768" y="102177"/>
                  <a:pt x="-289" y="97033"/>
                  <a:pt x="-289" y="97033"/>
                </a:cubicBezTo>
                <a:lnTo>
                  <a:pt x="70673" y="123417"/>
                </a:lnTo>
                <a:cubicBezTo>
                  <a:pt x="70673" y="123417"/>
                  <a:pt x="30668" y="156374"/>
                  <a:pt x="35240" y="156374"/>
                </a:cubicBezTo>
                <a:cubicBezTo>
                  <a:pt x="39812" y="156374"/>
                  <a:pt x="89437" y="140848"/>
                  <a:pt x="89437" y="140848"/>
                </a:cubicBezTo>
                <a:lnTo>
                  <a:pt x="105534" y="211238"/>
                </a:lnTo>
                <a:lnTo>
                  <a:pt x="108106" y="143134"/>
                </a:lnTo>
                <a:lnTo>
                  <a:pt x="161732" y="191521"/>
                </a:lnTo>
                <a:lnTo>
                  <a:pt x="122965" y="132085"/>
                </a:lnTo>
                <a:lnTo>
                  <a:pt x="226883" y="135991"/>
                </a:lnTo>
                <a:lnTo>
                  <a:pt x="137157" y="108940"/>
                </a:lnTo>
                <a:cubicBezTo>
                  <a:pt x="137157" y="108940"/>
                  <a:pt x="197832" y="45027"/>
                  <a:pt x="195926" y="45027"/>
                </a:cubicBezTo>
                <a:cubicBezTo>
                  <a:pt x="194021" y="45027"/>
                  <a:pt x="113345" y="86270"/>
                  <a:pt x="113345" y="86270"/>
                </a:cubicBezTo>
                <a:lnTo>
                  <a:pt x="102296" y="-122"/>
                </a:lnTo>
                <a:lnTo>
                  <a:pt x="88103" y="79222"/>
                </a:lnTo>
                <a:lnTo>
                  <a:pt x="25524" y="34740"/>
                </a:lnTo>
                <a:close/>
              </a:path>
            </a:pathLst>
          </a:custGeom>
          <a:solidFill>
            <a:srgbClr val="FD7D3E"/>
          </a:solidFill>
          <a:ln cap="flat">
            <a:prstDash val="solid"/>
          </a:ln>
        </p:spPr>
        <p:txBody>
          <a:bodyPr vert="horz" anchor="ctr" tIns="45720" lIns="91440" bIns="45720" rIns="91440">
            <a:normAutofit/>
          </a:bodyPr>
          <a:p>
            <a:pPr algn="l" marL="0"/>
          </a:p>
        </p:txBody>
      </p:sp>
      <p:grpSp>
        <p:nvGrpSpPr>
          <p:cNvPr name="Group 51" id="51"/>
          <p:cNvGrpSpPr/>
          <p:nvPr/>
        </p:nvGrpSpPr>
        <p:grpSpPr>
          <a:xfrm>
            <a:off x="1029699" y="2869526"/>
            <a:ext cx="4475493" cy="2905802"/>
            <a:chOff x="4233862" y="2210085"/>
            <a:chExt cx="3727154" cy="2419928"/>
          </a:xfrm>
        </p:grpSpPr>
        <p:sp>
          <p:nvSpPr>
            <p:cNvPr name="Freeform 52" id="52"/>
            <p:cNvSpPr/>
            <p:nvPr/>
          </p:nvSpPr>
          <p:spPr>
            <a:xfrm>
              <a:off x="6290881" y="3656361"/>
              <a:ext cx="1170050" cy="973645"/>
            </a:xfrm>
            <a:custGeom>
              <a:avLst/>
              <a:gdLst/>
              <a:ahLst/>
              <a:cxnLst/>
              <a:rect r="r" b="b" t="t" l="l"/>
              <a:pathLst>
                <a:path w="1170050" h="973645" stroke="true" fill="norm" extrusionOk="true">
                  <a:moveTo>
                    <a:pt x="0" y="973646"/>
                  </a:moveTo>
                  <a:lnTo>
                    <a:pt x="336518" y="0"/>
                  </a:lnTo>
                  <a:lnTo>
                    <a:pt x="984599" y="82201"/>
                  </a:lnTo>
                  <a:lnTo>
                    <a:pt x="1170051" y="973646"/>
                  </a:lnTo>
                  <a:lnTo>
                    <a:pt x="725995" y="973646"/>
                  </a:lnTo>
                  <a:lnTo>
                    <a:pt x="636270" y="520541"/>
                  </a:lnTo>
                  <a:lnTo>
                    <a:pt x="522542" y="973646"/>
                  </a:lnTo>
                  <a:lnTo>
                    <a:pt x="0" y="973646"/>
                  </a:lnTo>
                  <a:close/>
                </a:path>
              </a:pathLst>
            </a:custGeom>
            <a:solidFill>
              <a:srgbClr val="2D2D2D"/>
            </a:solidFill>
            <a:ln cap="flat">
              <a:prstDash val="solid"/>
            </a:ln>
          </p:spPr>
          <p:txBody>
            <a:bodyPr vert="horz" anchor="ctr" tIns="45720" lIns="91440" bIns="45720" rIns="91440">
              <a:normAutofit/>
            </a:bodyPr>
            <a:p>
              <a:pPr algn="l" marL="0"/>
            </a:p>
          </p:txBody>
        </p:sp>
        <p:sp>
          <p:nvSpPr>
            <p:cNvPr name="Freeform 53" id="53"/>
            <p:cNvSpPr/>
            <p:nvPr/>
          </p:nvSpPr>
          <p:spPr>
            <a:xfrm>
              <a:off x="6894766" y="4012977"/>
              <a:ext cx="32384" cy="163925"/>
            </a:xfrm>
            <a:custGeom>
              <a:avLst/>
              <a:gdLst/>
              <a:ahLst/>
              <a:cxnLst/>
              <a:rect r="r" b="b" t="t" l="l"/>
              <a:pathLst>
                <a:path w="32384" h="163925" stroke="true" fill="norm" extrusionOk="true">
                  <a:moveTo>
                    <a:pt x="0" y="0"/>
                  </a:moveTo>
                  <a:lnTo>
                    <a:pt x="32385" y="163925"/>
                  </a:lnTo>
                </a:path>
              </a:pathLst>
            </a:custGeom>
            <a:ln w="16450" cap="flat">
              <a:solidFill>
                <a:srgbClr val="FCFCF0"/>
              </a:solidFill>
              <a:prstDash val="solid"/>
            </a:ln>
          </p:spPr>
          <p:txBody>
            <a:bodyPr vert="horz" anchor="ctr" tIns="45720" lIns="91440" bIns="45720" rIns="91440">
              <a:normAutofit/>
            </a:bodyPr>
            <a:p>
              <a:pPr algn="l" marL="0"/>
            </a:p>
          </p:txBody>
        </p:sp>
        <p:sp>
          <p:nvSpPr>
            <p:cNvPr name="Freeform 54" id="54"/>
            <p:cNvSpPr/>
            <p:nvPr/>
          </p:nvSpPr>
          <p:spPr>
            <a:xfrm>
              <a:off x="6859809" y="4012977"/>
              <a:ext cx="41052" cy="30575"/>
            </a:xfrm>
            <a:custGeom>
              <a:avLst/>
              <a:gdLst/>
              <a:ahLst/>
              <a:cxnLst/>
              <a:rect r="r" b="b" t="t" l="l"/>
              <a:pathLst>
                <a:path w="41052" h="30575" stroke="true" fill="norm" extrusionOk="true">
                  <a:moveTo>
                    <a:pt x="0" y="0"/>
                  </a:moveTo>
                  <a:lnTo>
                    <a:pt x="41053" y="30575"/>
                  </a:lnTo>
                </a:path>
              </a:pathLst>
            </a:custGeom>
            <a:ln w="16450" cap="flat">
              <a:solidFill>
                <a:srgbClr val="FCFCF0"/>
              </a:solidFill>
              <a:prstDash val="solid"/>
            </a:ln>
          </p:spPr>
          <p:txBody>
            <a:bodyPr vert="horz" anchor="ctr" tIns="45720" lIns="91440" bIns="45720" rIns="91440">
              <a:normAutofit/>
            </a:bodyPr>
            <a:p>
              <a:pPr algn="l" marL="0"/>
            </a:p>
          </p:txBody>
        </p:sp>
        <p:sp>
          <p:nvSpPr>
            <p:cNvPr name="Freeform 55" id="55"/>
            <p:cNvSpPr/>
            <p:nvPr/>
          </p:nvSpPr>
          <p:spPr>
            <a:xfrm>
              <a:off x="7223760" y="3731990"/>
              <a:ext cx="165544" cy="898017"/>
            </a:xfrm>
            <a:custGeom>
              <a:avLst/>
              <a:gdLst/>
              <a:ahLst/>
              <a:cxnLst/>
              <a:rect r="r" b="b" t="t" l="l"/>
              <a:pathLst>
                <a:path w="165544" h="898017" stroke="true" fill="norm" extrusionOk="true">
                  <a:moveTo>
                    <a:pt x="0" y="0"/>
                  </a:moveTo>
                  <a:lnTo>
                    <a:pt x="165544" y="898017"/>
                  </a:lnTo>
                </a:path>
              </a:pathLst>
            </a:custGeom>
            <a:ln w="16450" cap="flat">
              <a:solidFill>
                <a:srgbClr val="FCFCF0"/>
              </a:solidFill>
              <a:prstDash val="solid"/>
            </a:ln>
          </p:spPr>
          <p:txBody>
            <a:bodyPr vert="horz" anchor="ctr" tIns="45720" lIns="91440" bIns="45720" rIns="91440">
              <a:normAutofit/>
            </a:bodyPr>
            <a:p>
              <a:pPr algn="l" marL="0"/>
            </a:p>
          </p:txBody>
        </p:sp>
        <p:sp>
          <p:nvSpPr>
            <p:cNvPr name="Freeform 56" id="56"/>
            <p:cNvSpPr/>
            <p:nvPr/>
          </p:nvSpPr>
          <p:spPr>
            <a:xfrm>
              <a:off x="6767607" y="4094892"/>
              <a:ext cx="142779" cy="535114"/>
            </a:xfrm>
            <a:custGeom>
              <a:avLst/>
              <a:gdLst/>
              <a:ahLst/>
              <a:cxnLst/>
              <a:rect r="r" b="b" t="t" l="l"/>
              <a:pathLst>
                <a:path w="142779" h="535114" stroke="true" fill="norm" extrusionOk="true">
                  <a:moveTo>
                    <a:pt x="142780" y="0"/>
                  </a:moveTo>
                  <a:lnTo>
                    <a:pt x="0" y="535114"/>
                  </a:lnTo>
                </a:path>
              </a:pathLst>
            </a:custGeom>
            <a:ln w="16450" cap="flat">
              <a:solidFill>
                <a:srgbClr val="FCFCF0"/>
              </a:solidFill>
              <a:prstDash val="solid"/>
            </a:ln>
          </p:spPr>
          <p:txBody>
            <a:bodyPr vert="horz" anchor="ctr" tIns="45720" lIns="91440" bIns="45720" rIns="91440">
              <a:normAutofit/>
            </a:bodyPr>
            <a:p>
              <a:pPr algn="l" marL="0"/>
            </a:p>
          </p:txBody>
        </p:sp>
        <p:sp>
          <p:nvSpPr>
            <p:cNvPr name="TextBox 57" id="57"/>
            <p:cNvSpPr txBox="true"/>
            <p:nvPr/>
          </p:nvSpPr>
          <p:spPr>
            <a:xfrm rot="339000">
              <a:off x="6996108" y="2213080"/>
              <a:ext cx="382905" cy="481965"/>
            </a:xfrm>
            <a:prstGeom prst="rect">
              <a:avLst/>
            </a:prstGeom>
            <a:noFill/>
          </p:spPr>
          <p:txBody>
            <a:bodyPr anchor="t" rtlCol="false" vert="horz" wrap="none" tIns="45720" lIns="91440" bIns="45720" rIns="91440">
              <a:spAutoFit/>
            </a:bodyPr>
            <a:lstStyle/>
            <a:p>
              <a:pPr algn="l" marL="0">
                <a:defRPr/>
              </a:pPr>
              <a:r>
                <a:rPr lang="zh-CN" b="false" i="false" sz="2775" baseline="0" u="none" altLang="en-US">
                  <a:solidFill>
                    <a:srgbClr val="FFB400"/>
                  </a:solidFill>
                  <a:latin typeface="Arial"/>
                  <a:ea typeface="Arial"/>
                </a:rPr>
                <a:t>0</a:t>
              </a:r>
              <a:endParaRPr lang="en-US" sz="1100"/>
            </a:p>
          </p:txBody>
        </p:sp>
        <p:sp>
          <p:nvSpPr>
            <p:cNvPr name="Freeform 58" id="58"/>
            <p:cNvSpPr/>
            <p:nvPr/>
          </p:nvSpPr>
          <p:spPr>
            <a:xfrm>
              <a:off x="7102697" y="2361723"/>
              <a:ext cx="224789" cy="221075"/>
            </a:xfrm>
            <a:custGeom>
              <a:avLst/>
              <a:gdLst/>
              <a:ahLst/>
              <a:cxnLst/>
              <a:rect r="r" b="b" t="t" l="l"/>
              <a:pathLst>
                <a:path w="224789" h="221075" stroke="true" fill="norm" extrusionOk="true">
                  <a:moveTo>
                    <a:pt x="172047" y="14912"/>
                  </a:moveTo>
                  <a:cubicBezTo>
                    <a:pt x="173266" y="15189"/>
                    <a:pt x="174428" y="15674"/>
                    <a:pt x="175476" y="16341"/>
                  </a:cubicBezTo>
                  <a:cubicBezTo>
                    <a:pt x="181324" y="18789"/>
                    <a:pt x="186973" y="21723"/>
                    <a:pt x="192335" y="25104"/>
                  </a:cubicBezTo>
                  <a:cubicBezTo>
                    <a:pt x="195003" y="26723"/>
                    <a:pt x="196241" y="28343"/>
                    <a:pt x="196146" y="29676"/>
                  </a:cubicBezTo>
                  <a:lnTo>
                    <a:pt x="196146" y="32819"/>
                  </a:lnTo>
                  <a:cubicBezTo>
                    <a:pt x="199108" y="33324"/>
                    <a:pt x="201822" y="34801"/>
                    <a:pt x="203861" y="37010"/>
                  </a:cubicBezTo>
                  <a:moveTo>
                    <a:pt x="24886" y="26914"/>
                  </a:moveTo>
                  <a:cubicBezTo>
                    <a:pt x="25858" y="25847"/>
                    <a:pt x="26686" y="24666"/>
                    <a:pt x="27362" y="23390"/>
                  </a:cubicBezTo>
                  <a:cubicBezTo>
                    <a:pt x="27867" y="22247"/>
                    <a:pt x="28544" y="21189"/>
                    <a:pt x="29363" y="20246"/>
                  </a:cubicBezTo>
                  <a:cubicBezTo>
                    <a:pt x="29934" y="19722"/>
                    <a:pt x="30420" y="19113"/>
                    <a:pt x="30791" y="18437"/>
                  </a:cubicBezTo>
                  <a:cubicBezTo>
                    <a:pt x="31553" y="17484"/>
                    <a:pt x="32220" y="17008"/>
                    <a:pt x="32887" y="17008"/>
                  </a:cubicBezTo>
                  <a:cubicBezTo>
                    <a:pt x="36163" y="16589"/>
                    <a:pt x="39202" y="15046"/>
                    <a:pt x="41460" y="12626"/>
                  </a:cubicBezTo>
                  <a:cubicBezTo>
                    <a:pt x="43336" y="11531"/>
                    <a:pt x="45117" y="10293"/>
                    <a:pt x="46794" y="8912"/>
                  </a:cubicBezTo>
                  <a:cubicBezTo>
                    <a:pt x="48260" y="7597"/>
                    <a:pt x="49927" y="6530"/>
                    <a:pt x="51746" y="5768"/>
                  </a:cubicBezTo>
                  <a:cubicBezTo>
                    <a:pt x="59776" y="2206"/>
                    <a:pt x="68406" y="206"/>
                    <a:pt x="77178" y="-137"/>
                  </a:cubicBezTo>
                  <a:lnTo>
                    <a:pt x="83750" y="-137"/>
                  </a:lnTo>
                  <a:cubicBezTo>
                    <a:pt x="86417" y="-137"/>
                    <a:pt x="88608" y="-137"/>
                    <a:pt x="90228" y="-137"/>
                  </a:cubicBezTo>
                  <a:cubicBezTo>
                    <a:pt x="93275" y="-137"/>
                    <a:pt x="95847" y="-137"/>
                    <a:pt x="98038" y="-137"/>
                  </a:cubicBezTo>
                  <a:lnTo>
                    <a:pt x="103658" y="-137"/>
                  </a:lnTo>
                  <a:moveTo>
                    <a:pt x="-260" y="101209"/>
                  </a:moveTo>
                  <a:cubicBezTo>
                    <a:pt x="559" y="90722"/>
                    <a:pt x="2311" y="80330"/>
                    <a:pt x="4979" y="70157"/>
                  </a:cubicBezTo>
                  <a:moveTo>
                    <a:pt x="15361" y="187029"/>
                  </a:moveTo>
                  <a:cubicBezTo>
                    <a:pt x="8636" y="179542"/>
                    <a:pt x="4036" y="170408"/>
                    <a:pt x="2026" y="160550"/>
                  </a:cubicBezTo>
                  <a:moveTo>
                    <a:pt x="49651" y="210270"/>
                  </a:moveTo>
                  <a:cubicBezTo>
                    <a:pt x="48403" y="209508"/>
                    <a:pt x="47098" y="208841"/>
                    <a:pt x="45745" y="208270"/>
                  </a:cubicBezTo>
                  <a:cubicBezTo>
                    <a:pt x="44650" y="207879"/>
                    <a:pt x="43593" y="207365"/>
                    <a:pt x="42603" y="206746"/>
                  </a:cubicBezTo>
                  <a:lnTo>
                    <a:pt x="40507" y="205508"/>
                  </a:lnTo>
                  <a:cubicBezTo>
                    <a:pt x="39774" y="205165"/>
                    <a:pt x="39326" y="204412"/>
                    <a:pt x="39364" y="203603"/>
                  </a:cubicBezTo>
                  <a:cubicBezTo>
                    <a:pt x="36763" y="202412"/>
                    <a:pt x="34268" y="200974"/>
                    <a:pt x="31935" y="199316"/>
                  </a:cubicBezTo>
                  <a:cubicBezTo>
                    <a:pt x="29286" y="198259"/>
                    <a:pt x="26819" y="196821"/>
                    <a:pt x="24600" y="195030"/>
                  </a:cubicBezTo>
                  <a:moveTo>
                    <a:pt x="167475" y="212747"/>
                  </a:moveTo>
                  <a:cubicBezTo>
                    <a:pt x="162055" y="213909"/>
                    <a:pt x="156712" y="215404"/>
                    <a:pt x="151473" y="217223"/>
                  </a:cubicBezTo>
                  <a:lnTo>
                    <a:pt x="135852" y="220938"/>
                  </a:lnTo>
                  <a:cubicBezTo>
                    <a:pt x="126794" y="220138"/>
                    <a:pt x="117697" y="219852"/>
                    <a:pt x="108611" y="220081"/>
                  </a:cubicBezTo>
                  <a:cubicBezTo>
                    <a:pt x="99295" y="220443"/>
                    <a:pt x="89961" y="220090"/>
                    <a:pt x="80703" y="219033"/>
                  </a:cubicBezTo>
                  <a:cubicBezTo>
                    <a:pt x="79054" y="218852"/>
                    <a:pt x="77435" y="218538"/>
                    <a:pt x="75845" y="218080"/>
                  </a:cubicBezTo>
                  <a:lnTo>
                    <a:pt x="67939" y="215985"/>
                  </a:lnTo>
                  <a:moveTo>
                    <a:pt x="215386" y="57680"/>
                  </a:moveTo>
                  <a:cubicBezTo>
                    <a:pt x="216329" y="60766"/>
                    <a:pt x="216748" y="63985"/>
                    <a:pt x="216624" y="67205"/>
                  </a:cubicBezTo>
                  <a:cubicBezTo>
                    <a:pt x="217862" y="67252"/>
                    <a:pt x="219091" y="67509"/>
                    <a:pt x="220243" y="67967"/>
                  </a:cubicBezTo>
                  <a:cubicBezTo>
                    <a:pt x="220243" y="67967"/>
                    <a:pt x="220243" y="69300"/>
                    <a:pt x="220243" y="71205"/>
                  </a:cubicBezTo>
                  <a:cubicBezTo>
                    <a:pt x="220710" y="76034"/>
                    <a:pt x="221434" y="80835"/>
                    <a:pt x="222435" y="85588"/>
                  </a:cubicBezTo>
                  <a:cubicBezTo>
                    <a:pt x="222435" y="87493"/>
                    <a:pt x="223006" y="89588"/>
                    <a:pt x="223387" y="91874"/>
                  </a:cubicBezTo>
                  <a:cubicBezTo>
                    <a:pt x="223768" y="94160"/>
                    <a:pt x="224149" y="96827"/>
                    <a:pt x="224530" y="99971"/>
                  </a:cubicBezTo>
                  <a:lnTo>
                    <a:pt x="224530" y="102733"/>
                  </a:lnTo>
                  <a:lnTo>
                    <a:pt x="223958" y="115877"/>
                  </a:lnTo>
                  <a:lnTo>
                    <a:pt x="223006" y="124640"/>
                  </a:lnTo>
                  <a:cubicBezTo>
                    <a:pt x="222025" y="138432"/>
                    <a:pt x="219500" y="152082"/>
                    <a:pt x="215481" y="165312"/>
                  </a:cubicBezTo>
                  <a:cubicBezTo>
                    <a:pt x="211757" y="178695"/>
                    <a:pt x="203718" y="190487"/>
                    <a:pt x="192621" y="198840"/>
                  </a:cubicBezTo>
                  <a:moveTo>
                    <a:pt x="122612" y="162455"/>
                  </a:moveTo>
                  <a:cubicBezTo>
                    <a:pt x="124137" y="159473"/>
                    <a:pt x="125136" y="156254"/>
                    <a:pt x="125565" y="152930"/>
                  </a:cubicBezTo>
                  <a:cubicBezTo>
                    <a:pt x="126232" y="149405"/>
                    <a:pt x="126518" y="147405"/>
                    <a:pt x="126613" y="146643"/>
                  </a:cubicBezTo>
                  <a:lnTo>
                    <a:pt x="127946" y="137118"/>
                  </a:lnTo>
                  <a:cubicBezTo>
                    <a:pt x="129280" y="130165"/>
                    <a:pt x="130327" y="123497"/>
                    <a:pt x="130994" y="116925"/>
                  </a:cubicBezTo>
                  <a:cubicBezTo>
                    <a:pt x="131518" y="114153"/>
                    <a:pt x="131899" y="111353"/>
                    <a:pt x="132137" y="108543"/>
                  </a:cubicBezTo>
                  <a:cubicBezTo>
                    <a:pt x="132756" y="103066"/>
                    <a:pt x="132756" y="97542"/>
                    <a:pt x="132137" y="92065"/>
                  </a:cubicBezTo>
                  <a:cubicBezTo>
                    <a:pt x="131470" y="86636"/>
                    <a:pt x="130709" y="81587"/>
                    <a:pt x="129756" y="76730"/>
                  </a:cubicBezTo>
                  <a:cubicBezTo>
                    <a:pt x="128804" y="71872"/>
                    <a:pt x="128137" y="68824"/>
                    <a:pt x="127851" y="67205"/>
                  </a:cubicBezTo>
                  <a:cubicBezTo>
                    <a:pt x="127918" y="63737"/>
                    <a:pt x="127232" y="60289"/>
                    <a:pt x="125851" y="57108"/>
                  </a:cubicBezTo>
                  <a:cubicBezTo>
                    <a:pt x="124241" y="54441"/>
                    <a:pt x="121345" y="52812"/>
                    <a:pt x="118231" y="52822"/>
                  </a:cubicBezTo>
                  <a:cubicBezTo>
                    <a:pt x="111554" y="51974"/>
                    <a:pt x="105210" y="55965"/>
                    <a:pt x="103086" y="62347"/>
                  </a:cubicBezTo>
                  <a:cubicBezTo>
                    <a:pt x="101552" y="65366"/>
                    <a:pt x="100400" y="68567"/>
                    <a:pt x="99657" y="71872"/>
                  </a:cubicBezTo>
                  <a:cubicBezTo>
                    <a:pt x="99210" y="75082"/>
                    <a:pt x="98571" y="78263"/>
                    <a:pt x="97752" y="81397"/>
                  </a:cubicBezTo>
                  <a:lnTo>
                    <a:pt x="93561" y="98351"/>
                  </a:lnTo>
                  <a:cubicBezTo>
                    <a:pt x="91304" y="103752"/>
                    <a:pt x="89894" y="109477"/>
                    <a:pt x="89370" y="115306"/>
                  </a:cubicBezTo>
                  <a:cubicBezTo>
                    <a:pt x="88503" y="122745"/>
                    <a:pt x="88503" y="130251"/>
                    <a:pt x="89370" y="137690"/>
                  </a:cubicBezTo>
                  <a:cubicBezTo>
                    <a:pt x="89532" y="141528"/>
                    <a:pt x="90170" y="145338"/>
                    <a:pt x="91275" y="149024"/>
                  </a:cubicBezTo>
                  <a:cubicBezTo>
                    <a:pt x="92418" y="153025"/>
                    <a:pt x="93085" y="155882"/>
                    <a:pt x="93466" y="157597"/>
                  </a:cubicBezTo>
                  <a:cubicBezTo>
                    <a:pt x="93847" y="159311"/>
                    <a:pt x="95275" y="162455"/>
                    <a:pt x="99086" y="165217"/>
                  </a:cubicBezTo>
                  <a:cubicBezTo>
                    <a:pt x="100114" y="166474"/>
                    <a:pt x="101295" y="167598"/>
                    <a:pt x="102610" y="168551"/>
                  </a:cubicBezTo>
                  <a:cubicBezTo>
                    <a:pt x="103477" y="169313"/>
                    <a:pt x="104524" y="169836"/>
                    <a:pt x="105658" y="170075"/>
                  </a:cubicBezTo>
                  <a:cubicBezTo>
                    <a:pt x="112420" y="171303"/>
                    <a:pt x="119240" y="168236"/>
                    <a:pt x="122803" y="162359"/>
                  </a:cubicBezTo>
                  <a:close/>
                </a:path>
              </a:pathLst>
            </a:custGeom>
            <a:noFill/>
            <a:ln w="16450" cap="rnd">
              <a:solidFill>
                <a:srgbClr val="2D2D2D"/>
              </a:solidFill>
              <a:prstDash val="solid"/>
            </a:ln>
          </p:spPr>
          <p:txBody>
            <a:bodyPr vert="horz" anchor="ctr" tIns="45720" lIns="91440" bIns="45720" rIns="91440">
              <a:normAutofit/>
            </a:bodyPr>
            <a:p>
              <a:pPr algn="l" marL="0"/>
            </a:p>
          </p:txBody>
        </p:sp>
        <p:sp>
          <p:nvSpPr>
            <p:cNvPr name="Freeform 59" id="59"/>
            <p:cNvSpPr/>
            <p:nvPr/>
          </p:nvSpPr>
          <p:spPr>
            <a:xfrm>
              <a:off x="7168669" y="2443411"/>
              <a:ext cx="19649" cy="95541"/>
            </a:xfrm>
            <a:custGeom>
              <a:avLst/>
              <a:gdLst/>
              <a:ahLst/>
              <a:cxnLst/>
              <a:rect r="r" b="b" t="t" l="l"/>
              <a:pathLst>
                <a:path w="19649" h="95541" stroke="true" fill="norm" extrusionOk="true">
                  <a:moveTo>
                    <a:pt x="19112" y="87244"/>
                  </a:moveTo>
                  <a:cubicBezTo>
                    <a:pt x="12196" y="59974"/>
                    <a:pt x="11444" y="31494"/>
                    <a:pt x="16921" y="3901"/>
                  </a:cubicBezTo>
                  <a:cubicBezTo>
                    <a:pt x="19398" y="-7339"/>
                    <a:pt x="-2129" y="3901"/>
                    <a:pt x="-128" y="50097"/>
                  </a:cubicBezTo>
                  <a:cubicBezTo>
                    <a:pt x="1871" y="96293"/>
                    <a:pt x="21969" y="104103"/>
                    <a:pt x="19112" y="87244"/>
                  </a:cubicBezTo>
                  <a:close/>
                </a:path>
              </a:pathLst>
            </a:custGeom>
            <a:solidFill>
              <a:srgbClr val="EFEBE0"/>
            </a:solidFill>
            <a:ln cap="flat">
              <a:prstDash val="solid"/>
            </a:ln>
          </p:spPr>
          <p:txBody>
            <a:bodyPr vert="horz" anchor="ctr" tIns="45720" lIns="91440" bIns="45720" rIns="91440">
              <a:normAutofit/>
            </a:bodyPr>
            <a:p>
              <a:pPr algn="l" marL="0"/>
            </a:p>
          </p:txBody>
        </p:sp>
        <p:sp>
          <p:nvSpPr>
            <p:cNvPr name="Freeform 60" id="60"/>
            <p:cNvSpPr/>
            <p:nvPr/>
          </p:nvSpPr>
          <p:spPr>
            <a:xfrm>
              <a:off x="7244808" y="2383758"/>
              <a:ext cx="56851" cy="87601"/>
            </a:xfrm>
            <a:custGeom>
              <a:avLst/>
              <a:gdLst/>
              <a:ahLst/>
              <a:cxnLst/>
              <a:rect r="r" b="b" t="t" l="l"/>
              <a:pathLst>
                <a:path w="56851" h="87601" stroke="true" fill="norm" extrusionOk="true">
                  <a:moveTo>
                    <a:pt x="1933" y="5450"/>
                  </a:moveTo>
                  <a:cubicBezTo>
                    <a:pt x="15744" y="20786"/>
                    <a:pt x="56701" y="41169"/>
                    <a:pt x="30984" y="83079"/>
                  </a:cubicBezTo>
                  <a:cubicBezTo>
                    <a:pt x="30136" y="84413"/>
                    <a:pt x="30536" y="86175"/>
                    <a:pt x="31870" y="87022"/>
                  </a:cubicBezTo>
                  <a:cubicBezTo>
                    <a:pt x="32822" y="87622"/>
                    <a:pt x="34042" y="87613"/>
                    <a:pt x="34985" y="86984"/>
                  </a:cubicBezTo>
                  <a:cubicBezTo>
                    <a:pt x="49901" y="78040"/>
                    <a:pt x="58235" y="61219"/>
                    <a:pt x="56320" y="43931"/>
                  </a:cubicBezTo>
                  <a:cubicBezTo>
                    <a:pt x="50796" y="9832"/>
                    <a:pt x="-12736" y="-10647"/>
                    <a:pt x="1933" y="5450"/>
                  </a:cubicBezTo>
                  <a:close/>
                </a:path>
              </a:pathLst>
            </a:custGeom>
            <a:solidFill>
              <a:srgbClr val="EFEBE0"/>
            </a:solidFill>
            <a:ln cap="flat">
              <a:prstDash val="solid"/>
            </a:ln>
          </p:spPr>
          <p:txBody>
            <a:bodyPr vert="horz" anchor="ctr" tIns="45720" lIns="91440" bIns="45720" rIns="91440">
              <a:normAutofit/>
            </a:bodyPr>
            <a:p>
              <a:pPr algn="l" marL="0"/>
            </a:p>
          </p:txBody>
        </p:sp>
        <p:sp>
          <p:nvSpPr>
            <p:cNvPr name="Freeform 61" id="61"/>
            <p:cNvSpPr/>
            <p:nvPr/>
          </p:nvSpPr>
          <p:spPr>
            <a:xfrm>
              <a:off x="7209970" y="2376677"/>
              <a:ext cx="30399" cy="8537"/>
            </a:xfrm>
            <a:custGeom>
              <a:avLst/>
              <a:gdLst/>
              <a:ahLst/>
              <a:cxnLst/>
              <a:rect r="r" b="b" t="t" l="l"/>
              <a:pathLst>
                <a:path w="30399" h="8537" stroke="true" fill="norm" extrusionOk="true">
                  <a:moveTo>
                    <a:pt x="12958" y="-42"/>
                  </a:moveTo>
                  <a:cubicBezTo>
                    <a:pt x="-8949" y="-1089"/>
                    <a:pt x="-1139" y="6816"/>
                    <a:pt x="18292" y="8245"/>
                  </a:cubicBezTo>
                  <a:cubicBezTo>
                    <a:pt x="37723" y="9674"/>
                    <a:pt x="31341" y="815"/>
                    <a:pt x="12958" y="-42"/>
                  </a:cubicBezTo>
                  <a:close/>
                </a:path>
              </a:pathLst>
            </a:custGeom>
            <a:solidFill>
              <a:srgbClr val="EFEBE0"/>
            </a:solidFill>
            <a:ln cap="flat">
              <a:prstDash val="solid"/>
            </a:ln>
          </p:spPr>
          <p:txBody>
            <a:bodyPr vert="horz" anchor="ctr" tIns="45720" lIns="91440" bIns="45720" rIns="91440">
              <a:normAutofit/>
            </a:bodyPr>
            <a:p>
              <a:pPr algn="l" marL="0"/>
            </a:p>
          </p:txBody>
        </p:sp>
        <p:sp>
          <p:nvSpPr>
            <p:cNvPr name="TextBox 62" id="62"/>
            <p:cNvSpPr txBox="true"/>
            <p:nvPr/>
          </p:nvSpPr>
          <p:spPr>
            <a:xfrm rot="719400">
              <a:off x="6817496" y="2180881"/>
              <a:ext cx="382905" cy="481965"/>
            </a:xfrm>
            <a:prstGeom prst="rect">
              <a:avLst/>
            </a:prstGeom>
            <a:noFill/>
          </p:spPr>
          <p:txBody>
            <a:bodyPr anchor="t" rtlCol="false" vert="horz" wrap="none" tIns="45720" lIns="91440" bIns="45720" rIns="91440">
              <a:spAutoFit/>
            </a:bodyPr>
            <a:lstStyle/>
            <a:p>
              <a:pPr algn="l" marL="0">
                <a:defRPr/>
              </a:pPr>
              <a:r>
                <a:rPr lang="zh-CN" b="false" i="false" sz="2775" baseline="0" u="none" altLang="en-US">
                  <a:solidFill>
                    <a:srgbClr val="FFB400"/>
                  </a:solidFill>
                  <a:latin typeface="Arial"/>
                  <a:ea typeface="Arial"/>
                </a:rPr>
                <a:t>2</a:t>
              </a:r>
              <a:endParaRPr lang="en-US" sz="1100"/>
            </a:p>
          </p:txBody>
        </p:sp>
        <p:sp>
          <p:nvSpPr>
            <p:cNvPr name="Freeform 63" id="63"/>
            <p:cNvSpPr/>
            <p:nvPr/>
          </p:nvSpPr>
          <p:spPr>
            <a:xfrm>
              <a:off x="6936348" y="2336958"/>
              <a:ext cx="7757" cy="57530"/>
            </a:xfrm>
            <a:custGeom>
              <a:avLst/>
              <a:gdLst/>
              <a:ahLst/>
              <a:cxnLst/>
              <a:rect r="r" b="b" t="t" l="l"/>
              <a:pathLst>
                <a:path w="7757" h="57530" stroke="true" fill="norm" extrusionOk="true">
                  <a:moveTo>
                    <a:pt x="7498" y="-137"/>
                  </a:moveTo>
                  <a:lnTo>
                    <a:pt x="6546" y="6149"/>
                  </a:lnTo>
                  <a:lnTo>
                    <a:pt x="5307" y="13484"/>
                  </a:lnTo>
                  <a:lnTo>
                    <a:pt x="2545" y="31581"/>
                  </a:lnTo>
                  <a:cubicBezTo>
                    <a:pt x="1116" y="41868"/>
                    <a:pt x="164" y="49583"/>
                    <a:pt x="-217" y="54822"/>
                  </a:cubicBezTo>
                  <a:cubicBezTo>
                    <a:pt x="-274" y="55679"/>
                    <a:pt x="-274" y="56537"/>
                    <a:pt x="-217" y="57394"/>
                  </a:cubicBezTo>
                </a:path>
              </a:pathLst>
            </a:custGeom>
            <a:noFill/>
            <a:ln w="16450" cap="rnd">
              <a:solidFill>
                <a:srgbClr val="2D2D2D"/>
              </a:solidFill>
              <a:prstDash val="solid"/>
            </a:ln>
          </p:spPr>
          <p:txBody>
            <a:bodyPr vert="horz" anchor="ctr" tIns="45720" lIns="91440" bIns="45720" rIns="91440">
              <a:normAutofit/>
            </a:bodyPr>
            <a:p>
              <a:pPr algn="l" marL="0"/>
            </a:p>
          </p:txBody>
        </p:sp>
        <p:sp>
          <p:nvSpPr>
            <p:cNvPr name="Freeform 64" id="64"/>
            <p:cNvSpPr/>
            <p:nvPr/>
          </p:nvSpPr>
          <p:spPr>
            <a:xfrm>
              <a:off x="6960774" y="2329683"/>
              <a:ext cx="136398" cy="32611"/>
            </a:xfrm>
            <a:custGeom>
              <a:avLst/>
              <a:gdLst/>
              <a:ahLst/>
              <a:cxnLst/>
              <a:rect r="r" b="b" t="t" l="l"/>
              <a:pathLst>
                <a:path w="136398" h="32611" stroke="true" fill="norm" extrusionOk="true">
                  <a:moveTo>
                    <a:pt x="136138" y="32474"/>
                  </a:moveTo>
                  <a:cubicBezTo>
                    <a:pt x="128784" y="25626"/>
                    <a:pt x="120355" y="20025"/>
                    <a:pt x="111183" y="15901"/>
                  </a:cubicBezTo>
                  <a:cubicBezTo>
                    <a:pt x="101210" y="11224"/>
                    <a:pt x="90723" y="7700"/>
                    <a:pt x="79940" y="5423"/>
                  </a:cubicBezTo>
                  <a:cubicBezTo>
                    <a:pt x="66863" y="2642"/>
                    <a:pt x="53575" y="918"/>
                    <a:pt x="40221" y="280"/>
                  </a:cubicBezTo>
                  <a:cubicBezTo>
                    <a:pt x="26724" y="-463"/>
                    <a:pt x="13199" y="-216"/>
                    <a:pt x="-260" y="1042"/>
                  </a:cubicBezTo>
                </a:path>
              </a:pathLst>
            </a:custGeom>
            <a:noFill/>
            <a:ln w="16450" cap="rnd">
              <a:solidFill>
                <a:srgbClr val="2D2D2D"/>
              </a:solidFill>
              <a:prstDash val="solid"/>
            </a:ln>
          </p:spPr>
          <p:txBody>
            <a:bodyPr vert="horz" anchor="ctr" tIns="45720" lIns="91440" bIns="45720" rIns="91440">
              <a:normAutofit/>
            </a:bodyPr>
            <a:p>
              <a:pPr algn="l" marL="0"/>
            </a:p>
          </p:txBody>
        </p:sp>
        <p:sp>
          <p:nvSpPr>
            <p:cNvPr name="Freeform 65" id="65"/>
            <p:cNvSpPr/>
            <p:nvPr/>
          </p:nvSpPr>
          <p:spPr>
            <a:xfrm>
              <a:off x="7049261" y="2451830"/>
              <a:ext cx="47883" cy="103874"/>
            </a:xfrm>
            <a:custGeom>
              <a:avLst/>
              <a:gdLst/>
              <a:ahLst/>
              <a:cxnLst/>
              <a:rect r="r" b="b" t="t" l="l"/>
              <a:pathLst>
                <a:path w="47883" h="103874" stroke="true" fill="norm" extrusionOk="true">
                  <a:moveTo>
                    <a:pt x="16219" y="102638"/>
                  </a:moveTo>
                  <a:cubicBezTo>
                    <a:pt x="21590" y="104543"/>
                    <a:pt x="27524" y="103952"/>
                    <a:pt x="32411" y="101018"/>
                  </a:cubicBezTo>
                  <a:cubicBezTo>
                    <a:pt x="35497" y="97104"/>
                    <a:pt x="37469" y="92436"/>
                    <a:pt x="38126" y="87493"/>
                  </a:cubicBezTo>
                  <a:lnTo>
                    <a:pt x="40127" y="77968"/>
                  </a:lnTo>
                  <a:lnTo>
                    <a:pt x="41936" y="69395"/>
                  </a:lnTo>
                  <a:cubicBezTo>
                    <a:pt x="44127" y="61680"/>
                    <a:pt x="45937" y="54251"/>
                    <a:pt x="47460" y="47107"/>
                  </a:cubicBezTo>
                  <a:cubicBezTo>
                    <a:pt x="48223" y="43392"/>
                    <a:pt x="46317" y="40249"/>
                    <a:pt x="41841" y="37582"/>
                  </a:cubicBezTo>
                  <a:cubicBezTo>
                    <a:pt x="37621" y="35420"/>
                    <a:pt x="33087" y="33943"/>
                    <a:pt x="28410" y="33200"/>
                  </a:cubicBezTo>
                  <a:lnTo>
                    <a:pt x="14218" y="30248"/>
                  </a:lnTo>
                  <a:lnTo>
                    <a:pt x="-260" y="27200"/>
                  </a:lnTo>
                  <a:cubicBezTo>
                    <a:pt x="16047" y="20627"/>
                    <a:pt x="31144" y="11388"/>
                    <a:pt x="44412" y="-137"/>
                  </a:cubicBezTo>
                </a:path>
              </a:pathLst>
            </a:custGeom>
            <a:noFill/>
            <a:ln w="16450" cap="rnd">
              <a:solidFill>
                <a:srgbClr val="2D2D2D"/>
              </a:solidFill>
              <a:prstDash val="solid"/>
            </a:ln>
          </p:spPr>
          <p:txBody>
            <a:bodyPr vert="horz" anchor="ctr" tIns="45720" lIns="91440" bIns="45720" rIns="91440">
              <a:normAutofit/>
            </a:bodyPr>
            <a:p>
              <a:pPr algn="l" marL="0"/>
            </a:p>
          </p:txBody>
        </p:sp>
        <p:sp>
          <p:nvSpPr>
            <p:cNvPr name="Freeform 66" id="66"/>
            <p:cNvSpPr/>
            <p:nvPr/>
          </p:nvSpPr>
          <p:spPr>
            <a:xfrm>
              <a:off x="6998493" y="2541746"/>
              <a:ext cx="36671" cy="7810"/>
            </a:xfrm>
            <a:custGeom>
              <a:avLst/>
              <a:gdLst/>
              <a:ahLst/>
              <a:cxnLst/>
              <a:rect r="r" b="b" t="t" l="l"/>
              <a:pathLst>
                <a:path w="36671" h="7810" stroke="true" fill="norm" extrusionOk="true">
                  <a:moveTo>
                    <a:pt x="0" y="0"/>
                  </a:moveTo>
                  <a:lnTo>
                    <a:pt x="4191" y="953"/>
                  </a:lnTo>
                  <a:lnTo>
                    <a:pt x="36671" y="7810"/>
                  </a:lnTo>
                </a:path>
              </a:pathLst>
            </a:custGeom>
            <a:noFill/>
            <a:ln w="16450" cap="rnd">
              <a:solidFill>
                <a:srgbClr val="2D2D2D"/>
              </a:solidFill>
              <a:prstDash val="solid"/>
            </a:ln>
          </p:spPr>
          <p:txBody>
            <a:bodyPr vert="horz" anchor="ctr" tIns="45720" lIns="91440" bIns="45720" rIns="91440">
              <a:normAutofit/>
            </a:bodyPr>
            <a:p>
              <a:pPr algn="l" marL="0"/>
            </a:p>
          </p:txBody>
        </p:sp>
        <p:sp>
          <p:nvSpPr>
            <p:cNvPr name="Freeform 67" id="67"/>
            <p:cNvSpPr/>
            <p:nvPr/>
          </p:nvSpPr>
          <p:spPr>
            <a:xfrm>
              <a:off x="6934009" y="2528125"/>
              <a:ext cx="51435" cy="10858"/>
            </a:xfrm>
            <a:custGeom>
              <a:avLst/>
              <a:gdLst/>
              <a:ahLst/>
              <a:cxnLst/>
              <a:rect r="r" b="b" t="t" l="l"/>
              <a:pathLst>
                <a:path w="51435" h="10858" stroke="true" fill="norm" extrusionOk="true">
                  <a:moveTo>
                    <a:pt x="-260" y="-137"/>
                  </a:moveTo>
                  <a:lnTo>
                    <a:pt x="26696" y="5578"/>
                  </a:lnTo>
                  <a:lnTo>
                    <a:pt x="41174" y="8626"/>
                  </a:lnTo>
                  <a:lnTo>
                    <a:pt x="51175" y="10721"/>
                  </a:lnTo>
                  <a:lnTo>
                    <a:pt x="43745" y="9769"/>
                  </a:lnTo>
                </a:path>
              </a:pathLst>
            </a:custGeom>
            <a:noFill/>
            <a:ln w="16450" cap="rnd">
              <a:solidFill>
                <a:srgbClr val="2D2D2D"/>
              </a:solidFill>
              <a:prstDash val="solid"/>
            </a:ln>
          </p:spPr>
          <p:txBody>
            <a:bodyPr vert="horz" anchor="ctr" tIns="45720" lIns="91440" bIns="45720" rIns="91440">
              <a:normAutofit/>
            </a:bodyPr>
            <a:p>
              <a:pPr algn="l" marL="0"/>
            </a:p>
          </p:txBody>
        </p:sp>
        <p:sp>
          <p:nvSpPr>
            <p:cNvPr name="Freeform 68" id="68"/>
            <p:cNvSpPr/>
            <p:nvPr/>
          </p:nvSpPr>
          <p:spPr>
            <a:xfrm>
              <a:off x="6907720" y="2391536"/>
              <a:ext cx="91677" cy="120872"/>
            </a:xfrm>
            <a:custGeom>
              <a:avLst/>
              <a:gdLst/>
              <a:ahLst/>
              <a:cxnLst/>
              <a:rect r="r" b="b" t="t" l="l"/>
              <a:pathLst>
                <a:path w="91677" h="120872" stroke="true" fill="norm" extrusionOk="true">
                  <a:moveTo>
                    <a:pt x="50032" y="-137"/>
                  </a:moveTo>
                  <a:cubicBezTo>
                    <a:pt x="56281" y="15"/>
                    <a:pt x="62491" y="749"/>
                    <a:pt x="68606" y="2054"/>
                  </a:cubicBezTo>
                  <a:cubicBezTo>
                    <a:pt x="75635" y="2854"/>
                    <a:pt x="82274" y="5740"/>
                    <a:pt x="87656" y="10340"/>
                  </a:cubicBezTo>
                  <a:cubicBezTo>
                    <a:pt x="91161" y="14255"/>
                    <a:pt x="92313" y="19732"/>
                    <a:pt x="90704" y="24723"/>
                  </a:cubicBezTo>
                  <a:cubicBezTo>
                    <a:pt x="89961" y="27800"/>
                    <a:pt x="88780" y="30753"/>
                    <a:pt x="87179" y="33486"/>
                  </a:cubicBezTo>
                  <a:cubicBezTo>
                    <a:pt x="85494" y="36791"/>
                    <a:pt x="83588" y="39973"/>
                    <a:pt x="81465" y="43011"/>
                  </a:cubicBezTo>
                  <a:cubicBezTo>
                    <a:pt x="77702" y="48183"/>
                    <a:pt x="73426" y="52974"/>
                    <a:pt x="68701" y="57299"/>
                  </a:cubicBezTo>
                  <a:cubicBezTo>
                    <a:pt x="67358" y="58956"/>
                    <a:pt x="65891" y="60518"/>
                    <a:pt x="64320" y="61966"/>
                  </a:cubicBezTo>
                  <a:cubicBezTo>
                    <a:pt x="62319" y="63776"/>
                    <a:pt x="60605" y="65490"/>
                    <a:pt x="59081" y="67109"/>
                  </a:cubicBezTo>
                  <a:cubicBezTo>
                    <a:pt x="50413" y="75110"/>
                    <a:pt x="42222" y="82064"/>
                    <a:pt x="34507" y="87874"/>
                  </a:cubicBezTo>
                  <a:cubicBezTo>
                    <a:pt x="23457" y="96542"/>
                    <a:pt x="17076" y="101590"/>
                    <a:pt x="15457" y="102828"/>
                  </a:cubicBezTo>
                  <a:lnTo>
                    <a:pt x="12980" y="104447"/>
                  </a:lnTo>
                  <a:lnTo>
                    <a:pt x="12980" y="104447"/>
                  </a:lnTo>
                  <a:cubicBezTo>
                    <a:pt x="6551" y="107867"/>
                    <a:pt x="1769" y="113744"/>
                    <a:pt x="-260" y="120735"/>
                  </a:cubicBezTo>
                </a:path>
              </a:pathLst>
            </a:custGeom>
            <a:noFill/>
            <a:ln w="16450" cap="rnd">
              <a:solidFill>
                <a:srgbClr val="2D2D2D"/>
              </a:solidFill>
              <a:prstDash val="solid"/>
            </a:ln>
          </p:spPr>
          <p:txBody>
            <a:bodyPr vert="horz" anchor="ctr" tIns="45720" lIns="91440" bIns="45720" rIns="91440">
              <a:normAutofit/>
            </a:bodyPr>
            <a:p>
              <a:pPr algn="l" marL="0"/>
            </a:p>
          </p:txBody>
        </p:sp>
        <p:sp>
          <p:nvSpPr>
            <p:cNvPr name="Freeform 69" id="69"/>
            <p:cNvSpPr/>
            <p:nvPr/>
          </p:nvSpPr>
          <p:spPr>
            <a:xfrm>
              <a:off x="7027259" y="2476500"/>
              <a:ext cx="22002" cy="2952"/>
            </a:xfrm>
            <a:custGeom>
              <a:avLst/>
              <a:gdLst/>
              <a:ahLst/>
              <a:cxnLst/>
              <a:rect r="r" b="b" t="t" l="l"/>
              <a:pathLst>
                <a:path w="22002" h="2952" stroke="true" fill="norm" extrusionOk="true">
                  <a:moveTo>
                    <a:pt x="22003" y="2953"/>
                  </a:moveTo>
                  <a:lnTo>
                    <a:pt x="0" y="0"/>
                  </a:lnTo>
                </a:path>
              </a:pathLst>
            </a:custGeom>
            <a:ln w="16450" cap="rnd">
              <a:solidFill>
                <a:srgbClr val="2D2D2D"/>
              </a:solidFill>
              <a:prstDash val="solid"/>
            </a:ln>
          </p:spPr>
          <p:txBody>
            <a:bodyPr vert="horz" anchor="ctr" tIns="45720" lIns="91440" bIns="45720" rIns="91440">
              <a:normAutofit/>
            </a:bodyPr>
            <a:p>
              <a:pPr algn="l" marL="0"/>
            </a:p>
          </p:txBody>
        </p:sp>
        <p:sp>
          <p:nvSpPr>
            <p:cNvPr name="Freeform 70" id="70"/>
            <p:cNvSpPr/>
            <p:nvPr/>
          </p:nvSpPr>
          <p:spPr>
            <a:xfrm>
              <a:off x="7046048" y="2352288"/>
              <a:ext cx="56929" cy="87682"/>
            </a:xfrm>
            <a:custGeom>
              <a:avLst/>
              <a:gdLst/>
              <a:ahLst/>
              <a:cxnLst/>
              <a:rect r="r" b="b" t="t" l="l"/>
              <a:pathLst>
                <a:path w="56929" h="87682" stroke="true" fill="norm" extrusionOk="true">
                  <a:moveTo>
                    <a:pt x="1906" y="5489"/>
                  </a:moveTo>
                  <a:cubicBezTo>
                    <a:pt x="15813" y="20919"/>
                    <a:pt x="56770" y="41207"/>
                    <a:pt x="30957" y="83213"/>
                  </a:cubicBezTo>
                  <a:cubicBezTo>
                    <a:pt x="30138" y="84565"/>
                    <a:pt x="30576" y="86318"/>
                    <a:pt x="31929" y="87137"/>
                  </a:cubicBezTo>
                  <a:cubicBezTo>
                    <a:pt x="32901" y="87718"/>
                    <a:pt x="34129" y="87680"/>
                    <a:pt x="35053" y="87022"/>
                  </a:cubicBezTo>
                  <a:cubicBezTo>
                    <a:pt x="49989" y="78145"/>
                    <a:pt x="58342" y="61334"/>
                    <a:pt x="56389" y="44065"/>
                  </a:cubicBezTo>
                  <a:cubicBezTo>
                    <a:pt x="50865" y="9870"/>
                    <a:pt x="-12667" y="-10704"/>
                    <a:pt x="1906" y="5489"/>
                  </a:cubicBezTo>
                  <a:close/>
                </a:path>
              </a:pathLst>
            </a:custGeom>
            <a:solidFill>
              <a:srgbClr val="EFEBE0"/>
            </a:solidFill>
            <a:ln cap="flat">
              <a:prstDash val="solid"/>
            </a:ln>
          </p:spPr>
          <p:txBody>
            <a:bodyPr vert="horz" anchor="ctr" tIns="45720" lIns="91440" bIns="45720" rIns="91440">
              <a:normAutofit/>
            </a:bodyPr>
            <a:p>
              <a:pPr algn="l" marL="0"/>
            </a:p>
          </p:txBody>
        </p:sp>
        <p:sp>
          <p:nvSpPr>
            <p:cNvPr name="Freeform 71" id="71"/>
            <p:cNvSpPr/>
            <p:nvPr/>
          </p:nvSpPr>
          <p:spPr>
            <a:xfrm>
              <a:off x="7011279" y="2345260"/>
              <a:ext cx="30399" cy="8522"/>
            </a:xfrm>
            <a:custGeom>
              <a:avLst/>
              <a:gdLst/>
              <a:ahLst/>
              <a:cxnLst/>
              <a:rect r="r" b="b" t="t" l="l"/>
              <a:pathLst>
                <a:path w="30399" h="8522" stroke="true" fill="norm" extrusionOk="true">
                  <a:moveTo>
                    <a:pt x="12958" y="-57"/>
                  </a:moveTo>
                  <a:cubicBezTo>
                    <a:pt x="-8949" y="-1009"/>
                    <a:pt x="-1139" y="6801"/>
                    <a:pt x="18292" y="8230"/>
                  </a:cubicBezTo>
                  <a:cubicBezTo>
                    <a:pt x="37723" y="9659"/>
                    <a:pt x="31341" y="800"/>
                    <a:pt x="12958" y="-57"/>
                  </a:cubicBezTo>
                  <a:close/>
                </a:path>
              </a:pathLst>
            </a:custGeom>
            <a:solidFill>
              <a:srgbClr val="EFEBE0"/>
            </a:solidFill>
            <a:ln cap="flat">
              <a:prstDash val="solid"/>
            </a:ln>
          </p:spPr>
          <p:txBody>
            <a:bodyPr vert="horz" anchor="ctr" tIns="45720" lIns="91440" bIns="45720" rIns="91440">
              <a:normAutofit/>
            </a:bodyPr>
            <a:p>
              <a:pPr algn="l" marL="0"/>
            </a:p>
          </p:txBody>
        </p:sp>
        <p:sp>
          <p:nvSpPr>
            <p:cNvPr name="Freeform 72" id="72"/>
            <p:cNvSpPr/>
            <p:nvPr/>
          </p:nvSpPr>
          <p:spPr>
            <a:xfrm>
              <a:off x="6930828" y="2430421"/>
              <a:ext cx="75189" cy="69509"/>
            </a:xfrm>
            <a:custGeom>
              <a:avLst/>
              <a:gdLst/>
              <a:ahLst/>
              <a:cxnLst/>
              <a:rect r="r" b="b" t="t" l="l"/>
              <a:pathLst>
                <a:path w="75189" h="69509" stroke="true" fill="norm" extrusionOk="true">
                  <a:moveTo>
                    <a:pt x="68643" y="3936"/>
                  </a:moveTo>
                  <a:cubicBezTo>
                    <a:pt x="58070" y="15461"/>
                    <a:pt x="11017" y="58610"/>
                    <a:pt x="1968" y="65182"/>
                  </a:cubicBezTo>
                  <a:cubicBezTo>
                    <a:pt x="-7081" y="71754"/>
                    <a:pt x="12255" y="74707"/>
                    <a:pt x="45021" y="41846"/>
                  </a:cubicBezTo>
                  <a:cubicBezTo>
                    <a:pt x="77787" y="8984"/>
                    <a:pt x="80168" y="-8637"/>
                    <a:pt x="68643" y="3936"/>
                  </a:cubicBezTo>
                  <a:close/>
                </a:path>
              </a:pathLst>
            </a:custGeom>
            <a:solidFill>
              <a:srgbClr val="EFEBE0"/>
            </a:solidFill>
            <a:ln cap="flat">
              <a:prstDash val="solid"/>
            </a:ln>
          </p:spPr>
          <p:txBody>
            <a:bodyPr vert="horz" anchor="ctr" tIns="45720" lIns="91440" bIns="45720" rIns="91440">
              <a:normAutofit/>
            </a:bodyPr>
            <a:p>
              <a:pPr algn="l" marL="0"/>
            </a:p>
          </p:txBody>
        </p:sp>
        <p:sp>
          <p:nvSpPr>
            <p:cNvPr name="TextBox 73" id="73"/>
            <p:cNvSpPr txBox="true"/>
            <p:nvPr/>
          </p:nvSpPr>
          <p:spPr>
            <a:xfrm rot="1116942">
              <a:off x="7208513" y="2259376"/>
              <a:ext cx="383394" cy="482920"/>
            </a:xfrm>
            <a:prstGeom prst="rect">
              <a:avLst/>
            </a:prstGeom>
            <a:noFill/>
          </p:spPr>
          <p:txBody>
            <a:bodyPr anchor="t" rtlCol="false" vert="horz" wrap="none" tIns="45720" lIns="91440" bIns="45720" rIns="91440">
              <a:spAutoFit/>
            </a:bodyPr>
            <a:lstStyle/>
            <a:p>
              <a:pPr algn="l" marL="0">
                <a:defRPr/>
              </a:pPr>
              <a:r>
                <a:rPr lang="zh-CN" b="false" i="false" sz="2782" baseline="0" u="none" altLang="en-US">
                  <a:solidFill>
                    <a:srgbClr val="FFB400"/>
                  </a:solidFill>
                  <a:latin typeface="Arial"/>
                  <a:ea typeface="Arial"/>
                </a:rPr>
                <a:t>2</a:t>
              </a:r>
              <a:endParaRPr lang="en-US" sz="1100"/>
            </a:p>
          </p:txBody>
        </p:sp>
        <p:sp>
          <p:nvSpPr>
            <p:cNvPr name="Freeform 74" id="74"/>
            <p:cNvSpPr/>
            <p:nvPr/>
          </p:nvSpPr>
          <p:spPr>
            <a:xfrm>
              <a:off x="7329677" y="2407824"/>
              <a:ext cx="13811" cy="56292"/>
            </a:xfrm>
            <a:custGeom>
              <a:avLst/>
              <a:gdLst/>
              <a:ahLst/>
              <a:cxnLst/>
              <a:rect r="r" b="b" t="t" l="l"/>
              <a:pathLst>
                <a:path w="13811" h="56292" stroke="true" fill="norm" extrusionOk="true">
                  <a:moveTo>
                    <a:pt x="13551" y="-137"/>
                  </a:moveTo>
                  <a:lnTo>
                    <a:pt x="11837" y="5959"/>
                  </a:lnTo>
                  <a:lnTo>
                    <a:pt x="9837" y="13103"/>
                  </a:lnTo>
                  <a:lnTo>
                    <a:pt x="5074" y="30914"/>
                  </a:lnTo>
                  <a:cubicBezTo>
                    <a:pt x="2503" y="40916"/>
                    <a:pt x="693" y="48536"/>
                    <a:pt x="-260" y="53584"/>
                  </a:cubicBezTo>
                  <a:cubicBezTo>
                    <a:pt x="-260" y="54632"/>
                    <a:pt x="-260" y="55394"/>
                    <a:pt x="-260" y="56156"/>
                  </a:cubicBezTo>
                </a:path>
              </a:pathLst>
            </a:custGeom>
            <a:noFill/>
            <a:ln w="16450" cap="rnd">
              <a:solidFill>
                <a:srgbClr val="2D2D2D"/>
              </a:solidFill>
              <a:prstDash val="solid"/>
            </a:ln>
          </p:spPr>
          <p:txBody>
            <a:bodyPr vert="horz" anchor="ctr" tIns="45720" lIns="91440" bIns="45720" rIns="91440">
              <a:normAutofit/>
            </a:bodyPr>
            <a:p>
              <a:pPr algn="l" marL="0"/>
            </a:p>
          </p:txBody>
        </p:sp>
        <p:sp>
          <p:nvSpPr>
            <p:cNvPr name="Freeform 75" id="75"/>
            <p:cNvSpPr/>
            <p:nvPr/>
          </p:nvSpPr>
          <p:spPr>
            <a:xfrm>
              <a:off x="7361205" y="2404014"/>
              <a:ext cx="132016" cy="46291"/>
            </a:xfrm>
            <a:custGeom>
              <a:avLst/>
              <a:gdLst/>
              <a:ahLst/>
              <a:cxnLst/>
              <a:rect r="r" b="b" t="t" l="l"/>
              <a:pathLst>
                <a:path w="132016" h="46291" stroke="true" fill="norm" extrusionOk="true">
                  <a:moveTo>
                    <a:pt x="131757" y="46154"/>
                  </a:moveTo>
                  <a:cubicBezTo>
                    <a:pt x="125213" y="38611"/>
                    <a:pt x="117498" y="32172"/>
                    <a:pt x="108897" y="27104"/>
                  </a:cubicBezTo>
                  <a:cubicBezTo>
                    <a:pt x="99457" y="21351"/>
                    <a:pt x="89390" y="16684"/>
                    <a:pt x="78893" y="13198"/>
                  </a:cubicBezTo>
                  <a:cubicBezTo>
                    <a:pt x="66244" y="8988"/>
                    <a:pt x="53280" y="5797"/>
                    <a:pt x="40127" y="3673"/>
                  </a:cubicBezTo>
                  <a:cubicBezTo>
                    <a:pt x="26772" y="1406"/>
                    <a:pt x="13275" y="139"/>
                    <a:pt x="-260" y="-137"/>
                  </a:cubicBezTo>
                </a:path>
              </a:pathLst>
            </a:custGeom>
            <a:noFill/>
            <a:ln w="16450" cap="rnd">
              <a:solidFill>
                <a:srgbClr val="2D2D2D"/>
              </a:solidFill>
              <a:prstDash val="solid"/>
            </a:ln>
          </p:spPr>
          <p:txBody>
            <a:bodyPr vert="horz" anchor="ctr" tIns="45720" lIns="91440" bIns="45720" rIns="91440">
              <a:normAutofit/>
            </a:bodyPr>
            <a:p>
              <a:pPr algn="l" marL="0"/>
            </a:p>
          </p:txBody>
        </p:sp>
        <p:sp>
          <p:nvSpPr>
            <p:cNvPr name="Freeform 76" id="76"/>
            <p:cNvSpPr/>
            <p:nvPr/>
          </p:nvSpPr>
          <p:spPr>
            <a:xfrm>
              <a:off x="7432452" y="2538507"/>
              <a:ext cx="47625" cy="101174"/>
            </a:xfrm>
            <a:custGeom>
              <a:avLst/>
              <a:gdLst/>
              <a:ahLst/>
              <a:cxnLst/>
              <a:rect r="r" b="b" t="t" l="l"/>
              <a:pathLst>
                <a:path w="47625" h="101174" stroke="true" fill="norm" extrusionOk="true">
                  <a:moveTo>
                    <a:pt x="7645" y="99209"/>
                  </a:moveTo>
                  <a:cubicBezTo>
                    <a:pt x="12799" y="101647"/>
                    <a:pt x="18780" y="101647"/>
                    <a:pt x="23933" y="99209"/>
                  </a:cubicBezTo>
                  <a:cubicBezTo>
                    <a:pt x="27458" y="95684"/>
                    <a:pt x="29963" y="91274"/>
                    <a:pt x="31172" y="86445"/>
                  </a:cubicBezTo>
                  <a:lnTo>
                    <a:pt x="34220" y="76920"/>
                  </a:lnTo>
                  <a:lnTo>
                    <a:pt x="36983" y="68538"/>
                  </a:lnTo>
                  <a:cubicBezTo>
                    <a:pt x="39935" y="61109"/>
                    <a:pt x="42603" y="53965"/>
                    <a:pt x="44888" y="47012"/>
                  </a:cubicBezTo>
                  <a:cubicBezTo>
                    <a:pt x="46127" y="43487"/>
                    <a:pt x="44888" y="40154"/>
                    <a:pt x="40507" y="37010"/>
                  </a:cubicBezTo>
                  <a:cubicBezTo>
                    <a:pt x="36497" y="34448"/>
                    <a:pt x="32135" y="32495"/>
                    <a:pt x="27553" y="31200"/>
                  </a:cubicBezTo>
                  <a:lnTo>
                    <a:pt x="13837" y="26628"/>
                  </a:lnTo>
                  <a:lnTo>
                    <a:pt x="-260" y="21961"/>
                  </a:lnTo>
                  <a:cubicBezTo>
                    <a:pt x="16742" y="17313"/>
                    <a:pt x="32839" y="9845"/>
                    <a:pt x="47365" y="-137"/>
                  </a:cubicBezTo>
                </a:path>
              </a:pathLst>
            </a:custGeom>
            <a:noFill/>
            <a:ln w="16450" cap="rnd">
              <a:solidFill>
                <a:srgbClr val="2D2D2D"/>
              </a:solidFill>
              <a:prstDash val="solid"/>
            </a:ln>
          </p:spPr>
          <p:txBody>
            <a:bodyPr vert="horz" anchor="ctr" tIns="45720" lIns="91440" bIns="45720" rIns="91440">
              <a:normAutofit/>
            </a:bodyPr>
            <a:p>
              <a:pPr algn="l" marL="0"/>
            </a:p>
          </p:txBody>
        </p:sp>
        <p:sp>
          <p:nvSpPr>
            <p:cNvPr name="Freeform 77" id="77"/>
            <p:cNvSpPr/>
            <p:nvPr/>
          </p:nvSpPr>
          <p:spPr>
            <a:xfrm>
              <a:off x="7375016" y="2617565"/>
              <a:ext cx="35528" cy="11810"/>
            </a:xfrm>
            <a:custGeom>
              <a:avLst/>
              <a:gdLst/>
              <a:ahLst/>
              <a:cxnLst/>
              <a:rect r="r" b="b" t="t" l="l"/>
              <a:pathLst>
                <a:path w="35528" h="11810" stroke="true" fill="norm" extrusionOk="true">
                  <a:moveTo>
                    <a:pt x="0" y="0"/>
                  </a:moveTo>
                  <a:lnTo>
                    <a:pt x="4096" y="1333"/>
                  </a:lnTo>
                  <a:lnTo>
                    <a:pt x="35528" y="11811"/>
                  </a:lnTo>
                </a:path>
              </a:pathLst>
            </a:custGeom>
            <a:noFill/>
            <a:ln w="16450" cap="rnd">
              <a:solidFill>
                <a:srgbClr val="2D2D2D"/>
              </a:solidFill>
              <a:prstDash val="solid"/>
            </a:ln>
          </p:spPr>
          <p:txBody>
            <a:bodyPr vert="horz" anchor="ctr" tIns="45720" lIns="91440" bIns="45720" rIns="91440">
              <a:normAutofit/>
            </a:bodyPr>
            <a:p>
              <a:pPr algn="l" marL="0"/>
            </a:p>
          </p:txBody>
        </p:sp>
        <p:sp>
          <p:nvSpPr>
            <p:cNvPr name="Freeform 78" id="78"/>
            <p:cNvSpPr/>
            <p:nvPr/>
          </p:nvSpPr>
          <p:spPr>
            <a:xfrm>
              <a:off x="7312532" y="2596705"/>
              <a:ext cx="49625" cy="16668"/>
            </a:xfrm>
            <a:custGeom>
              <a:avLst/>
              <a:gdLst/>
              <a:ahLst/>
              <a:cxnLst/>
              <a:rect r="r" b="b" t="t" l="l"/>
              <a:pathLst>
                <a:path w="49625" h="16668" stroke="true" fill="norm" extrusionOk="true">
                  <a:moveTo>
                    <a:pt x="-260" y="-137"/>
                  </a:moveTo>
                  <a:lnTo>
                    <a:pt x="25838" y="8530"/>
                  </a:lnTo>
                  <a:lnTo>
                    <a:pt x="39841" y="13293"/>
                  </a:lnTo>
                  <a:lnTo>
                    <a:pt x="49366" y="16532"/>
                  </a:lnTo>
                  <a:lnTo>
                    <a:pt x="42126" y="14722"/>
                  </a:lnTo>
                </a:path>
              </a:pathLst>
            </a:custGeom>
            <a:noFill/>
            <a:ln w="16450" cap="rnd">
              <a:solidFill>
                <a:srgbClr val="2D2D2D"/>
              </a:solidFill>
              <a:prstDash val="solid"/>
            </a:ln>
          </p:spPr>
          <p:txBody>
            <a:bodyPr vert="horz" anchor="ctr" tIns="45720" lIns="91440" bIns="45720" rIns="91440">
              <a:normAutofit/>
            </a:bodyPr>
            <a:p>
              <a:pPr algn="l" marL="0"/>
            </a:p>
          </p:txBody>
        </p:sp>
        <p:sp>
          <p:nvSpPr>
            <p:cNvPr name="Freeform 79" id="79"/>
            <p:cNvSpPr/>
            <p:nvPr/>
          </p:nvSpPr>
          <p:spPr>
            <a:xfrm>
              <a:off x="7287577" y="2463736"/>
              <a:ext cx="102824" cy="113823"/>
            </a:xfrm>
            <a:custGeom>
              <a:avLst/>
              <a:gdLst/>
              <a:ahLst/>
              <a:cxnLst/>
              <a:rect r="r" b="b" t="t" l="l"/>
              <a:pathLst>
                <a:path w="102824" h="113823" stroke="true" fill="norm" extrusionOk="true">
                  <a:moveTo>
                    <a:pt x="63748" y="-137"/>
                  </a:moveTo>
                  <a:cubicBezTo>
                    <a:pt x="69958" y="720"/>
                    <a:pt x="76073" y="2130"/>
                    <a:pt x="82036" y="4054"/>
                  </a:cubicBezTo>
                  <a:cubicBezTo>
                    <a:pt x="88875" y="5673"/>
                    <a:pt x="95066" y="9283"/>
                    <a:pt x="99848" y="14436"/>
                  </a:cubicBezTo>
                  <a:cubicBezTo>
                    <a:pt x="102867" y="18703"/>
                    <a:pt x="103410" y="24237"/>
                    <a:pt x="101276" y="29009"/>
                  </a:cubicBezTo>
                  <a:cubicBezTo>
                    <a:pt x="100200" y="32010"/>
                    <a:pt x="98686" y="34829"/>
                    <a:pt x="96800" y="37391"/>
                  </a:cubicBezTo>
                  <a:cubicBezTo>
                    <a:pt x="94733" y="40306"/>
                    <a:pt x="92513" y="43106"/>
                    <a:pt x="90132" y="45773"/>
                  </a:cubicBezTo>
                  <a:cubicBezTo>
                    <a:pt x="85846" y="50507"/>
                    <a:pt x="81055" y="54755"/>
                    <a:pt x="75845" y="58442"/>
                  </a:cubicBezTo>
                  <a:cubicBezTo>
                    <a:pt x="74273" y="59927"/>
                    <a:pt x="72625" y="61328"/>
                    <a:pt x="70892" y="62633"/>
                  </a:cubicBezTo>
                  <a:cubicBezTo>
                    <a:pt x="68796" y="64252"/>
                    <a:pt x="66796" y="65776"/>
                    <a:pt x="65177" y="67205"/>
                  </a:cubicBezTo>
                  <a:cubicBezTo>
                    <a:pt x="55652" y="74158"/>
                    <a:pt x="46698" y="80063"/>
                    <a:pt x="38412" y="85016"/>
                  </a:cubicBezTo>
                  <a:cubicBezTo>
                    <a:pt x="26505" y="92446"/>
                    <a:pt x="19362" y="96637"/>
                    <a:pt x="17456" y="97685"/>
                  </a:cubicBezTo>
                  <a:lnTo>
                    <a:pt x="14694" y="99018"/>
                  </a:lnTo>
                  <a:lnTo>
                    <a:pt x="14694" y="99018"/>
                  </a:lnTo>
                  <a:cubicBezTo>
                    <a:pt x="7941" y="101704"/>
                    <a:pt x="2550" y="106991"/>
                    <a:pt x="-260" y="113687"/>
                  </a:cubicBezTo>
                </a:path>
              </a:pathLst>
            </a:custGeom>
            <a:noFill/>
            <a:ln w="16450" cap="rnd">
              <a:solidFill>
                <a:srgbClr val="2D2D2D"/>
              </a:solidFill>
              <a:prstDash val="solid"/>
            </a:ln>
          </p:spPr>
          <p:txBody>
            <a:bodyPr vert="horz" anchor="ctr" tIns="45720" lIns="91440" bIns="45720" rIns="91440">
              <a:normAutofit/>
            </a:bodyPr>
            <a:p>
              <a:pPr algn="l" marL="0"/>
            </a:p>
          </p:txBody>
        </p:sp>
        <p:sp>
          <p:nvSpPr>
            <p:cNvPr name="Freeform 80" id="80"/>
            <p:cNvSpPr/>
            <p:nvPr/>
          </p:nvSpPr>
          <p:spPr>
            <a:xfrm>
              <a:off x="7410926" y="2555843"/>
              <a:ext cx="21621" cy="5429"/>
            </a:xfrm>
            <a:custGeom>
              <a:avLst/>
              <a:gdLst/>
              <a:ahLst/>
              <a:cxnLst/>
              <a:rect r="r" b="b" t="t" l="l"/>
              <a:pathLst>
                <a:path w="21621" h="5429" stroke="true" fill="norm" extrusionOk="true">
                  <a:moveTo>
                    <a:pt x="21622" y="5429"/>
                  </a:moveTo>
                  <a:lnTo>
                    <a:pt x="0" y="0"/>
                  </a:lnTo>
                </a:path>
              </a:pathLst>
            </a:custGeom>
            <a:ln w="16450" cap="rnd">
              <a:solidFill>
                <a:srgbClr val="2D2D2D"/>
              </a:solidFill>
              <a:prstDash val="solid"/>
            </a:ln>
          </p:spPr>
          <p:txBody>
            <a:bodyPr vert="horz" anchor="ctr" tIns="45720" lIns="91440" bIns="45720" rIns="91440">
              <a:normAutofit/>
            </a:bodyPr>
            <a:p>
              <a:pPr algn="l" marL="0"/>
            </a:p>
          </p:txBody>
        </p:sp>
        <p:sp>
          <p:nvSpPr>
            <p:cNvPr name="Freeform 81" id="81"/>
            <p:cNvSpPr/>
            <p:nvPr/>
          </p:nvSpPr>
          <p:spPr>
            <a:xfrm>
              <a:off x="7443384" y="2434961"/>
              <a:ext cx="51456" cy="90573"/>
            </a:xfrm>
            <a:custGeom>
              <a:avLst/>
              <a:gdLst/>
              <a:ahLst/>
              <a:cxnLst/>
              <a:rect r="r" b="b" t="t" l="l"/>
              <a:pathLst>
                <a:path w="51456" h="90573" stroke="true" fill="norm" extrusionOk="true">
                  <a:moveTo>
                    <a:pt x="1476" y="5396"/>
                  </a:moveTo>
                  <a:cubicBezTo>
                    <a:pt x="13573" y="22160"/>
                    <a:pt x="51959" y="47021"/>
                    <a:pt x="21574" y="85787"/>
                  </a:cubicBezTo>
                  <a:cubicBezTo>
                    <a:pt x="20583" y="87016"/>
                    <a:pt x="20783" y="88816"/>
                    <a:pt x="22012" y="89807"/>
                  </a:cubicBezTo>
                  <a:cubicBezTo>
                    <a:pt x="22917" y="90531"/>
                    <a:pt x="24174" y="90645"/>
                    <a:pt x="25194" y="90074"/>
                  </a:cubicBezTo>
                  <a:cubicBezTo>
                    <a:pt x="41043" y="82892"/>
                    <a:pt x="51216" y="67090"/>
                    <a:pt x="51197" y="49688"/>
                  </a:cubicBezTo>
                  <a:cubicBezTo>
                    <a:pt x="49578" y="15207"/>
                    <a:pt x="-11192" y="-12320"/>
                    <a:pt x="1476" y="5396"/>
                  </a:cubicBezTo>
                  <a:close/>
                </a:path>
              </a:pathLst>
            </a:custGeom>
            <a:solidFill>
              <a:srgbClr val="EFEBE0"/>
            </a:solidFill>
            <a:ln cap="flat">
              <a:prstDash val="solid"/>
            </a:ln>
          </p:spPr>
          <p:txBody>
            <a:bodyPr vert="horz" anchor="ctr" tIns="45720" lIns="91440" bIns="45720" rIns="91440">
              <a:normAutofit/>
            </a:bodyPr>
            <a:p>
              <a:pPr algn="l" marL="0"/>
            </a:p>
          </p:txBody>
        </p:sp>
        <p:sp>
          <p:nvSpPr>
            <p:cNvPr name="Freeform 82" id="82"/>
            <p:cNvSpPr/>
            <p:nvPr/>
          </p:nvSpPr>
          <p:spPr>
            <a:xfrm>
              <a:off x="7409497" y="2424468"/>
              <a:ext cx="29729" cy="10454"/>
            </a:xfrm>
            <a:custGeom>
              <a:avLst/>
              <a:gdLst/>
              <a:ahLst/>
              <a:cxnLst/>
              <a:rect r="r" b="b" t="t" l="l"/>
              <a:pathLst>
                <a:path w="29729" h="10454" stroke="true" fill="norm" extrusionOk="true">
                  <a:moveTo>
                    <a:pt x="13170" y="650"/>
                  </a:moveTo>
                  <a:cubicBezTo>
                    <a:pt x="-8547" y="-2779"/>
                    <a:pt x="-1594" y="5889"/>
                    <a:pt x="17456" y="9508"/>
                  </a:cubicBezTo>
                  <a:cubicBezTo>
                    <a:pt x="36506" y="13128"/>
                    <a:pt x="31267" y="3603"/>
                    <a:pt x="13170" y="650"/>
                  </a:cubicBezTo>
                  <a:close/>
                </a:path>
              </a:pathLst>
            </a:custGeom>
            <a:solidFill>
              <a:srgbClr val="EFEBE0"/>
            </a:solidFill>
            <a:ln cap="flat">
              <a:prstDash val="solid"/>
            </a:ln>
          </p:spPr>
          <p:txBody>
            <a:bodyPr vert="horz" anchor="ctr" tIns="45720" lIns="91440" bIns="45720" rIns="91440">
              <a:normAutofit/>
            </a:bodyPr>
            <a:p>
              <a:pPr algn="l" marL="0"/>
            </a:p>
          </p:txBody>
        </p:sp>
        <p:sp>
          <p:nvSpPr>
            <p:cNvPr name="Freeform 83" id="83"/>
            <p:cNvSpPr/>
            <p:nvPr/>
          </p:nvSpPr>
          <p:spPr>
            <a:xfrm>
              <a:off x="7312305" y="2507647"/>
              <a:ext cx="82488" cy="61060"/>
            </a:xfrm>
            <a:custGeom>
              <a:avLst/>
              <a:gdLst/>
              <a:ahLst/>
              <a:cxnLst/>
              <a:rect r="r" b="b" t="t" l="l"/>
              <a:pathLst>
                <a:path w="82488" h="61060" stroke="true" fill="norm" extrusionOk="true">
                  <a:moveTo>
                    <a:pt x="75787" y="3291"/>
                  </a:moveTo>
                  <a:cubicBezTo>
                    <a:pt x="63976" y="13578"/>
                    <a:pt x="12350" y="50916"/>
                    <a:pt x="2349" y="56631"/>
                  </a:cubicBezTo>
                  <a:cubicBezTo>
                    <a:pt x="-7652" y="62346"/>
                    <a:pt x="11874" y="67013"/>
                    <a:pt x="47688" y="38343"/>
                  </a:cubicBezTo>
                  <a:cubicBezTo>
                    <a:pt x="83502" y="9672"/>
                    <a:pt x="88741" y="-7949"/>
                    <a:pt x="75787" y="3291"/>
                  </a:cubicBezTo>
                  <a:close/>
                </a:path>
              </a:pathLst>
            </a:custGeom>
            <a:solidFill>
              <a:srgbClr val="EFEBE0"/>
            </a:solidFill>
            <a:ln cap="flat">
              <a:prstDash val="solid"/>
            </a:ln>
          </p:spPr>
          <p:txBody>
            <a:bodyPr vert="horz" anchor="ctr" tIns="45720" lIns="91440" bIns="45720" rIns="91440">
              <a:normAutofit/>
            </a:bodyPr>
            <a:p>
              <a:pPr algn="l" marL="0"/>
            </a:p>
          </p:txBody>
        </p:sp>
        <p:sp>
          <p:nvSpPr>
            <p:cNvPr name="TextBox 84" id="84"/>
            <p:cNvSpPr txBox="true"/>
            <p:nvPr/>
          </p:nvSpPr>
          <p:spPr>
            <a:xfrm rot="9600">
              <a:off x="7384207" y="2285613"/>
              <a:ext cx="382904" cy="481964"/>
            </a:xfrm>
            <a:prstGeom prst="rect">
              <a:avLst/>
            </a:prstGeom>
            <a:noFill/>
          </p:spPr>
          <p:txBody>
            <a:bodyPr anchor="t" rtlCol="false" vert="horz" wrap="none" tIns="45720" lIns="91440" bIns="45720" rIns="91440">
              <a:spAutoFit/>
            </a:bodyPr>
            <a:lstStyle/>
            <a:p>
              <a:pPr algn="l" marL="0">
                <a:defRPr/>
              </a:pPr>
              <a:r>
                <a:rPr lang="zh-CN" b="false" i="false" sz="2775" baseline="0" u="none" altLang="en-US">
                  <a:solidFill>
                    <a:srgbClr val="FFB400"/>
                  </a:solidFill>
                  <a:latin typeface="Arial"/>
                  <a:ea typeface="Arial"/>
                </a:rPr>
                <a:t>2</a:t>
              </a:r>
              <a:endParaRPr lang="en-US" sz="1100"/>
            </a:p>
          </p:txBody>
        </p:sp>
        <p:sp>
          <p:nvSpPr>
            <p:cNvPr name="Freeform 85" id="85"/>
            <p:cNvSpPr/>
            <p:nvPr/>
          </p:nvSpPr>
          <p:spPr>
            <a:xfrm>
              <a:off x="7492745" y="2456497"/>
              <a:ext cx="3714" cy="57912"/>
            </a:xfrm>
            <a:custGeom>
              <a:avLst/>
              <a:gdLst/>
              <a:ahLst/>
              <a:cxnLst/>
              <a:rect r="r" b="b" t="t" l="l"/>
              <a:pathLst>
                <a:path w="3714" h="57912" stroke="true" fill="norm" extrusionOk="true">
                  <a:moveTo>
                    <a:pt x="-260" y="-137"/>
                  </a:moveTo>
                  <a:lnTo>
                    <a:pt x="-260" y="6245"/>
                  </a:lnTo>
                  <a:lnTo>
                    <a:pt x="-260" y="13674"/>
                  </a:lnTo>
                  <a:lnTo>
                    <a:pt x="693" y="31962"/>
                  </a:lnTo>
                  <a:cubicBezTo>
                    <a:pt x="1455" y="42344"/>
                    <a:pt x="2121" y="50060"/>
                    <a:pt x="2788" y="55298"/>
                  </a:cubicBezTo>
                  <a:cubicBezTo>
                    <a:pt x="2788" y="56251"/>
                    <a:pt x="2788" y="57013"/>
                    <a:pt x="3455" y="57775"/>
                  </a:cubicBezTo>
                </a:path>
              </a:pathLst>
            </a:custGeom>
            <a:noFill/>
            <a:ln w="16450" cap="rnd">
              <a:solidFill>
                <a:srgbClr val="2D2D2D"/>
              </a:solidFill>
              <a:prstDash val="solid"/>
            </a:ln>
          </p:spPr>
          <p:txBody>
            <a:bodyPr vert="horz" anchor="ctr" tIns="45720" lIns="91440" bIns="45720" rIns="91440">
              <a:normAutofit/>
            </a:bodyPr>
            <a:p>
              <a:pPr algn="l" marL="0"/>
            </a:p>
          </p:txBody>
        </p:sp>
        <p:sp>
          <p:nvSpPr>
            <p:cNvPr name="Freeform 86" id="86"/>
            <p:cNvSpPr/>
            <p:nvPr/>
          </p:nvSpPr>
          <p:spPr>
            <a:xfrm>
              <a:off x="7508271" y="2434967"/>
              <a:ext cx="140017" cy="14957"/>
            </a:xfrm>
            <a:custGeom>
              <a:avLst/>
              <a:gdLst/>
              <a:ahLst/>
              <a:cxnLst/>
              <a:rect r="r" b="b" t="t" l="l"/>
              <a:pathLst>
                <a:path w="140017" h="14957" stroke="true" fill="norm" extrusionOk="true">
                  <a:moveTo>
                    <a:pt x="139758" y="14820"/>
                  </a:moveTo>
                  <a:cubicBezTo>
                    <a:pt x="131156" y="9620"/>
                    <a:pt x="121765" y="5857"/>
                    <a:pt x="111945" y="3676"/>
                  </a:cubicBezTo>
                  <a:cubicBezTo>
                    <a:pt x="101182" y="1095"/>
                    <a:pt x="90151" y="-182"/>
                    <a:pt x="79083" y="-134"/>
                  </a:cubicBezTo>
                  <a:cubicBezTo>
                    <a:pt x="65748" y="-201"/>
                    <a:pt x="52433" y="818"/>
                    <a:pt x="39269" y="2914"/>
                  </a:cubicBezTo>
                  <a:cubicBezTo>
                    <a:pt x="25896" y="4971"/>
                    <a:pt x="12685" y="7991"/>
                    <a:pt x="-260" y="11963"/>
                  </a:cubicBezTo>
                </a:path>
              </a:pathLst>
            </a:custGeom>
            <a:noFill/>
            <a:ln w="16450" cap="rnd">
              <a:solidFill>
                <a:srgbClr val="2D2D2D"/>
              </a:solidFill>
              <a:prstDash val="solid"/>
            </a:ln>
          </p:spPr>
          <p:txBody>
            <a:bodyPr vert="horz" anchor="ctr" tIns="45720" lIns="91440" bIns="45720" rIns="91440">
              <a:normAutofit/>
            </a:bodyPr>
            <a:p>
              <a:pPr algn="l" marL="0"/>
            </a:p>
          </p:txBody>
        </p:sp>
        <p:sp>
          <p:nvSpPr>
            <p:cNvPr name="Freeform 87" id="87"/>
            <p:cNvSpPr/>
            <p:nvPr/>
          </p:nvSpPr>
          <p:spPr>
            <a:xfrm>
              <a:off x="7625238" y="2538602"/>
              <a:ext cx="50768" cy="106183"/>
            </a:xfrm>
            <a:custGeom>
              <a:avLst/>
              <a:gdLst/>
              <a:ahLst/>
              <a:cxnLst/>
              <a:rect r="r" b="b" t="t" l="l"/>
              <a:pathLst>
                <a:path w="50768" h="106183" stroke="true" fill="norm" extrusionOk="true">
                  <a:moveTo>
                    <a:pt x="31363" y="105876"/>
                  </a:moveTo>
                  <a:cubicBezTo>
                    <a:pt x="37021" y="106638"/>
                    <a:pt x="42716" y="104819"/>
                    <a:pt x="46889" y="100923"/>
                  </a:cubicBezTo>
                  <a:cubicBezTo>
                    <a:pt x="49108" y="96475"/>
                    <a:pt x="50099" y="91503"/>
                    <a:pt x="49746" y="86540"/>
                  </a:cubicBezTo>
                  <a:lnTo>
                    <a:pt x="49746" y="68157"/>
                  </a:lnTo>
                  <a:cubicBezTo>
                    <a:pt x="50222" y="60156"/>
                    <a:pt x="50508" y="52536"/>
                    <a:pt x="50508" y="45297"/>
                  </a:cubicBezTo>
                  <a:cubicBezTo>
                    <a:pt x="50508" y="41487"/>
                    <a:pt x="48032" y="38820"/>
                    <a:pt x="43079" y="37106"/>
                  </a:cubicBezTo>
                  <a:cubicBezTo>
                    <a:pt x="38478" y="35905"/>
                    <a:pt x="33725" y="35429"/>
                    <a:pt x="28982" y="35677"/>
                  </a:cubicBezTo>
                  <a:lnTo>
                    <a:pt x="-260" y="35677"/>
                  </a:lnTo>
                  <a:cubicBezTo>
                    <a:pt x="14342" y="25942"/>
                    <a:pt x="27220" y="13836"/>
                    <a:pt x="37840" y="-137"/>
                  </a:cubicBezTo>
                </a:path>
              </a:pathLst>
            </a:custGeom>
            <a:noFill/>
            <a:ln w="16450" cap="rnd">
              <a:solidFill>
                <a:srgbClr val="2D2D2D"/>
              </a:solidFill>
              <a:prstDash val="solid"/>
            </a:ln>
          </p:spPr>
          <p:txBody>
            <a:bodyPr vert="horz" anchor="ctr" tIns="45720" lIns="91440" bIns="45720" rIns="91440">
              <a:normAutofit/>
            </a:bodyPr>
            <a:p>
              <a:pPr algn="l" marL="0"/>
            </a:p>
          </p:txBody>
        </p:sp>
        <p:sp>
          <p:nvSpPr>
            <p:cNvPr name="Freeform 88" id="88"/>
            <p:cNvSpPr/>
            <p:nvPr/>
          </p:nvSpPr>
          <p:spPr>
            <a:xfrm>
              <a:off x="7588472" y="2645759"/>
              <a:ext cx="37433" cy="190"/>
            </a:xfrm>
            <a:custGeom>
              <a:avLst/>
              <a:gdLst/>
              <a:ahLst/>
              <a:cxnLst/>
              <a:rect r="r" b="b" t="t" l="l"/>
              <a:pathLst>
                <a:path w="37433" h="190" stroke="true" fill="norm" extrusionOk="true">
                  <a:moveTo>
                    <a:pt x="0" y="0"/>
                  </a:moveTo>
                  <a:lnTo>
                    <a:pt x="4286" y="95"/>
                  </a:lnTo>
                  <a:lnTo>
                    <a:pt x="37433" y="191"/>
                  </a:lnTo>
                </a:path>
              </a:pathLst>
            </a:custGeom>
            <a:noFill/>
            <a:ln w="16450" cap="rnd">
              <a:solidFill>
                <a:srgbClr val="2D2D2D"/>
              </a:solidFill>
              <a:prstDash val="solid"/>
            </a:ln>
          </p:spPr>
          <p:txBody>
            <a:bodyPr vert="horz" anchor="ctr" tIns="45720" lIns="91440" bIns="45720" rIns="91440">
              <a:normAutofit/>
            </a:bodyPr>
            <a:p>
              <a:pPr algn="l" marL="0"/>
            </a:p>
          </p:txBody>
        </p:sp>
        <p:sp>
          <p:nvSpPr>
            <p:cNvPr name="Freeform 89" id="89"/>
            <p:cNvSpPr/>
            <p:nvPr/>
          </p:nvSpPr>
          <p:spPr>
            <a:xfrm>
              <a:off x="7522559" y="2645664"/>
              <a:ext cx="52482" cy="571"/>
            </a:xfrm>
            <a:custGeom>
              <a:avLst/>
              <a:gdLst/>
              <a:ahLst/>
              <a:cxnLst/>
              <a:rect r="r" b="b" t="t" l="l"/>
              <a:pathLst>
                <a:path w="52482" h="571" stroke="true" fill="norm" extrusionOk="true">
                  <a:moveTo>
                    <a:pt x="-260" y="-137"/>
                  </a:moveTo>
                  <a:lnTo>
                    <a:pt x="52223" y="-137"/>
                  </a:lnTo>
                  <a:lnTo>
                    <a:pt x="44794" y="434"/>
                  </a:lnTo>
                </a:path>
              </a:pathLst>
            </a:custGeom>
            <a:noFill/>
            <a:ln w="16450" cap="rnd">
              <a:solidFill>
                <a:srgbClr val="2D2D2D"/>
              </a:solidFill>
              <a:prstDash val="solid"/>
            </a:ln>
          </p:spPr>
          <p:txBody>
            <a:bodyPr vert="horz" anchor="ctr" tIns="45720" lIns="91440" bIns="45720" rIns="91440">
              <a:normAutofit/>
            </a:bodyPr>
            <a:p>
              <a:pPr algn="l" marL="0"/>
            </a:p>
          </p:txBody>
        </p:sp>
        <p:sp>
          <p:nvSpPr>
            <p:cNvPr name="Freeform 90" id="90"/>
            <p:cNvSpPr/>
            <p:nvPr/>
          </p:nvSpPr>
          <p:spPr>
            <a:xfrm>
              <a:off x="7493603" y="2505213"/>
              <a:ext cx="69670" cy="129782"/>
            </a:xfrm>
            <a:custGeom>
              <a:avLst/>
              <a:gdLst/>
              <a:ahLst/>
              <a:cxnLst/>
              <a:rect r="r" b="b" t="t" l="l"/>
              <a:pathLst>
                <a:path w="69670" h="129782" stroke="true" fill="norm" extrusionOk="true">
                  <a:moveTo>
                    <a:pt x="24124" y="1725"/>
                  </a:moveTo>
                  <a:cubicBezTo>
                    <a:pt x="30401" y="506"/>
                    <a:pt x="36783" y="-75"/>
                    <a:pt x="43174" y="10"/>
                  </a:cubicBezTo>
                  <a:cubicBezTo>
                    <a:pt x="50156" y="-637"/>
                    <a:pt x="57166" y="858"/>
                    <a:pt x="63272" y="4297"/>
                  </a:cubicBezTo>
                  <a:cubicBezTo>
                    <a:pt x="67443" y="7278"/>
                    <a:pt x="69758" y="12231"/>
                    <a:pt x="69368" y="17346"/>
                  </a:cubicBezTo>
                  <a:cubicBezTo>
                    <a:pt x="69301" y="20584"/>
                    <a:pt x="68758" y="23794"/>
                    <a:pt x="67749" y="26871"/>
                  </a:cubicBezTo>
                  <a:cubicBezTo>
                    <a:pt x="66700" y="30205"/>
                    <a:pt x="65367" y="33538"/>
                    <a:pt x="64034" y="36396"/>
                  </a:cubicBezTo>
                  <a:cubicBezTo>
                    <a:pt x="61424" y="42225"/>
                    <a:pt x="58233" y="47778"/>
                    <a:pt x="54509" y="52969"/>
                  </a:cubicBezTo>
                  <a:cubicBezTo>
                    <a:pt x="53518" y="54855"/>
                    <a:pt x="52404" y="56665"/>
                    <a:pt x="51175" y="58399"/>
                  </a:cubicBezTo>
                  <a:cubicBezTo>
                    <a:pt x="49651" y="60589"/>
                    <a:pt x="48223" y="62685"/>
                    <a:pt x="47079" y="64590"/>
                  </a:cubicBezTo>
                  <a:cubicBezTo>
                    <a:pt x="40221" y="74115"/>
                    <a:pt x="33649" y="82592"/>
                    <a:pt x="27267" y="89926"/>
                  </a:cubicBezTo>
                  <a:cubicBezTo>
                    <a:pt x="18314" y="100690"/>
                    <a:pt x="12980" y="106881"/>
                    <a:pt x="11360" y="108500"/>
                  </a:cubicBezTo>
                  <a:lnTo>
                    <a:pt x="9265" y="110596"/>
                  </a:lnTo>
                  <a:lnTo>
                    <a:pt x="9265" y="110596"/>
                  </a:lnTo>
                  <a:cubicBezTo>
                    <a:pt x="3597" y="115358"/>
                    <a:pt x="159" y="122254"/>
                    <a:pt x="-260" y="129646"/>
                  </a:cubicBezTo>
                </a:path>
              </a:pathLst>
            </a:custGeom>
            <a:noFill/>
            <a:ln w="16450" cap="rnd">
              <a:solidFill>
                <a:srgbClr val="2D2D2D"/>
              </a:solidFill>
              <a:prstDash val="solid"/>
            </a:ln>
          </p:spPr>
          <p:txBody>
            <a:bodyPr vert="horz" anchor="ctr" tIns="45720" lIns="91440" bIns="45720" rIns="91440">
              <a:normAutofit/>
            </a:bodyPr>
            <a:p>
              <a:pPr algn="l" marL="0"/>
            </a:p>
          </p:txBody>
        </p:sp>
        <p:sp>
          <p:nvSpPr>
            <p:cNvPr name="Freeform 91" id="91"/>
            <p:cNvSpPr/>
            <p:nvPr/>
          </p:nvSpPr>
          <p:spPr>
            <a:xfrm>
              <a:off x="7603236" y="2574321"/>
              <a:ext cx="22097" cy="1714"/>
            </a:xfrm>
            <a:custGeom>
              <a:avLst/>
              <a:gdLst/>
              <a:ahLst/>
              <a:cxnLst/>
              <a:rect r="r" b="b" t="t" l="l"/>
              <a:pathLst>
                <a:path w="22097" h="1714" stroke="true" fill="norm" extrusionOk="true">
                  <a:moveTo>
                    <a:pt x="22098" y="0"/>
                  </a:moveTo>
                  <a:lnTo>
                    <a:pt x="0" y="1715"/>
                  </a:lnTo>
                </a:path>
              </a:pathLst>
            </a:custGeom>
            <a:ln w="16450" cap="rnd">
              <a:solidFill>
                <a:srgbClr val="2D2D2D"/>
              </a:solidFill>
              <a:prstDash val="solid"/>
            </a:ln>
          </p:spPr>
          <p:txBody>
            <a:bodyPr vert="horz" anchor="ctr" tIns="45720" lIns="91440" bIns="45720" rIns="91440">
              <a:normAutofit/>
            </a:bodyPr>
            <a:p>
              <a:pPr algn="l" marL="0"/>
            </a:p>
          </p:txBody>
        </p:sp>
        <p:sp>
          <p:nvSpPr>
            <p:cNvPr name="Freeform 92" id="92"/>
            <p:cNvSpPr/>
            <p:nvPr/>
          </p:nvSpPr>
          <p:spPr>
            <a:xfrm>
              <a:off x="7596601" y="2449779"/>
              <a:ext cx="66217" cy="80054"/>
            </a:xfrm>
            <a:custGeom>
              <a:avLst/>
              <a:gdLst/>
              <a:ahLst/>
              <a:cxnLst/>
              <a:rect r="r" b="b" t="t" l="l"/>
              <a:pathLst>
                <a:path w="66217" h="80054" stroke="true" fill="norm" extrusionOk="true">
                  <a:moveTo>
                    <a:pt x="2564" y="6104"/>
                  </a:moveTo>
                  <a:cubicBezTo>
                    <a:pt x="19329" y="18296"/>
                    <a:pt x="63620" y="29822"/>
                    <a:pt x="46951" y="76208"/>
                  </a:cubicBezTo>
                  <a:cubicBezTo>
                    <a:pt x="46484" y="77713"/>
                    <a:pt x="47323" y="79313"/>
                    <a:pt x="48827" y="79790"/>
                  </a:cubicBezTo>
                  <a:cubicBezTo>
                    <a:pt x="49846" y="80104"/>
                    <a:pt x="50961" y="79828"/>
                    <a:pt x="51714" y="79066"/>
                  </a:cubicBezTo>
                  <a:cubicBezTo>
                    <a:pt x="64477" y="67302"/>
                    <a:pt x="69173" y="49157"/>
                    <a:pt x="63715" y="32679"/>
                  </a:cubicBezTo>
                  <a:cubicBezTo>
                    <a:pt x="51428" y="8"/>
                    <a:pt x="-14580" y="-7040"/>
                    <a:pt x="2564" y="6104"/>
                  </a:cubicBezTo>
                  <a:close/>
                </a:path>
              </a:pathLst>
            </a:custGeom>
            <a:solidFill>
              <a:srgbClr val="EFEBE0"/>
            </a:solidFill>
            <a:ln cap="flat">
              <a:prstDash val="solid"/>
            </a:ln>
          </p:spPr>
          <p:txBody>
            <a:bodyPr vert="horz" anchor="ctr" tIns="45720" lIns="91440" bIns="45720" rIns="91440">
              <a:normAutofit/>
            </a:bodyPr>
            <a:p>
              <a:pPr algn="l" marL="0"/>
            </a:p>
          </p:txBody>
        </p:sp>
        <p:sp>
          <p:nvSpPr>
            <p:cNvPr name="Freeform 93" id="93"/>
            <p:cNvSpPr/>
            <p:nvPr/>
          </p:nvSpPr>
          <p:spPr>
            <a:xfrm>
              <a:off x="7561142" y="2447534"/>
              <a:ext cx="30467" cy="8307"/>
            </a:xfrm>
            <a:custGeom>
              <a:avLst/>
              <a:gdLst/>
              <a:ahLst/>
              <a:cxnLst/>
              <a:rect r="r" b="b" t="t" l="l"/>
              <a:pathLst>
                <a:path w="30467" h="8307" stroke="true" fill="norm" extrusionOk="true">
                  <a:moveTo>
                    <a:pt x="12211" y="539"/>
                  </a:moveTo>
                  <a:cubicBezTo>
                    <a:pt x="-9411" y="4063"/>
                    <a:pt x="-172" y="10064"/>
                    <a:pt x="19068" y="7588"/>
                  </a:cubicBezTo>
                  <a:cubicBezTo>
                    <a:pt x="38309" y="5111"/>
                    <a:pt x="30403" y="-2414"/>
                    <a:pt x="12211" y="539"/>
                  </a:cubicBezTo>
                  <a:close/>
                </a:path>
              </a:pathLst>
            </a:custGeom>
            <a:solidFill>
              <a:srgbClr val="EFEBE0"/>
            </a:solidFill>
            <a:ln cap="flat">
              <a:prstDash val="solid"/>
            </a:ln>
          </p:spPr>
          <p:txBody>
            <a:bodyPr vert="horz" anchor="ctr" tIns="45720" lIns="91440" bIns="45720" rIns="91440">
              <a:normAutofit/>
            </a:bodyPr>
            <a:p>
              <a:pPr algn="l" marL="0"/>
            </a:p>
          </p:txBody>
        </p:sp>
        <p:sp>
          <p:nvSpPr>
            <p:cNvPr name="Freeform 94" id="94"/>
            <p:cNvSpPr/>
            <p:nvPr/>
          </p:nvSpPr>
          <p:spPr>
            <a:xfrm>
              <a:off x="7512928" y="2535448"/>
              <a:ext cx="60299" cy="82939"/>
            </a:xfrm>
            <a:custGeom>
              <a:avLst/>
              <a:gdLst/>
              <a:ahLst/>
              <a:cxnLst/>
              <a:rect r="r" b="b" t="t" l="l"/>
              <a:pathLst>
                <a:path w="60299" h="82939" stroke="true" fill="norm" extrusionOk="true">
                  <a:moveTo>
                    <a:pt x="54519" y="4922"/>
                  </a:moveTo>
                  <a:cubicBezTo>
                    <a:pt x="46518" y="18352"/>
                    <a:pt x="9275" y="70263"/>
                    <a:pt x="1465" y="78645"/>
                  </a:cubicBezTo>
                  <a:cubicBezTo>
                    <a:pt x="-6346" y="87028"/>
                    <a:pt x="13466" y="85599"/>
                    <a:pt x="38803" y="47022"/>
                  </a:cubicBezTo>
                  <a:cubicBezTo>
                    <a:pt x="64139" y="8446"/>
                    <a:pt x="63187" y="-9746"/>
                    <a:pt x="54519" y="4922"/>
                  </a:cubicBezTo>
                  <a:close/>
                </a:path>
              </a:pathLst>
            </a:custGeom>
            <a:solidFill>
              <a:srgbClr val="EFEBE0"/>
            </a:solidFill>
            <a:ln cap="flat">
              <a:prstDash val="solid"/>
            </a:ln>
          </p:spPr>
          <p:txBody>
            <a:bodyPr vert="horz" anchor="ctr" tIns="45720" lIns="91440" bIns="45720" rIns="91440">
              <a:normAutofit/>
            </a:bodyPr>
            <a:p>
              <a:pPr algn="l" marL="0"/>
            </a:p>
          </p:txBody>
        </p:sp>
        <p:sp>
          <p:nvSpPr>
            <p:cNvPr name="Freeform 95" id="95"/>
            <p:cNvSpPr/>
            <p:nvPr/>
          </p:nvSpPr>
          <p:spPr>
            <a:xfrm>
              <a:off x="6781514" y="2500884"/>
              <a:ext cx="111403" cy="300513"/>
            </a:xfrm>
            <a:custGeom>
              <a:avLst/>
              <a:gdLst/>
              <a:ahLst/>
              <a:cxnLst/>
              <a:rect r="r" b="b" t="t" l="l"/>
              <a:pathLst>
                <a:path w="111403" h="300513" stroke="true" fill="norm" extrusionOk="true">
                  <a:moveTo>
                    <a:pt x="106420" y="300376"/>
                  </a:moveTo>
                  <a:cubicBezTo>
                    <a:pt x="137472" y="136832"/>
                    <a:pt x="5265" y="-137"/>
                    <a:pt x="5265" y="-137"/>
                  </a:cubicBezTo>
                  <a:cubicBezTo>
                    <a:pt x="5265" y="-137"/>
                    <a:pt x="-35884" y="138737"/>
                    <a:pt x="106420" y="300376"/>
                  </a:cubicBezTo>
                  <a:close/>
                </a:path>
              </a:pathLst>
            </a:custGeom>
            <a:solidFill>
              <a:srgbClr val="222222"/>
            </a:solidFill>
            <a:ln cap="flat">
              <a:prstDash val="solid"/>
            </a:ln>
          </p:spPr>
          <p:txBody>
            <a:bodyPr vert="horz" anchor="ctr" tIns="45720" lIns="91440" bIns="45720" rIns="91440">
              <a:normAutofit/>
            </a:bodyPr>
            <a:p>
              <a:pPr algn="l" marL="0"/>
            </a:p>
          </p:txBody>
        </p:sp>
        <p:sp>
          <p:nvSpPr>
            <p:cNvPr name="Freeform 96" id="96"/>
            <p:cNvSpPr/>
            <p:nvPr/>
          </p:nvSpPr>
          <p:spPr>
            <a:xfrm>
              <a:off x="7453122" y="2750724"/>
              <a:ext cx="241458" cy="163830"/>
            </a:xfrm>
            <a:custGeom>
              <a:avLst/>
              <a:gdLst/>
              <a:ahLst/>
              <a:cxnLst/>
              <a:rect r="r" b="b" t="t" l="l"/>
              <a:pathLst>
                <a:path w="241458" h="163830" stroke="true" fill="norm" extrusionOk="true">
                  <a:moveTo>
                    <a:pt x="241199" y="-137"/>
                  </a:moveTo>
                  <a:cubicBezTo>
                    <a:pt x="60224" y="43678"/>
                    <a:pt x="-260" y="163693"/>
                    <a:pt x="-260" y="163693"/>
                  </a:cubicBezTo>
                  <a:cubicBezTo>
                    <a:pt x="-260" y="163693"/>
                    <a:pt x="151569" y="165407"/>
                    <a:pt x="241199" y="-137"/>
                  </a:cubicBezTo>
                  <a:close/>
                </a:path>
              </a:pathLst>
            </a:custGeom>
            <a:solidFill>
              <a:srgbClr val="222222"/>
            </a:solidFill>
            <a:ln cap="flat">
              <a:prstDash val="solid"/>
            </a:ln>
          </p:spPr>
          <p:txBody>
            <a:bodyPr vert="horz" anchor="ctr" tIns="45720" lIns="91440" bIns="45720" rIns="91440">
              <a:normAutofit/>
            </a:bodyPr>
            <a:p>
              <a:pPr algn="l" marL="0"/>
            </a:p>
          </p:txBody>
        </p:sp>
        <p:sp>
          <p:nvSpPr>
            <p:cNvPr name="Freeform 97" id="97"/>
            <p:cNvSpPr/>
            <p:nvPr/>
          </p:nvSpPr>
          <p:spPr>
            <a:xfrm>
              <a:off x="7373801" y="2557069"/>
              <a:ext cx="320207" cy="351865"/>
            </a:xfrm>
            <a:custGeom>
              <a:avLst/>
              <a:gdLst/>
              <a:ahLst/>
              <a:cxnLst/>
              <a:rect r="r" b="b" t="t" l="l"/>
              <a:pathLst>
                <a:path w="320207" h="351865" stroke="true" fill="norm" extrusionOk="true">
                  <a:moveTo>
                    <a:pt x="319947" y="324868"/>
                  </a:moveTo>
                  <a:cubicBezTo>
                    <a:pt x="318338" y="303332"/>
                    <a:pt x="315156" y="281939"/>
                    <a:pt x="310422" y="260860"/>
                  </a:cubicBezTo>
                  <a:cubicBezTo>
                    <a:pt x="274894" y="104460"/>
                    <a:pt x="143926" y="-30605"/>
                    <a:pt x="126971" y="5876"/>
                  </a:cubicBezTo>
                  <a:cubicBezTo>
                    <a:pt x="117923" y="24926"/>
                    <a:pt x="180311" y="60930"/>
                    <a:pt x="200790" y="133035"/>
                  </a:cubicBezTo>
                  <a:cubicBezTo>
                    <a:pt x="200790" y="133035"/>
                    <a:pt x="107921" y="50548"/>
                    <a:pt x="52391" y="40547"/>
                  </a:cubicBezTo>
                  <a:cubicBezTo>
                    <a:pt x="14291" y="33689"/>
                    <a:pt x="29245" y="59597"/>
                    <a:pt x="41723" y="65407"/>
                  </a:cubicBezTo>
                  <a:cubicBezTo>
                    <a:pt x="175073" y="129034"/>
                    <a:pt x="169643" y="159228"/>
                    <a:pt x="163356" y="164943"/>
                  </a:cubicBezTo>
                  <a:cubicBezTo>
                    <a:pt x="157070" y="170658"/>
                    <a:pt x="95538" y="121319"/>
                    <a:pt x="47437" y="98840"/>
                  </a:cubicBezTo>
                  <a:cubicBezTo>
                    <a:pt x="-664" y="76361"/>
                    <a:pt x="-6665" y="98840"/>
                    <a:pt x="21624" y="119128"/>
                  </a:cubicBezTo>
                  <a:cubicBezTo>
                    <a:pt x="49914" y="139416"/>
                    <a:pt x="128400" y="192947"/>
                    <a:pt x="123447" y="197138"/>
                  </a:cubicBezTo>
                  <a:cubicBezTo>
                    <a:pt x="118494" y="201329"/>
                    <a:pt x="5527" y="134749"/>
                    <a:pt x="193" y="152370"/>
                  </a:cubicBezTo>
                  <a:cubicBezTo>
                    <a:pt x="-3617" y="165134"/>
                    <a:pt x="16576" y="179707"/>
                    <a:pt x="61629" y="206091"/>
                  </a:cubicBezTo>
                  <a:cubicBezTo>
                    <a:pt x="106683" y="232476"/>
                    <a:pt x="115446" y="237619"/>
                    <a:pt x="127543" y="264099"/>
                  </a:cubicBezTo>
                  <a:cubicBezTo>
                    <a:pt x="141497" y="291331"/>
                    <a:pt x="149603" y="321182"/>
                    <a:pt x="151355" y="351729"/>
                  </a:cubicBezTo>
                  <a:close/>
                </a:path>
              </a:pathLst>
            </a:custGeom>
            <a:solidFill>
              <a:srgbClr val="FDB063"/>
            </a:solidFill>
            <a:ln cap="flat">
              <a:prstDash val="solid"/>
            </a:ln>
          </p:spPr>
          <p:txBody>
            <a:bodyPr vert="horz" anchor="ctr" tIns="45720" lIns="91440" bIns="45720" rIns="91440">
              <a:normAutofit/>
            </a:bodyPr>
            <a:p>
              <a:pPr algn="l" marL="0"/>
            </a:p>
          </p:txBody>
        </p:sp>
        <p:sp>
          <p:nvSpPr>
            <p:cNvPr name="Freeform 98" id="98"/>
            <p:cNvSpPr/>
            <p:nvPr/>
          </p:nvSpPr>
          <p:spPr>
            <a:xfrm>
              <a:off x="7520177" y="2869787"/>
              <a:ext cx="32670" cy="33908"/>
            </a:xfrm>
            <a:custGeom>
              <a:avLst/>
              <a:gdLst/>
              <a:ahLst/>
              <a:cxnLst/>
              <a:rect r="r" b="b" t="t" l="l"/>
              <a:pathLst>
                <a:path w="32670" h="33908" stroke="true" fill="norm" extrusionOk="true">
                  <a:moveTo>
                    <a:pt x="32411" y="15770"/>
                  </a:moveTo>
                  <a:cubicBezTo>
                    <a:pt x="24991" y="23923"/>
                    <a:pt x="15666" y="30105"/>
                    <a:pt x="5265" y="33772"/>
                  </a:cubicBezTo>
                  <a:cubicBezTo>
                    <a:pt x="4608" y="22304"/>
                    <a:pt x="2760" y="10940"/>
                    <a:pt x="-260" y="-137"/>
                  </a:cubicBezTo>
                  <a:lnTo>
                    <a:pt x="-260" y="-137"/>
                  </a:lnTo>
                  <a:cubicBezTo>
                    <a:pt x="9294" y="7559"/>
                    <a:pt x="20457" y="12998"/>
                    <a:pt x="32411" y="15770"/>
                  </a:cubicBezTo>
                  <a:close/>
                </a:path>
              </a:pathLst>
            </a:custGeom>
            <a:solidFill>
              <a:srgbClr val="2D2D2D"/>
            </a:solidFill>
            <a:ln cap="flat">
              <a:prstDash val="solid"/>
            </a:ln>
          </p:spPr>
          <p:txBody>
            <a:bodyPr vert="horz" anchor="ctr" tIns="45720" lIns="91440" bIns="45720" rIns="91440">
              <a:normAutofit/>
            </a:bodyPr>
            <a:p>
              <a:pPr algn="l" marL="0"/>
            </a:p>
          </p:txBody>
        </p:sp>
        <p:sp>
          <p:nvSpPr>
            <p:cNvPr name="Freeform 99" id="99"/>
            <p:cNvSpPr/>
            <p:nvPr/>
          </p:nvSpPr>
          <p:spPr>
            <a:xfrm>
              <a:off x="7501032" y="2560796"/>
              <a:ext cx="37137" cy="25643"/>
            </a:xfrm>
            <a:custGeom>
              <a:avLst/>
              <a:gdLst/>
              <a:ahLst/>
              <a:cxnLst/>
              <a:rect r="r" b="b" t="t" l="l"/>
              <a:pathLst>
                <a:path w="37137" h="25643" stroke="true" fill="norm" extrusionOk="true">
                  <a:moveTo>
                    <a:pt x="22219" y="-137"/>
                  </a:moveTo>
                  <a:cubicBezTo>
                    <a:pt x="22219" y="-137"/>
                    <a:pt x="41269" y="14055"/>
                    <a:pt x="35936" y="21675"/>
                  </a:cubicBezTo>
                  <a:cubicBezTo>
                    <a:pt x="30602" y="29295"/>
                    <a:pt x="15933" y="25676"/>
                    <a:pt x="-260" y="9674"/>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100" id="100"/>
            <p:cNvSpPr/>
            <p:nvPr/>
          </p:nvSpPr>
          <p:spPr>
            <a:xfrm>
              <a:off x="7405687" y="2596705"/>
              <a:ext cx="33111" cy="23666"/>
            </a:xfrm>
            <a:custGeom>
              <a:avLst/>
              <a:gdLst/>
              <a:ahLst/>
              <a:cxnLst/>
              <a:rect r="r" b="b" t="t" l="l"/>
              <a:pathLst>
                <a:path w="33111" h="23666" stroke="true" fill="norm" extrusionOk="true">
                  <a:moveTo>
                    <a:pt x="12979" y="-137"/>
                  </a:moveTo>
                  <a:cubicBezTo>
                    <a:pt x="12979" y="-137"/>
                    <a:pt x="35459" y="9388"/>
                    <a:pt x="32601" y="16722"/>
                  </a:cubicBezTo>
                  <a:cubicBezTo>
                    <a:pt x="29743" y="24056"/>
                    <a:pt x="21361" y="27390"/>
                    <a:pt x="-260" y="16722"/>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101" id="101"/>
            <p:cNvSpPr/>
            <p:nvPr/>
          </p:nvSpPr>
          <p:spPr>
            <a:xfrm>
              <a:off x="7384827" y="2646521"/>
              <a:ext cx="23112" cy="23501"/>
            </a:xfrm>
            <a:custGeom>
              <a:avLst/>
              <a:gdLst/>
              <a:ahLst/>
              <a:cxnLst/>
              <a:rect r="r" b="b" t="t" l="l"/>
              <a:pathLst>
                <a:path w="23112" h="23501" stroke="true" fill="norm" extrusionOk="true">
                  <a:moveTo>
                    <a:pt x="6693" y="-137"/>
                  </a:moveTo>
                  <a:cubicBezTo>
                    <a:pt x="6693" y="-137"/>
                    <a:pt x="26315" y="11007"/>
                    <a:pt x="22314" y="19675"/>
                  </a:cubicBezTo>
                  <a:cubicBezTo>
                    <a:pt x="19742" y="25104"/>
                    <a:pt x="10313" y="24056"/>
                    <a:pt x="-260" y="19675"/>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102" id="102"/>
            <p:cNvSpPr/>
            <p:nvPr/>
          </p:nvSpPr>
          <p:spPr>
            <a:xfrm>
              <a:off x="7376064" y="2706623"/>
              <a:ext cx="24789" cy="18853"/>
            </a:xfrm>
            <a:custGeom>
              <a:avLst/>
              <a:gdLst/>
              <a:ahLst/>
              <a:cxnLst/>
              <a:rect r="r" b="b" t="t" l="l"/>
              <a:pathLst>
                <a:path w="24789" h="18853" stroke="true" fill="norm" extrusionOk="true">
                  <a:moveTo>
                    <a:pt x="5932" y="-137"/>
                  </a:moveTo>
                  <a:lnTo>
                    <a:pt x="5932" y="-137"/>
                  </a:lnTo>
                  <a:cubicBezTo>
                    <a:pt x="5932" y="-137"/>
                    <a:pt x="27744" y="8054"/>
                    <a:pt x="24124" y="16532"/>
                  </a:cubicBezTo>
                  <a:cubicBezTo>
                    <a:pt x="21838" y="21770"/>
                    <a:pt x="9265" y="16532"/>
                    <a:pt x="-260" y="11864"/>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103" id="103"/>
            <p:cNvSpPr/>
            <p:nvPr/>
          </p:nvSpPr>
          <p:spPr>
            <a:xfrm>
              <a:off x="7517576" y="2570451"/>
              <a:ext cx="18222" cy="12442"/>
            </a:xfrm>
            <a:custGeom>
              <a:avLst/>
              <a:gdLst/>
              <a:ahLst/>
              <a:cxnLst/>
              <a:rect r="r" b="b" t="t" l="l"/>
              <a:pathLst>
                <a:path w="18222" h="12442" stroke="true" fill="norm" extrusionOk="true">
                  <a:moveTo>
                    <a:pt x="17963" y="1923"/>
                  </a:moveTo>
                  <a:cubicBezTo>
                    <a:pt x="12676" y="-1725"/>
                    <a:pt x="5447" y="-401"/>
                    <a:pt x="1798" y="4886"/>
                  </a:cubicBezTo>
                  <a:cubicBezTo>
                    <a:pt x="303" y="7057"/>
                    <a:pt x="-421" y="9677"/>
                    <a:pt x="-230" y="12306"/>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104" id="104"/>
            <p:cNvSpPr/>
            <p:nvPr/>
          </p:nvSpPr>
          <p:spPr>
            <a:xfrm>
              <a:off x="7419683" y="2604414"/>
              <a:ext cx="13340" cy="14579"/>
            </a:xfrm>
            <a:custGeom>
              <a:avLst/>
              <a:gdLst/>
              <a:ahLst/>
              <a:cxnLst/>
              <a:rect r="r" b="b" t="t" l="l"/>
              <a:pathLst>
                <a:path w="13340" h="14579" stroke="true" fill="norm" extrusionOk="true">
                  <a:moveTo>
                    <a:pt x="13081" y="-131"/>
                  </a:moveTo>
                  <a:cubicBezTo>
                    <a:pt x="5927" y="-350"/>
                    <a:pt x="-44" y="5279"/>
                    <a:pt x="-254" y="12433"/>
                  </a:cubicBezTo>
                  <a:cubicBezTo>
                    <a:pt x="-273" y="13099"/>
                    <a:pt x="-244" y="13775"/>
                    <a:pt x="-159" y="14442"/>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105" id="105"/>
            <p:cNvSpPr/>
            <p:nvPr/>
          </p:nvSpPr>
          <p:spPr>
            <a:xfrm>
              <a:off x="7392554" y="2654705"/>
              <a:ext cx="9894" cy="14675"/>
            </a:xfrm>
            <a:custGeom>
              <a:avLst/>
              <a:gdLst/>
              <a:ahLst/>
              <a:cxnLst/>
              <a:rect r="r" b="b" t="t" l="l"/>
              <a:pathLst>
                <a:path w="9894" h="14675" stroke="true" fill="norm" extrusionOk="true">
                  <a:moveTo>
                    <a:pt x="9634" y="-130"/>
                  </a:moveTo>
                  <a:cubicBezTo>
                    <a:pt x="4377" y="-330"/>
                    <a:pt x="-52" y="3766"/>
                    <a:pt x="-253" y="9014"/>
                  </a:cubicBezTo>
                  <a:cubicBezTo>
                    <a:pt x="-329" y="10966"/>
                    <a:pt x="196" y="12900"/>
                    <a:pt x="1252" y="14538"/>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106" id="106"/>
            <p:cNvSpPr/>
            <p:nvPr/>
          </p:nvSpPr>
          <p:spPr>
            <a:xfrm>
              <a:off x="7388101" y="2713863"/>
              <a:ext cx="7394" cy="10382"/>
            </a:xfrm>
            <a:custGeom>
              <a:avLst/>
              <a:gdLst/>
              <a:ahLst/>
              <a:cxnLst/>
              <a:rect r="r" b="b" t="t" l="l"/>
              <a:pathLst>
                <a:path w="7394" h="10382" stroke="true" fill="norm" extrusionOk="true">
                  <a:moveTo>
                    <a:pt x="7134" y="-137"/>
                  </a:moveTo>
                  <a:cubicBezTo>
                    <a:pt x="7134" y="-137"/>
                    <a:pt x="-2391" y="-137"/>
                    <a:pt x="181" y="10245"/>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107" id="107"/>
            <p:cNvSpPr/>
            <p:nvPr/>
          </p:nvSpPr>
          <p:spPr>
            <a:xfrm>
              <a:off x="7442739" y="2682144"/>
              <a:ext cx="13144" cy="19907"/>
            </a:xfrm>
            <a:custGeom>
              <a:avLst/>
              <a:gdLst/>
              <a:ahLst/>
              <a:cxnLst/>
              <a:rect r="r" b="b" t="t" l="l"/>
              <a:pathLst>
                <a:path w="13144" h="19907" stroke="true" fill="norm" extrusionOk="true">
                  <a:moveTo>
                    <a:pt x="12885" y="-137"/>
                  </a:moveTo>
                  <a:cubicBezTo>
                    <a:pt x="7084" y="5444"/>
                    <a:pt x="2598" y="12245"/>
                    <a:pt x="-260" y="19770"/>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108" id="108"/>
            <p:cNvSpPr/>
            <p:nvPr/>
          </p:nvSpPr>
          <p:spPr>
            <a:xfrm>
              <a:off x="7439406" y="2681668"/>
              <a:ext cx="10382" cy="15335"/>
            </a:xfrm>
            <a:custGeom>
              <a:avLst/>
              <a:gdLst/>
              <a:ahLst/>
              <a:cxnLst/>
              <a:rect r="r" b="b" t="t" l="l"/>
              <a:pathLst>
                <a:path w="10382" h="15335" stroke="true" fill="norm" extrusionOk="true">
                  <a:moveTo>
                    <a:pt x="10123" y="-137"/>
                  </a:moveTo>
                  <a:cubicBezTo>
                    <a:pt x="5569" y="4149"/>
                    <a:pt x="2026" y="9388"/>
                    <a:pt x="-260" y="15198"/>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109" id="109"/>
            <p:cNvSpPr/>
            <p:nvPr/>
          </p:nvSpPr>
          <p:spPr>
            <a:xfrm>
              <a:off x="7447692" y="2687288"/>
              <a:ext cx="10191" cy="15240"/>
            </a:xfrm>
            <a:custGeom>
              <a:avLst/>
              <a:gdLst/>
              <a:ahLst/>
              <a:cxnLst/>
              <a:rect r="r" b="b" t="t" l="l"/>
              <a:pathLst>
                <a:path w="10191" h="15240" stroke="true" fill="norm" extrusionOk="true">
                  <a:moveTo>
                    <a:pt x="9932" y="-137"/>
                  </a:moveTo>
                  <a:cubicBezTo>
                    <a:pt x="5455" y="4130"/>
                    <a:pt x="1969" y="9331"/>
                    <a:pt x="-260" y="15103"/>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110" id="110"/>
            <p:cNvSpPr/>
            <p:nvPr/>
          </p:nvSpPr>
          <p:spPr>
            <a:xfrm>
              <a:off x="7424927" y="2732246"/>
              <a:ext cx="11430" cy="20954"/>
            </a:xfrm>
            <a:custGeom>
              <a:avLst/>
              <a:gdLst/>
              <a:ahLst/>
              <a:cxnLst/>
              <a:rect r="r" b="b" t="t" l="l"/>
              <a:pathLst>
                <a:path w="11430" h="20954" stroke="true" fill="norm" extrusionOk="true">
                  <a:moveTo>
                    <a:pt x="11170" y="-137"/>
                  </a:moveTo>
                  <a:cubicBezTo>
                    <a:pt x="5836" y="5902"/>
                    <a:pt x="1931" y="13065"/>
                    <a:pt x="-260" y="20818"/>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111" id="111"/>
            <p:cNvSpPr/>
            <p:nvPr/>
          </p:nvSpPr>
          <p:spPr>
            <a:xfrm>
              <a:off x="7421118" y="2732246"/>
              <a:ext cx="8762" cy="16097"/>
            </a:xfrm>
            <a:custGeom>
              <a:avLst/>
              <a:gdLst/>
              <a:ahLst/>
              <a:cxnLst/>
              <a:rect r="r" b="b" t="t" l="l"/>
              <a:pathLst>
                <a:path w="8762" h="16097" stroke="true" fill="norm" extrusionOk="true">
                  <a:moveTo>
                    <a:pt x="8503" y="-137"/>
                  </a:moveTo>
                  <a:cubicBezTo>
                    <a:pt x="4388" y="4492"/>
                    <a:pt x="1388" y="9997"/>
                    <a:pt x="-260" y="15960"/>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112" id="112"/>
            <p:cNvSpPr/>
            <p:nvPr/>
          </p:nvSpPr>
          <p:spPr>
            <a:xfrm>
              <a:off x="7429976" y="2736723"/>
              <a:ext cx="8762" cy="16097"/>
            </a:xfrm>
            <a:custGeom>
              <a:avLst/>
              <a:gdLst/>
              <a:ahLst/>
              <a:cxnLst/>
              <a:rect r="r" b="b" t="t" l="l"/>
              <a:pathLst>
                <a:path w="8762" h="16097" stroke="true" fill="norm" extrusionOk="true">
                  <a:moveTo>
                    <a:pt x="8503" y="-137"/>
                  </a:moveTo>
                  <a:cubicBezTo>
                    <a:pt x="4455" y="4530"/>
                    <a:pt x="1464" y="10026"/>
                    <a:pt x="-260" y="15960"/>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113" id="113"/>
            <p:cNvSpPr/>
            <p:nvPr/>
          </p:nvSpPr>
          <p:spPr>
            <a:xfrm>
              <a:off x="7559039" y="2616231"/>
              <a:ext cx="20192" cy="12763"/>
            </a:xfrm>
            <a:custGeom>
              <a:avLst/>
              <a:gdLst/>
              <a:ahLst/>
              <a:cxnLst/>
              <a:rect r="r" b="b" t="t" l="l"/>
              <a:pathLst>
                <a:path w="20192" h="12763" stroke="true" fill="norm" extrusionOk="true">
                  <a:moveTo>
                    <a:pt x="19933" y="-137"/>
                  </a:moveTo>
                  <a:cubicBezTo>
                    <a:pt x="12332" y="2558"/>
                    <a:pt x="5436" y="6921"/>
                    <a:pt x="-260" y="12626"/>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114" id="114"/>
            <p:cNvSpPr/>
            <p:nvPr/>
          </p:nvSpPr>
          <p:spPr>
            <a:xfrm>
              <a:off x="7558373" y="2613278"/>
              <a:ext cx="15525" cy="9525"/>
            </a:xfrm>
            <a:custGeom>
              <a:avLst/>
              <a:gdLst/>
              <a:ahLst/>
              <a:cxnLst/>
              <a:rect r="r" b="b" t="t" l="l"/>
              <a:pathLst>
                <a:path w="15525" h="9525" stroke="true" fill="norm" extrusionOk="true">
                  <a:moveTo>
                    <a:pt x="15266" y="-137"/>
                  </a:moveTo>
                  <a:cubicBezTo>
                    <a:pt x="9456" y="1873"/>
                    <a:pt x="4160" y="5121"/>
                    <a:pt x="-260" y="9388"/>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115" id="115"/>
            <p:cNvSpPr/>
            <p:nvPr/>
          </p:nvSpPr>
          <p:spPr>
            <a:xfrm>
              <a:off x="7563421" y="2621660"/>
              <a:ext cx="15525" cy="9525"/>
            </a:xfrm>
            <a:custGeom>
              <a:avLst/>
              <a:gdLst/>
              <a:ahLst/>
              <a:cxnLst/>
              <a:rect r="r" b="b" t="t" l="l"/>
              <a:pathLst>
                <a:path w="15525" h="9525" stroke="true" fill="norm" extrusionOk="true">
                  <a:moveTo>
                    <a:pt x="15266" y="-137"/>
                  </a:moveTo>
                  <a:cubicBezTo>
                    <a:pt x="9455" y="1873"/>
                    <a:pt x="4160" y="5121"/>
                    <a:pt x="-260" y="9388"/>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116" id="116"/>
            <p:cNvSpPr/>
            <p:nvPr/>
          </p:nvSpPr>
          <p:spPr>
            <a:xfrm>
              <a:off x="7374725" y="2557545"/>
              <a:ext cx="310616" cy="351389"/>
            </a:xfrm>
            <a:custGeom>
              <a:avLst/>
              <a:gdLst/>
              <a:ahLst/>
              <a:cxnLst/>
              <a:rect r="r" b="b" t="t" l="l"/>
              <a:pathLst>
                <a:path w="310616" h="351389" stroke="true" fill="norm" extrusionOk="true">
                  <a:moveTo>
                    <a:pt x="150908" y="351252"/>
                  </a:moveTo>
                  <a:cubicBezTo>
                    <a:pt x="150908" y="349538"/>
                    <a:pt x="150908" y="347823"/>
                    <a:pt x="150908" y="346109"/>
                  </a:cubicBezTo>
                  <a:cubicBezTo>
                    <a:pt x="150908" y="344394"/>
                    <a:pt x="150908" y="340680"/>
                    <a:pt x="150241" y="337917"/>
                  </a:cubicBezTo>
                  <a:cubicBezTo>
                    <a:pt x="150241" y="337917"/>
                    <a:pt x="150241" y="337346"/>
                    <a:pt x="150241" y="336965"/>
                  </a:cubicBezTo>
                  <a:cubicBezTo>
                    <a:pt x="150241" y="334298"/>
                    <a:pt x="149575" y="331726"/>
                    <a:pt x="149194" y="329059"/>
                  </a:cubicBezTo>
                  <a:lnTo>
                    <a:pt x="149194" y="329059"/>
                  </a:lnTo>
                  <a:cubicBezTo>
                    <a:pt x="149194" y="326297"/>
                    <a:pt x="148146" y="323630"/>
                    <a:pt x="147574" y="320963"/>
                  </a:cubicBezTo>
                  <a:lnTo>
                    <a:pt x="147574" y="320106"/>
                  </a:lnTo>
                  <a:cubicBezTo>
                    <a:pt x="147003" y="317534"/>
                    <a:pt x="146336" y="314867"/>
                    <a:pt x="145670" y="312295"/>
                  </a:cubicBezTo>
                  <a:cubicBezTo>
                    <a:pt x="140936" y="295607"/>
                    <a:pt x="134849" y="279329"/>
                    <a:pt x="127476" y="263622"/>
                  </a:cubicBezTo>
                  <a:cubicBezTo>
                    <a:pt x="115380" y="237143"/>
                    <a:pt x="106712" y="232095"/>
                    <a:pt x="61564" y="205615"/>
                  </a:cubicBezTo>
                  <a:cubicBezTo>
                    <a:pt x="26607" y="185136"/>
                    <a:pt x="6700" y="171801"/>
                    <a:pt x="1270" y="160943"/>
                  </a:cubicBezTo>
                  <a:lnTo>
                    <a:pt x="1270" y="160943"/>
                  </a:lnTo>
                  <a:cubicBezTo>
                    <a:pt x="-244" y="158181"/>
                    <a:pt x="-653" y="154942"/>
                    <a:pt x="127" y="151894"/>
                  </a:cubicBezTo>
                  <a:cubicBezTo>
                    <a:pt x="5461" y="134273"/>
                    <a:pt x="118428" y="200757"/>
                    <a:pt x="123381" y="196662"/>
                  </a:cubicBezTo>
                  <a:cubicBezTo>
                    <a:pt x="128334" y="192566"/>
                    <a:pt x="49847" y="138940"/>
                    <a:pt x="21559" y="118652"/>
                  </a:cubicBezTo>
                  <a:cubicBezTo>
                    <a:pt x="17348" y="115737"/>
                    <a:pt x="13529" y="112280"/>
                    <a:pt x="10224" y="108365"/>
                  </a:cubicBezTo>
                  <a:lnTo>
                    <a:pt x="10224" y="108365"/>
                  </a:lnTo>
                  <a:cubicBezTo>
                    <a:pt x="699" y="97411"/>
                    <a:pt x="2985" y="88267"/>
                    <a:pt x="17177" y="89315"/>
                  </a:cubicBezTo>
                  <a:cubicBezTo>
                    <a:pt x="27740" y="90620"/>
                    <a:pt x="37970" y="93849"/>
                    <a:pt x="47371" y="98840"/>
                  </a:cubicBezTo>
                  <a:cubicBezTo>
                    <a:pt x="95473" y="121319"/>
                    <a:pt x="158147" y="169706"/>
                    <a:pt x="163291" y="164943"/>
                  </a:cubicBezTo>
                  <a:cubicBezTo>
                    <a:pt x="168434" y="160181"/>
                    <a:pt x="172816" y="140559"/>
                    <a:pt x="110808" y="103031"/>
                  </a:cubicBezTo>
                  <a:cubicBezTo>
                    <a:pt x="88490" y="89191"/>
                    <a:pt x="65402" y="76628"/>
                    <a:pt x="41656" y="65407"/>
                  </a:cubicBezTo>
                  <a:cubicBezTo>
                    <a:pt x="29941" y="60454"/>
                    <a:pt x="16987" y="37785"/>
                    <a:pt x="44323" y="39499"/>
                  </a:cubicBezTo>
                  <a:lnTo>
                    <a:pt x="44323" y="39499"/>
                  </a:lnTo>
                  <a:cubicBezTo>
                    <a:pt x="47009" y="39699"/>
                    <a:pt x="49677" y="40052"/>
                    <a:pt x="52324" y="40547"/>
                  </a:cubicBezTo>
                  <a:cubicBezTo>
                    <a:pt x="107855" y="50548"/>
                    <a:pt x="200724" y="133035"/>
                    <a:pt x="200724" y="133035"/>
                  </a:cubicBezTo>
                  <a:cubicBezTo>
                    <a:pt x="180245" y="60930"/>
                    <a:pt x="117856" y="25307"/>
                    <a:pt x="126905" y="5876"/>
                  </a:cubicBezTo>
                  <a:cubicBezTo>
                    <a:pt x="143860" y="-30605"/>
                    <a:pt x="274829" y="104460"/>
                    <a:pt x="310357" y="260860"/>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117" id="117"/>
            <p:cNvSpPr/>
            <p:nvPr/>
          </p:nvSpPr>
          <p:spPr>
            <a:xfrm>
              <a:off x="7485221" y="2636996"/>
              <a:ext cx="14668" cy="19050"/>
            </a:xfrm>
            <a:custGeom>
              <a:avLst/>
              <a:gdLst/>
              <a:ahLst/>
              <a:cxnLst/>
              <a:rect r="r" b="b" t="t" l="l"/>
              <a:pathLst>
                <a:path w="14668" h="19050" stroke="true" fill="norm" extrusionOk="true">
                  <a:moveTo>
                    <a:pt x="14408" y="-137"/>
                  </a:moveTo>
                  <a:cubicBezTo>
                    <a:pt x="8151" y="5025"/>
                    <a:pt x="3140" y="11540"/>
                    <a:pt x="-260" y="18913"/>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118" id="118"/>
            <p:cNvSpPr/>
            <p:nvPr/>
          </p:nvSpPr>
          <p:spPr>
            <a:xfrm>
              <a:off x="7482554" y="2635662"/>
              <a:ext cx="11334" cy="14573"/>
            </a:xfrm>
            <a:custGeom>
              <a:avLst/>
              <a:gdLst/>
              <a:ahLst/>
              <a:cxnLst/>
              <a:rect r="r" b="b" t="t" l="l"/>
              <a:pathLst>
                <a:path w="11334" h="14573" stroke="true" fill="norm" extrusionOk="true">
                  <a:moveTo>
                    <a:pt x="11074" y="-137"/>
                  </a:moveTo>
                  <a:cubicBezTo>
                    <a:pt x="6245" y="3797"/>
                    <a:pt x="2369" y="8778"/>
                    <a:pt x="-260" y="14436"/>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119" id="119"/>
            <p:cNvSpPr/>
            <p:nvPr/>
          </p:nvSpPr>
          <p:spPr>
            <a:xfrm>
              <a:off x="7490174" y="2641949"/>
              <a:ext cx="11334" cy="14477"/>
            </a:xfrm>
            <a:custGeom>
              <a:avLst/>
              <a:gdLst/>
              <a:ahLst/>
              <a:cxnLst/>
              <a:rect r="r" b="b" t="t" l="l"/>
              <a:pathLst>
                <a:path w="11334" h="14477" stroke="true" fill="norm" extrusionOk="true">
                  <a:moveTo>
                    <a:pt x="11075" y="-137"/>
                  </a:moveTo>
                  <a:cubicBezTo>
                    <a:pt x="6265" y="3778"/>
                    <a:pt x="2388" y="8731"/>
                    <a:pt x="-260" y="14341"/>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120" id="120"/>
            <p:cNvSpPr/>
            <p:nvPr/>
          </p:nvSpPr>
          <p:spPr>
            <a:xfrm>
              <a:off x="6713791" y="2484206"/>
              <a:ext cx="402894" cy="270613"/>
            </a:xfrm>
            <a:custGeom>
              <a:avLst/>
              <a:gdLst/>
              <a:ahLst/>
              <a:cxnLst/>
              <a:rect r="r" b="b" t="t" l="l"/>
              <a:pathLst>
                <a:path w="402894" h="270613" stroke="true" fill="norm" extrusionOk="true">
                  <a:moveTo>
                    <a:pt x="-260" y="144175"/>
                  </a:moveTo>
                  <a:cubicBezTo>
                    <a:pt x="14523" y="128363"/>
                    <a:pt x="30439" y="113657"/>
                    <a:pt x="47365" y="100169"/>
                  </a:cubicBezTo>
                  <a:cubicBezTo>
                    <a:pt x="173667" y="1205"/>
                    <a:pt x="360452" y="-20989"/>
                    <a:pt x="350641" y="18064"/>
                  </a:cubicBezTo>
                  <a:cubicBezTo>
                    <a:pt x="345402" y="38828"/>
                    <a:pt x="274441" y="27113"/>
                    <a:pt x="213100" y="70166"/>
                  </a:cubicBezTo>
                  <a:cubicBezTo>
                    <a:pt x="213100" y="70166"/>
                    <a:pt x="336925" y="64641"/>
                    <a:pt x="386646" y="91883"/>
                  </a:cubicBezTo>
                  <a:cubicBezTo>
                    <a:pt x="420174" y="110361"/>
                    <a:pt x="392646" y="121220"/>
                    <a:pt x="379216" y="117981"/>
                  </a:cubicBezTo>
                  <a:cubicBezTo>
                    <a:pt x="235674" y="83215"/>
                    <a:pt x="220816" y="110075"/>
                    <a:pt x="222053" y="117981"/>
                  </a:cubicBezTo>
                  <a:cubicBezTo>
                    <a:pt x="223101" y="124934"/>
                    <a:pt x="302254" y="126935"/>
                    <a:pt x="353689" y="139793"/>
                  </a:cubicBezTo>
                  <a:cubicBezTo>
                    <a:pt x="405124" y="152652"/>
                    <a:pt x="395694" y="173893"/>
                    <a:pt x="360928" y="171797"/>
                  </a:cubicBezTo>
                  <a:cubicBezTo>
                    <a:pt x="326162" y="169702"/>
                    <a:pt x="231578" y="161796"/>
                    <a:pt x="232722" y="168178"/>
                  </a:cubicBezTo>
                  <a:cubicBezTo>
                    <a:pt x="233865" y="174560"/>
                    <a:pt x="363595" y="194086"/>
                    <a:pt x="356547" y="211136"/>
                  </a:cubicBezTo>
                  <a:cubicBezTo>
                    <a:pt x="351498" y="223423"/>
                    <a:pt x="326733" y="221994"/>
                    <a:pt x="275012" y="214088"/>
                  </a:cubicBezTo>
                  <a:cubicBezTo>
                    <a:pt x="223292" y="206183"/>
                    <a:pt x="213386" y="204563"/>
                    <a:pt x="187383" y="217517"/>
                  </a:cubicBezTo>
                  <a:cubicBezTo>
                    <a:pt x="159388" y="229890"/>
                    <a:pt x="134261" y="247921"/>
                    <a:pt x="113564" y="270476"/>
                  </a:cubicBezTo>
                  <a:close/>
                </a:path>
              </a:pathLst>
            </a:custGeom>
            <a:solidFill>
              <a:srgbClr val="FDB063"/>
            </a:solidFill>
            <a:ln cap="flat">
              <a:prstDash val="solid"/>
            </a:ln>
          </p:spPr>
          <p:txBody>
            <a:bodyPr vert="horz" anchor="ctr" tIns="45720" lIns="91440" bIns="45720" rIns="91440">
              <a:normAutofit/>
            </a:bodyPr>
            <a:p>
              <a:pPr algn="l" marL="0"/>
            </a:p>
          </p:txBody>
        </p:sp>
        <p:sp>
          <p:nvSpPr>
            <p:cNvPr name="Freeform 121" id="121"/>
            <p:cNvSpPr/>
            <p:nvPr/>
          </p:nvSpPr>
          <p:spPr>
            <a:xfrm>
              <a:off x="6821043" y="2720244"/>
              <a:ext cx="35147" cy="31146"/>
            </a:xfrm>
            <a:custGeom>
              <a:avLst/>
              <a:gdLst/>
              <a:ahLst/>
              <a:cxnLst/>
              <a:rect r="r" b="b" t="t" l="l"/>
              <a:pathLst>
                <a:path w="35147" h="31146" stroke="true" fill="norm" extrusionOk="true">
                  <a:moveTo>
                    <a:pt x="-260" y="-137"/>
                  </a:moveTo>
                  <a:cubicBezTo>
                    <a:pt x="264" y="10874"/>
                    <a:pt x="3540" y="21589"/>
                    <a:pt x="9265" y="31009"/>
                  </a:cubicBezTo>
                  <a:cubicBezTo>
                    <a:pt x="16933" y="22485"/>
                    <a:pt x="25524" y="14855"/>
                    <a:pt x="34887" y="8245"/>
                  </a:cubicBezTo>
                  <a:lnTo>
                    <a:pt x="34887" y="8245"/>
                  </a:lnTo>
                  <a:cubicBezTo>
                    <a:pt x="22695" y="8083"/>
                    <a:pt x="10693" y="5225"/>
                    <a:pt x="-260" y="-137"/>
                  </a:cubicBezTo>
                  <a:close/>
                </a:path>
              </a:pathLst>
            </a:custGeom>
            <a:solidFill>
              <a:srgbClr val="2D2D2D"/>
            </a:solidFill>
            <a:ln cap="flat">
              <a:prstDash val="solid"/>
            </a:ln>
          </p:spPr>
          <p:txBody>
            <a:bodyPr vert="horz" anchor="ctr" tIns="45720" lIns="91440" bIns="45720" rIns="91440">
              <a:normAutofit/>
            </a:bodyPr>
            <a:p>
              <a:pPr algn="l" marL="0"/>
            </a:p>
          </p:txBody>
        </p:sp>
        <p:sp>
          <p:nvSpPr>
            <p:cNvPr name="Freeform 122" id="122"/>
            <p:cNvSpPr/>
            <p:nvPr/>
          </p:nvSpPr>
          <p:spPr>
            <a:xfrm>
              <a:off x="7024397" y="2486437"/>
              <a:ext cx="35723" cy="22284"/>
            </a:xfrm>
            <a:custGeom>
              <a:avLst/>
              <a:gdLst/>
              <a:ahLst/>
              <a:cxnLst/>
              <a:rect r="r" b="b" t="t" l="l"/>
              <a:pathLst>
                <a:path w="35723" h="22284" stroke="true" fill="norm" extrusionOk="true">
                  <a:moveTo>
                    <a:pt x="24224" y="-73"/>
                  </a:moveTo>
                  <a:cubicBezTo>
                    <a:pt x="23652" y="-73"/>
                    <a:pt x="31" y="-1407"/>
                    <a:pt x="-255" y="8118"/>
                  </a:cubicBezTo>
                  <a:cubicBezTo>
                    <a:pt x="-541" y="17643"/>
                    <a:pt x="12794" y="23835"/>
                    <a:pt x="35463" y="21739"/>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123" id="123"/>
            <p:cNvSpPr/>
            <p:nvPr/>
          </p:nvSpPr>
          <p:spPr>
            <a:xfrm>
              <a:off x="7080692" y="2577594"/>
              <a:ext cx="26577" cy="24159"/>
            </a:xfrm>
            <a:custGeom>
              <a:avLst/>
              <a:gdLst/>
              <a:ahLst/>
              <a:cxnLst/>
              <a:rect r="r" b="b" t="t" l="l"/>
              <a:pathLst>
                <a:path w="26577" h="24159" stroke="true" fill="norm" extrusionOk="true">
                  <a:moveTo>
                    <a:pt x="26317" y="2781"/>
                  </a:moveTo>
                  <a:cubicBezTo>
                    <a:pt x="26317" y="2781"/>
                    <a:pt x="3076" y="-4267"/>
                    <a:pt x="409" y="3543"/>
                  </a:cubicBezTo>
                  <a:cubicBezTo>
                    <a:pt x="-2258" y="11354"/>
                    <a:pt x="2409" y="18783"/>
                    <a:pt x="26126" y="24022"/>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124" id="124"/>
            <p:cNvSpPr/>
            <p:nvPr/>
          </p:nvSpPr>
          <p:spPr>
            <a:xfrm>
              <a:off x="7071766" y="2635686"/>
              <a:ext cx="24739" cy="20168"/>
            </a:xfrm>
            <a:custGeom>
              <a:avLst/>
              <a:gdLst/>
              <a:ahLst/>
              <a:cxnLst/>
              <a:rect r="r" b="b" t="t" l="l"/>
              <a:pathLst>
                <a:path w="24739" h="20168" stroke="true" fill="norm" extrusionOk="true">
                  <a:moveTo>
                    <a:pt x="24480" y="601"/>
                  </a:moveTo>
                  <a:cubicBezTo>
                    <a:pt x="24480" y="601"/>
                    <a:pt x="2191" y="-3114"/>
                    <a:pt x="-95" y="6125"/>
                  </a:cubicBezTo>
                  <a:cubicBezTo>
                    <a:pt x="-1523" y="11936"/>
                    <a:pt x="6477" y="17174"/>
                    <a:pt x="17717" y="20032"/>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125" id="125"/>
            <p:cNvSpPr/>
            <p:nvPr/>
          </p:nvSpPr>
          <p:spPr>
            <a:xfrm>
              <a:off x="7041804" y="2686181"/>
              <a:ext cx="24792" cy="16060"/>
            </a:xfrm>
            <a:custGeom>
              <a:avLst/>
              <a:gdLst/>
              <a:ahLst/>
              <a:cxnLst/>
              <a:rect r="r" b="b" t="t" l="l"/>
              <a:pathLst>
                <a:path w="24792" h="16060" stroke="true" fill="norm" extrusionOk="true">
                  <a:moveTo>
                    <a:pt x="24532" y="2779"/>
                  </a:moveTo>
                  <a:lnTo>
                    <a:pt x="24532" y="2779"/>
                  </a:lnTo>
                  <a:cubicBezTo>
                    <a:pt x="24532" y="2779"/>
                    <a:pt x="2340" y="-4650"/>
                    <a:pt x="-137" y="4208"/>
                  </a:cubicBezTo>
                  <a:cubicBezTo>
                    <a:pt x="-1661" y="9637"/>
                    <a:pt x="11293" y="13733"/>
                    <a:pt x="21675" y="15924"/>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126" id="126"/>
            <p:cNvSpPr/>
            <p:nvPr/>
          </p:nvSpPr>
          <p:spPr>
            <a:xfrm>
              <a:off x="7031831" y="2488025"/>
              <a:ext cx="10365" cy="19050"/>
            </a:xfrm>
            <a:custGeom>
              <a:avLst/>
              <a:gdLst/>
              <a:ahLst/>
              <a:cxnLst/>
              <a:rect r="r" b="b" t="t" l="l"/>
              <a:pathLst>
                <a:path w="10365" h="19050" stroke="true" fill="norm" extrusionOk="true">
                  <a:moveTo>
                    <a:pt x="-260" y="-137"/>
                  </a:moveTo>
                  <a:cubicBezTo>
                    <a:pt x="6122" y="558"/>
                    <a:pt x="10732" y="6292"/>
                    <a:pt x="10037" y="12674"/>
                  </a:cubicBezTo>
                  <a:cubicBezTo>
                    <a:pt x="9779" y="14969"/>
                    <a:pt x="8855" y="17141"/>
                    <a:pt x="7360" y="18913"/>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127" id="127"/>
            <p:cNvSpPr/>
            <p:nvPr/>
          </p:nvSpPr>
          <p:spPr>
            <a:xfrm>
              <a:off x="7091457" y="2577560"/>
              <a:ext cx="5155" cy="19716"/>
            </a:xfrm>
            <a:custGeom>
              <a:avLst/>
              <a:gdLst/>
              <a:ahLst/>
              <a:cxnLst/>
              <a:rect r="r" b="b" t="t" l="l"/>
              <a:pathLst>
                <a:path w="5155" h="19716" stroke="true" fill="norm" extrusionOk="true">
                  <a:moveTo>
                    <a:pt x="-260" y="-137"/>
                  </a:moveTo>
                  <a:cubicBezTo>
                    <a:pt x="5455" y="4168"/>
                    <a:pt x="6589" y="12293"/>
                    <a:pt x="2283" y="18008"/>
                  </a:cubicBezTo>
                  <a:cubicBezTo>
                    <a:pt x="1864" y="18570"/>
                    <a:pt x="1388" y="19094"/>
                    <a:pt x="884" y="19580"/>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128" id="128"/>
            <p:cNvSpPr/>
            <p:nvPr/>
          </p:nvSpPr>
          <p:spPr>
            <a:xfrm>
              <a:off x="7080694" y="2635853"/>
              <a:ext cx="6655" cy="16763"/>
            </a:xfrm>
            <a:custGeom>
              <a:avLst/>
              <a:gdLst/>
              <a:ahLst/>
              <a:cxnLst/>
              <a:rect r="r" b="b" t="t" l="l"/>
              <a:pathLst>
                <a:path w="6655" h="16763" stroke="true" fill="norm" extrusionOk="true">
                  <a:moveTo>
                    <a:pt x="2502" y="-137"/>
                  </a:moveTo>
                  <a:cubicBezTo>
                    <a:pt x="6741" y="2977"/>
                    <a:pt x="7665" y="8931"/>
                    <a:pt x="4550" y="13179"/>
                  </a:cubicBezTo>
                  <a:cubicBezTo>
                    <a:pt x="3359" y="14808"/>
                    <a:pt x="1674" y="16017"/>
                    <a:pt x="-260" y="16627"/>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129" id="129"/>
            <p:cNvSpPr/>
            <p:nvPr/>
          </p:nvSpPr>
          <p:spPr>
            <a:xfrm>
              <a:off x="7050404" y="2686240"/>
              <a:ext cx="4202" cy="12477"/>
            </a:xfrm>
            <a:custGeom>
              <a:avLst/>
              <a:gdLst/>
              <a:ahLst/>
              <a:cxnLst/>
              <a:rect r="r" b="b" t="t" l="l"/>
              <a:pathLst>
                <a:path w="4202" h="12477" stroke="true" fill="norm" extrusionOk="true">
                  <a:moveTo>
                    <a:pt x="884" y="-137"/>
                  </a:moveTo>
                  <a:cubicBezTo>
                    <a:pt x="4150" y="2177"/>
                    <a:pt x="4922" y="6692"/>
                    <a:pt x="2607" y="9950"/>
                  </a:cubicBezTo>
                  <a:cubicBezTo>
                    <a:pt x="1874" y="10988"/>
                    <a:pt x="893" y="11807"/>
                    <a:pt x="-260" y="12341"/>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130" id="130"/>
            <p:cNvSpPr/>
            <p:nvPr/>
          </p:nvSpPr>
          <p:spPr>
            <a:xfrm>
              <a:off x="7022306" y="2623470"/>
              <a:ext cx="2800" cy="23812"/>
            </a:xfrm>
            <a:custGeom>
              <a:avLst/>
              <a:gdLst/>
              <a:ahLst/>
              <a:cxnLst/>
              <a:rect r="r" b="b" t="t" l="l"/>
              <a:pathLst>
                <a:path w="2800" h="23812" stroke="true" fill="norm" extrusionOk="true">
                  <a:moveTo>
                    <a:pt x="2121" y="-137"/>
                  </a:moveTo>
                  <a:cubicBezTo>
                    <a:pt x="3131" y="7883"/>
                    <a:pt x="2311" y="16017"/>
                    <a:pt x="-260" y="23675"/>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131" id="131"/>
            <p:cNvSpPr/>
            <p:nvPr/>
          </p:nvSpPr>
          <p:spPr>
            <a:xfrm>
              <a:off x="7028021" y="2626899"/>
              <a:ext cx="2120" cy="18287"/>
            </a:xfrm>
            <a:custGeom>
              <a:avLst/>
              <a:gdLst/>
              <a:ahLst/>
              <a:cxnLst/>
              <a:rect r="r" b="b" t="t" l="l"/>
              <a:pathLst>
                <a:path w="2120" h="18287" stroke="true" fill="norm" extrusionOk="true">
                  <a:moveTo>
                    <a:pt x="1550" y="-137"/>
                  </a:moveTo>
                  <a:cubicBezTo>
                    <a:pt x="2302" y="6016"/>
                    <a:pt x="1683" y="12264"/>
                    <a:pt x="-260" y="18151"/>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132" id="132"/>
            <p:cNvSpPr/>
            <p:nvPr/>
          </p:nvSpPr>
          <p:spPr>
            <a:xfrm>
              <a:off x="7018496" y="2626232"/>
              <a:ext cx="2155" cy="18287"/>
            </a:xfrm>
            <a:custGeom>
              <a:avLst/>
              <a:gdLst/>
              <a:ahLst/>
              <a:cxnLst/>
              <a:rect r="r" b="b" t="t" l="l"/>
              <a:pathLst>
                <a:path w="2155" h="18287" stroke="true" fill="norm" extrusionOk="true">
                  <a:moveTo>
                    <a:pt x="1550" y="-137"/>
                  </a:moveTo>
                  <a:cubicBezTo>
                    <a:pt x="2360" y="6016"/>
                    <a:pt x="1740" y="12274"/>
                    <a:pt x="-260" y="18151"/>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133" id="133"/>
            <p:cNvSpPr/>
            <p:nvPr/>
          </p:nvSpPr>
          <p:spPr>
            <a:xfrm>
              <a:off x="7004113" y="2674334"/>
              <a:ext cx="4420" cy="23526"/>
            </a:xfrm>
            <a:custGeom>
              <a:avLst/>
              <a:gdLst/>
              <a:ahLst/>
              <a:cxnLst/>
              <a:rect r="r" b="b" t="t" l="l"/>
              <a:pathLst>
                <a:path w="4420" h="23526" stroke="true" fill="norm" extrusionOk="true">
                  <a:moveTo>
                    <a:pt x="4122" y="-137"/>
                  </a:moveTo>
                  <a:cubicBezTo>
                    <a:pt x="4426" y="7931"/>
                    <a:pt x="2931" y="15970"/>
                    <a:pt x="-260" y="23390"/>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134" id="134"/>
            <p:cNvSpPr/>
            <p:nvPr/>
          </p:nvSpPr>
          <p:spPr>
            <a:xfrm>
              <a:off x="7009923" y="2678239"/>
              <a:ext cx="3369" cy="18002"/>
            </a:xfrm>
            <a:custGeom>
              <a:avLst/>
              <a:gdLst/>
              <a:ahLst/>
              <a:cxnLst/>
              <a:rect r="r" b="b" t="t" l="l"/>
              <a:pathLst>
                <a:path w="3369" h="18002" stroke="true" fill="norm" extrusionOk="true">
                  <a:moveTo>
                    <a:pt x="3074" y="-137"/>
                  </a:moveTo>
                  <a:cubicBezTo>
                    <a:pt x="3331" y="6035"/>
                    <a:pt x="2188" y="12188"/>
                    <a:pt x="-260" y="17865"/>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135" id="135"/>
            <p:cNvSpPr/>
            <p:nvPr/>
          </p:nvSpPr>
          <p:spPr>
            <a:xfrm>
              <a:off x="7000208" y="2676620"/>
              <a:ext cx="3369" cy="18097"/>
            </a:xfrm>
            <a:custGeom>
              <a:avLst/>
              <a:gdLst/>
              <a:ahLst/>
              <a:cxnLst/>
              <a:rect r="r" b="b" t="t" l="l"/>
              <a:pathLst>
                <a:path w="3369" h="18097" stroke="true" fill="norm" extrusionOk="true">
                  <a:moveTo>
                    <a:pt x="3074" y="-137"/>
                  </a:moveTo>
                  <a:cubicBezTo>
                    <a:pt x="3331" y="6073"/>
                    <a:pt x="2197" y="12255"/>
                    <a:pt x="-260" y="17960"/>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136" id="136"/>
            <p:cNvSpPr/>
            <p:nvPr/>
          </p:nvSpPr>
          <p:spPr>
            <a:xfrm>
              <a:off x="6970585" y="2494597"/>
              <a:ext cx="7524" cy="22669"/>
            </a:xfrm>
            <a:custGeom>
              <a:avLst/>
              <a:gdLst/>
              <a:ahLst/>
              <a:cxnLst/>
              <a:rect r="r" b="b" t="t" l="l"/>
              <a:pathLst>
                <a:path w="7524" h="22669" stroke="true" fill="norm" extrusionOk="true">
                  <a:moveTo>
                    <a:pt x="-260" y="-137"/>
                  </a:moveTo>
                  <a:cubicBezTo>
                    <a:pt x="3902" y="6768"/>
                    <a:pt x="6474" y="14512"/>
                    <a:pt x="7265" y="22532"/>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137" id="137"/>
            <p:cNvSpPr/>
            <p:nvPr/>
          </p:nvSpPr>
          <p:spPr>
            <a:xfrm>
              <a:off x="6976585" y="2495645"/>
              <a:ext cx="5620" cy="17525"/>
            </a:xfrm>
            <a:custGeom>
              <a:avLst/>
              <a:gdLst/>
              <a:ahLst/>
              <a:cxnLst/>
              <a:rect r="r" b="b" t="t" l="l"/>
              <a:pathLst>
                <a:path w="5620" h="17525" stroke="true" fill="norm" extrusionOk="true">
                  <a:moveTo>
                    <a:pt x="-260" y="-137"/>
                  </a:moveTo>
                  <a:cubicBezTo>
                    <a:pt x="2931" y="5197"/>
                    <a:pt x="4855" y="11198"/>
                    <a:pt x="5360" y="17389"/>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138" id="138"/>
            <p:cNvSpPr/>
            <p:nvPr/>
          </p:nvSpPr>
          <p:spPr>
            <a:xfrm>
              <a:off x="6967347" y="2498978"/>
              <a:ext cx="5905" cy="17430"/>
            </a:xfrm>
            <a:custGeom>
              <a:avLst/>
              <a:gdLst/>
              <a:ahLst/>
              <a:cxnLst/>
              <a:rect r="r" b="b" t="t" l="l"/>
              <a:pathLst>
                <a:path w="5905" h="17430" stroke="true" fill="norm" extrusionOk="true">
                  <a:moveTo>
                    <a:pt x="-260" y="-137"/>
                  </a:moveTo>
                  <a:cubicBezTo>
                    <a:pt x="2988" y="5159"/>
                    <a:pt x="5007" y="11112"/>
                    <a:pt x="5645" y="17294"/>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139" id="139"/>
            <p:cNvSpPr/>
            <p:nvPr/>
          </p:nvSpPr>
          <p:spPr>
            <a:xfrm>
              <a:off x="6761607" y="2484206"/>
              <a:ext cx="355207" cy="271089"/>
            </a:xfrm>
            <a:custGeom>
              <a:avLst/>
              <a:gdLst/>
              <a:ahLst/>
              <a:cxnLst/>
              <a:rect r="r" b="b" t="t" l="l"/>
              <a:pathLst>
                <a:path w="355207" h="271089" stroke="true" fill="norm" extrusionOk="true">
                  <a:moveTo>
                    <a:pt x="65462" y="270953"/>
                  </a:moveTo>
                  <a:cubicBezTo>
                    <a:pt x="66510" y="269619"/>
                    <a:pt x="67653" y="268381"/>
                    <a:pt x="68796" y="267143"/>
                  </a:cubicBezTo>
                  <a:cubicBezTo>
                    <a:pt x="69939" y="265904"/>
                    <a:pt x="72511" y="263047"/>
                    <a:pt x="74416" y="261142"/>
                  </a:cubicBezTo>
                  <a:lnTo>
                    <a:pt x="75178" y="260475"/>
                  </a:lnTo>
                  <a:cubicBezTo>
                    <a:pt x="77083" y="258570"/>
                    <a:pt x="78988" y="256760"/>
                    <a:pt x="80988" y="255046"/>
                  </a:cubicBezTo>
                  <a:lnTo>
                    <a:pt x="80988" y="255046"/>
                  </a:lnTo>
                  <a:lnTo>
                    <a:pt x="87370" y="249807"/>
                  </a:lnTo>
                  <a:lnTo>
                    <a:pt x="88036" y="249236"/>
                  </a:lnTo>
                  <a:lnTo>
                    <a:pt x="94419" y="244378"/>
                  </a:lnTo>
                  <a:cubicBezTo>
                    <a:pt x="108620" y="234386"/>
                    <a:pt x="123622" y="225595"/>
                    <a:pt x="139281" y="218089"/>
                  </a:cubicBezTo>
                  <a:cubicBezTo>
                    <a:pt x="165284" y="205135"/>
                    <a:pt x="175286" y="206754"/>
                    <a:pt x="226911" y="214660"/>
                  </a:cubicBezTo>
                  <a:cubicBezTo>
                    <a:pt x="267012" y="220851"/>
                    <a:pt x="290824" y="223042"/>
                    <a:pt x="301873" y="217994"/>
                  </a:cubicBezTo>
                  <a:lnTo>
                    <a:pt x="301873" y="217994"/>
                  </a:lnTo>
                  <a:cubicBezTo>
                    <a:pt x="304816" y="216860"/>
                    <a:pt x="307178" y="214593"/>
                    <a:pt x="308445" y="211707"/>
                  </a:cubicBezTo>
                  <a:cubicBezTo>
                    <a:pt x="315493" y="194657"/>
                    <a:pt x="185858" y="175036"/>
                    <a:pt x="184620" y="168749"/>
                  </a:cubicBezTo>
                  <a:cubicBezTo>
                    <a:pt x="183382" y="162463"/>
                    <a:pt x="278060" y="170273"/>
                    <a:pt x="312827" y="172369"/>
                  </a:cubicBezTo>
                  <a:cubicBezTo>
                    <a:pt x="317951" y="172779"/>
                    <a:pt x="323104" y="172521"/>
                    <a:pt x="328162" y="171607"/>
                  </a:cubicBezTo>
                  <a:lnTo>
                    <a:pt x="328162" y="171607"/>
                  </a:lnTo>
                  <a:cubicBezTo>
                    <a:pt x="342163" y="168845"/>
                    <a:pt x="346450" y="160558"/>
                    <a:pt x="334925" y="152557"/>
                  </a:cubicBezTo>
                  <a:cubicBezTo>
                    <a:pt x="326124" y="146747"/>
                    <a:pt x="316351" y="142584"/>
                    <a:pt x="306064" y="140270"/>
                  </a:cubicBezTo>
                  <a:cubicBezTo>
                    <a:pt x="254629" y="127411"/>
                    <a:pt x="175476" y="125411"/>
                    <a:pt x="174428" y="118457"/>
                  </a:cubicBezTo>
                  <a:cubicBezTo>
                    <a:pt x="173381" y="111504"/>
                    <a:pt x="182048" y="93311"/>
                    <a:pt x="254248" y="103598"/>
                  </a:cubicBezTo>
                  <a:cubicBezTo>
                    <a:pt x="280289" y="106865"/>
                    <a:pt x="306111" y="111666"/>
                    <a:pt x="331591" y="117981"/>
                  </a:cubicBezTo>
                  <a:cubicBezTo>
                    <a:pt x="343878" y="121410"/>
                    <a:pt x="368167" y="112076"/>
                    <a:pt x="345878" y="96169"/>
                  </a:cubicBezTo>
                  <a:lnTo>
                    <a:pt x="345878" y="96169"/>
                  </a:lnTo>
                  <a:cubicBezTo>
                    <a:pt x="343668" y="94626"/>
                    <a:pt x="341373" y="93197"/>
                    <a:pt x="339021" y="91883"/>
                  </a:cubicBezTo>
                  <a:cubicBezTo>
                    <a:pt x="289586" y="64641"/>
                    <a:pt x="165475" y="70166"/>
                    <a:pt x="165475" y="70166"/>
                  </a:cubicBezTo>
                  <a:cubicBezTo>
                    <a:pt x="226911" y="27113"/>
                    <a:pt x="297777" y="38828"/>
                    <a:pt x="303016" y="18064"/>
                  </a:cubicBezTo>
                  <a:cubicBezTo>
                    <a:pt x="312541" y="-20989"/>
                    <a:pt x="126041" y="1205"/>
                    <a:pt x="-260" y="100169"/>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140" id="140"/>
            <p:cNvSpPr/>
            <p:nvPr/>
          </p:nvSpPr>
          <p:spPr>
            <a:xfrm>
              <a:off x="7019163" y="2560796"/>
              <a:ext cx="1349" cy="23907"/>
            </a:xfrm>
            <a:custGeom>
              <a:avLst/>
              <a:gdLst/>
              <a:ahLst/>
              <a:cxnLst/>
              <a:rect r="r" b="b" t="t" l="l"/>
              <a:pathLst>
                <a:path w="1349" h="23907" stroke="true" fill="norm" extrusionOk="true">
                  <a:moveTo>
                    <a:pt x="-260" y="-137"/>
                  </a:moveTo>
                  <a:cubicBezTo>
                    <a:pt x="1540" y="7731"/>
                    <a:pt x="1540" y="15903"/>
                    <a:pt x="-260" y="23771"/>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141" id="141"/>
            <p:cNvSpPr/>
            <p:nvPr/>
          </p:nvSpPr>
          <p:spPr>
            <a:xfrm>
              <a:off x="7024497" y="2563558"/>
              <a:ext cx="1049" cy="18383"/>
            </a:xfrm>
            <a:custGeom>
              <a:avLst/>
              <a:gdLst/>
              <a:ahLst/>
              <a:cxnLst/>
              <a:rect r="r" b="b" t="t" l="l"/>
              <a:pathLst>
                <a:path w="1049" h="18383" stroke="true" fill="norm" extrusionOk="true">
                  <a:moveTo>
                    <a:pt x="-260" y="-137"/>
                  </a:moveTo>
                  <a:cubicBezTo>
                    <a:pt x="1140" y="5911"/>
                    <a:pt x="1140" y="12198"/>
                    <a:pt x="-260" y="18246"/>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142" id="142"/>
            <p:cNvSpPr/>
            <p:nvPr/>
          </p:nvSpPr>
          <p:spPr>
            <a:xfrm>
              <a:off x="7014685" y="2563463"/>
              <a:ext cx="1021" cy="18383"/>
            </a:xfrm>
            <a:custGeom>
              <a:avLst/>
              <a:gdLst/>
              <a:ahLst/>
              <a:cxnLst/>
              <a:rect r="r" b="b" t="t" l="l"/>
              <a:pathLst>
                <a:path w="1021" h="18383" stroke="true" fill="norm" extrusionOk="true">
                  <a:moveTo>
                    <a:pt x="-260" y="-137"/>
                  </a:moveTo>
                  <a:cubicBezTo>
                    <a:pt x="1102" y="5911"/>
                    <a:pt x="1102" y="12198"/>
                    <a:pt x="-260" y="18246"/>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143" id="143"/>
            <p:cNvSpPr/>
            <p:nvPr/>
          </p:nvSpPr>
          <p:spPr>
            <a:xfrm>
              <a:off x="6321045" y="2500598"/>
              <a:ext cx="1639971" cy="1429458"/>
            </a:xfrm>
            <a:custGeom>
              <a:avLst/>
              <a:gdLst/>
              <a:ahLst/>
              <a:cxnLst/>
              <a:rect r="r" b="b" t="t" l="l"/>
              <a:pathLst>
                <a:path w="1639971" h="1429458" stroke="true" fill="norm" extrusionOk="true">
                  <a:moveTo>
                    <a:pt x="566889" y="300662"/>
                  </a:moveTo>
                  <a:lnTo>
                    <a:pt x="354767" y="481637"/>
                  </a:lnTo>
                  <a:cubicBezTo>
                    <a:pt x="354767" y="481637"/>
                    <a:pt x="486783" y="547169"/>
                    <a:pt x="541742" y="694997"/>
                  </a:cubicBezTo>
                  <a:cubicBezTo>
                    <a:pt x="541742" y="694997"/>
                    <a:pt x="802632" y="713285"/>
                    <a:pt x="1026661" y="797201"/>
                  </a:cubicBezTo>
                  <a:cubicBezTo>
                    <a:pt x="1026661" y="797201"/>
                    <a:pt x="1118196" y="672518"/>
                    <a:pt x="1242783" y="649277"/>
                  </a:cubicBezTo>
                  <a:lnTo>
                    <a:pt x="1131816" y="414010"/>
                  </a:lnTo>
                  <a:cubicBezTo>
                    <a:pt x="1131816" y="414010"/>
                    <a:pt x="1283645" y="415724"/>
                    <a:pt x="1373275" y="250180"/>
                  </a:cubicBezTo>
                  <a:cubicBezTo>
                    <a:pt x="1373275" y="250180"/>
                    <a:pt x="1591398" y="616988"/>
                    <a:pt x="1622545" y="668232"/>
                  </a:cubicBezTo>
                  <a:cubicBezTo>
                    <a:pt x="1653691" y="719477"/>
                    <a:pt x="1654929" y="793867"/>
                    <a:pt x="1517770" y="878449"/>
                  </a:cubicBezTo>
                  <a:cubicBezTo>
                    <a:pt x="1380609" y="963031"/>
                    <a:pt x="1063618" y="1136386"/>
                    <a:pt x="1063618" y="1136386"/>
                  </a:cubicBezTo>
                  <a:cubicBezTo>
                    <a:pt x="1063618" y="1136386"/>
                    <a:pt x="1100669" y="1244209"/>
                    <a:pt x="1048092" y="1377273"/>
                  </a:cubicBezTo>
                  <a:cubicBezTo>
                    <a:pt x="1048092" y="1377273"/>
                    <a:pt x="416298" y="1569107"/>
                    <a:pt x="239895" y="1216206"/>
                  </a:cubicBezTo>
                  <a:lnTo>
                    <a:pt x="325620" y="1000559"/>
                  </a:lnTo>
                  <a:cubicBezTo>
                    <a:pt x="325620" y="1000559"/>
                    <a:pt x="82161" y="740813"/>
                    <a:pt x="9105" y="498211"/>
                  </a:cubicBezTo>
                  <a:cubicBezTo>
                    <a:pt x="-10612" y="432869"/>
                    <a:pt x="-1563" y="351907"/>
                    <a:pt x="59111" y="304663"/>
                  </a:cubicBezTo>
                  <a:cubicBezTo>
                    <a:pt x="232085" y="169979"/>
                    <a:pt x="465733" y="-137"/>
                    <a:pt x="465733" y="-137"/>
                  </a:cubicBezTo>
                  <a:cubicBezTo>
                    <a:pt x="465733" y="-137"/>
                    <a:pt x="424585" y="139023"/>
                    <a:pt x="566889" y="300662"/>
                  </a:cubicBezTo>
                  <a:close/>
                </a:path>
              </a:pathLst>
            </a:custGeom>
            <a:solidFill>
              <a:schemeClr val="accent3"/>
            </a:solidFill>
            <a:ln cap="flat">
              <a:prstDash val="solid"/>
            </a:ln>
          </p:spPr>
          <p:txBody>
            <a:bodyPr vert="horz" anchor="ctr" tIns="45720" lIns="91440" bIns="45720" rIns="91440">
              <a:normAutofit/>
            </a:bodyPr>
            <a:p>
              <a:pPr algn="l" marL="0"/>
            </a:p>
          </p:txBody>
        </p:sp>
        <p:grpSp>
          <p:nvGrpSpPr>
            <p:cNvPr name="Group 144" id="144"/>
            <p:cNvGrpSpPr/>
            <p:nvPr/>
          </p:nvGrpSpPr>
          <p:grpSpPr>
            <a:xfrm>
              <a:off x="6325151" y="2537733"/>
              <a:ext cx="1597816" cy="1398667"/>
              <a:chOff x="6325151" y="2537733"/>
              <a:chExt cx="1597816" cy="1398667"/>
            </a:xfrm>
            <a:solidFill>
              <a:srgbClr val="FCFCF0"/>
            </a:solidFill>
          </p:grpSpPr>
          <p:sp>
            <p:nvSpPr>
              <p:cNvPr name="Freeform 145" id="145"/>
              <p:cNvSpPr/>
              <p:nvPr/>
            </p:nvSpPr>
            <p:spPr>
              <a:xfrm>
                <a:off x="7554424" y="2988668"/>
                <a:ext cx="28623" cy="24429"/>
              </a:xfrm>
              <a:custGeom>
                <a:avLst/>
                <a:gdLst/>
                <a:ahLst/>
                <a:cxnLst/>
                <a:rect r="r" b="b" t="t" l="l"/>
                <a:pathLst>
                  <a:path w="28623" h="24429" stroke="true" fill="norm" extrusionOk="true">
                    <a:moveTo>
                      <a:pt x="8546" y="1568"/>
                    </a:moveTo>
                    <a:cubicBezTo>
                      <a:pt x="3879" y="2520"/>
                      <a:pt x="345" y="6359"/>
                      <a:pt x="-217" y="11093"/>
                    </a:cubicBezTo>
                    <a:cubicBezTo>
                      <a:pt x="-1074" y="19475"/>
                      <a:pt x="11023" y="24904"/>
                      <a:pt x="15404" y="24237"/>
                    </a:cubicBezTo>
                    <a:cubicBezTo>
                      <a:pt x="22938" y="23352"/>
                      <a:pt x="28558" y="16865"/>
                      <a:pt x="28358" y="9283"/>
                    </a:cubicBezTo>
                    <a:cubicBezTo>
                      <a:pt x="28263" y="-1290"/>
                      <a:pt x="16452" y="-1480"/>
                      <a:pt x="8546" y="1568"/>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146" id="146"/>
              <p:cNvSpPr/>
              <p:nvPr/>
            </p:nvSpPr>
            <p:spPr>
              <a:xfrm>
                <a:off x="7570888" y="2915098"/>
                <a:ext cx="25427" cy="28065"/>
              </a:xfrm>
              <a:custGeom>
                <a:avLst/>
                <a:gdLst/>
                <a:ahLst/>
                <a:cxnLst/>
                <a:rect r="r" b="b" t="t" l="l"/>
                <a:pathLst>
                  <a:path w="25427" h="28065" stroke="true" fill="norm" extrusionOk="true">
                    <a:moveTo>
                      <a:pt x="4656" y="22179"/>
                    </a:moveTo>
                    <a:cubicBezTo>
                      <a:pt x="6980" y="26437"/>
                      <a:pt x="11809" y="28676"/>
                      <a:pt x="16562" y="27704"/>
                    </a:cubicBezTo>
                    <a:cubicBezTo>
                      <a:pt x="24849" y="26085"/>
                      <a:pt x="26087" y="13036"/>
                      <a:pt x="24658" y="8654"/>
                    </a:cubicBezTo>
                    <a:cubicBezTo>
                      <a:pt x="21639" y="1672"/>
                      <a:pt x="13753" y="-1814"/>
                      <a:pt x="6561" y="653"/>
                    </a:cubicBezTo>
                    <a:cubicBezTo>
                      <a:pt x="-3821" y="3891"/>
                      <a:pt x="-583" y="15226"/>
                      <a:pt x="4656" y="22179"/>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147" id="147"/>
              <p:cNvSpPr/>
              <p:nvPr/>
            </p:nvSpPr>
            <p:spPr>
              <a:xfrm>
                <a:off x="7476763" y="2988579"/>
                <a:ext cx="26723" cy="26629"/>
              </a:xfrm>
              <a:custGeom>
                <a:avLst/>
                <a:gdLst/>
                <a:ahLst/>
                <a:cxnLst/>
                <a:rect r="r" b="b" t="t" l="l"/>
                <a:pathLst>
                  <a:path w="26723" h="26629" stroke="true" fill="norm" extrusionOk="true">
                    <a:moveTo>
                      <a:pt x="23056" y="18135"/>
                    </a:moveTo>
                    <a:cubicBezTo>
                      <a:pt x="26581" y="14782"/>
                      <a:pt x="27476" y="9506"/>
                      <a:pt x="25247" y="5181"/>
                    </a:cubicBezTo>
                    <a:cubicBezTo>
                      <a:pt x="21437" y="-2344"/>
                      <a:pt x="8388" y="-534"/>
                      <a:pt x="4959" y="2419"/>
                    </a:cubicBezTo>
                    <a:cubicBezTo>
                      <a:pt x="-642" y="7143"/>
                      <a:pt x="-1908" y="15268"/>
                      <a:pt x="2006" y="21469"/>
                    </a:cubicBezTo>
                    <a:cubicBezTo>
                      <a:pt x="7721" y="31185"/>
                      <a:pt x="17818" y="24993"/>
                      <a:pt x="23056" y="18135"/>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148" id="148"/>
              <p:cNvSpPr/>
              <p:nvPr/>
            </p:nvSpPr>
            <p:spPr>
              <a:xfrm>
                <a:off x="7479663" y="2912445"/>
                <a:ext cx="25414" cy="28074"/>
              </a:xfrm>
              <a:custGeom>
                <a:avLst/>
                <a:gdLst/>
                <a:ahLst/>
                <a:cxnLst/>
                <a:rect r="r" b="b" t="t" l="l"/>
                <a:pathLst>
                  <a:path w="25414" h="28074" stroke="true" fill="norm" extrusionOk="true">
                    <a:moveTo>
                      <a:pt x="20252" y="5686"/>
                    </a:moveTo>
                    <a:cubicBezTo>
                      <a:pt x="17928" y="1419"/>
                      <a:pt x="13117" y="-857"/>
                      <a:pt x="8346" y="67"/>
                    </a:cubicBezTo>
                    <a:cubicBezTo>
                      <a:pt x="59" y="1686"/>
                      <a:pt x="-1179" y="14830"/>
                      <a:pt x="250" y="19117"/>
                    </a:cubicBezTo>
                    <a:cubicBezTo>
                      <a:pt x="3269" y="26051"/>
                      <a:pt x="11060" y="29556"/>
                      <a:pt x="18251" y="27213"/>
                    </a:cubicBezTo>
                    <a:cubicBezTo>
                      <a:pt x="28729" y="23974"/>
                      <a:pt x="25491" y="12544"/>
                      <a:pt x="20252" y="5686"/>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149" id="149"/>
              <p:cNvSpPr/>
              <p:nvPr/>
            </p:nvSpPr>
            <p:spPr>
              <a:xfrm>
                <a:off x="7649683" y="2921083"/>
                <a:ext cx="28617" cy="24387"/>
              </a:xfrm>
              <a:custGeom>
                <a:avLst/>
                <a:gdLst/>
                <a:ahLst/>
                <a:cxnLst/>
                <a:rect r="r" b="b" t="t" l="l"/>
                <a:pathLst>
                  <a:path w="28617" h="24387" stroke="true" fill="norm" extrusionOk="true">
                    <a:moveTo>
                      <a:pt x="8538" y="1526"/>
                    </a:moveTo>
                    <a:cubicBezTo>
                      <a:pt x="3851" y="2450"/>
                      <a:pt x="308" y="6307"/>
                      <a:pt x="-225" y="11051"/>
                    </a:cubicBezTo>
                    <a:cubicBezTo>
                      <a:pt x="-987" y="19433"/>
                      <a:pt x="11014" y="24862"/>
                      <a:pt x="15491" y="24195"/>
                    </a:cubicBezTo>
                    <a:cubicBezTo>
                      <a:pt x="23016" y="23309"/>
                      <a:pt x="28597" y="16813"/>
                      <a:pt x="28350" y="9241"/>
                    </a:cubicBezTo>
                    <a:cubicBezTo>
                      <a:pt x="28350" y="-1332"/>
                      <a:pt x="16539" y="-1427"/>
                      <a:pt x="8538" y="1526"/>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150" id="150"/>
              <p:cNvSpPr/>
              <p:nvPr/>
            </p:nvSpPr>
            <p:spPr>
              <a:xfrm>
                <a:off x="7666185" y="2847616"/>
                <a:ext cx="25420" cy="28008"/>
              </a:xfrm>
              <a:custGeom>
                <a:avLst/>
                <a:gdLst/>
                <a:ahLst/>
                <a:cxnLst/>
                <a:rect r="r" b="b" t="t" l="l"/>
                <a:pathLst>
                  <a:path w="25420" h="28008" stroke="true" fill="norm" extrusionOk="true">
                    <a:moveTo>
                      <a:pt x="4608" y="22129"/>
                    </a:moveTo>
                    <a:cubicBezTo>
                      <a:pt x="6990" y="26377"/>
                      <a:pt x="11838" y="28606"/>
                      <a:pt x="16610" y="27653"/>
                    </a:cubicBezTo>
                    <a:cubicBezTo>
                      <a:pt x="24801" y="26034"/>
                      <a:pt x="26135" y="12889"/>
                      <a:pt x="24611" y="8603"/>
                    </a:cubicBezTo>
                    <a:cubicBezTo>
                      <a:pt x="21562" y="1707"/>
                      <a:pt x="13771" y="-1760"/>
                      <a:pt x="6609" y="602"/>
                    </a:cubicBezTo>
                    <a:cubicBezTo>
                      <a:pt x="-3869" y="3745"/>
                      <a:pt x="-535" y="15175"/>
                      <a:pt x="4608" y="22129"/>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151" id="151"/>
              <p:cNvSpPr/>
              <p:nvPr/>
            </p:nvSpPr>
            <p:spPr>
              <a:xfrm>
                <a:off x="7574924" y="2844881"/>
                <a:ext cx="25416" cy="28134"/>
              </a:xfrm>
              <a:custGeom>
                <a:avLst/>
                <a:gdLst/>
                <a:ahLst/>
                <a:cxnLst/>
                <a:rect r="r" b="b" t="t" l="l"/>
                <a:pathLst>
                  <a:path w="25416" h="28134" stroke="true" fill="norm" extrusionOk="true">
                    <a:moveTo>
                      <a:pt x="20241" y="5623"/>
                    </a:moveTo>
                    <a:cubicBezTo>
                      <a:pt x="17936" y="1346"/>
                      <a:pt x="13088" y="-902"/>
                      <a:pt x="8334" y="99"/>
                    </a:cubicBezTo>
                    <a:cubicBezTo>
                      <a:pt x="143" y="1718"/>
                      <a:pt x="-1191" y="14767"/>
                      <a:pt x="238" y="19149"/>
                    </a:cubicBezTo>
                    <a:cubicBezTo>
                      <a:pt x="3257" y="26130"/>
                      <a:pt x="11116" y="29645"/>
                      <a:pt x="18336" y="27245"/>
                    </a:cubicBezTo>
                    <a:cubicBezTo>
                      <a:pt x="28718" y="23911"/>
                      <a:pt x="25479" y="12576"/>
                      <a:pt x="20241" y="5623"/>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152" id="152"/>
              <p:cNvSpPr/>
              <p:nvPr/>
            </p:nvSpPr>
            <p:spPr>
              <a:xfrm>
                <a:off x="7744924" y="2857985"/>
                <a:ext cx="28627" cy="24429"/>
              </a:xfrm>
              <a:custGeom>
                <a:avLst/>
                <a:gdLst/>
                <a:ahLst/>
                <a:cxnLst/>
                <a:rect r="r" b="b" t="t" l="l"/>
                <a:pathLst>
                  <a:path w="28627" h="24429" stroke="true" fill="norm" extrusionOk="true">
                    <a:moveTo>
                      <a:pt x="8546" y="1568"/>
                    </a:moveTo>
                    <a:cubicBezTo>
                      <a:pt x="3879" y="2520"/>
                      <a:pt x="345" y="6359"/>
                      <a:pt x="-217" y="11093"/>
                    </a:cubicBezTo>
                    <a:cubicBezTo>
                      <a:pt x="-1074" y="19475"/>
                      <a:pt x="11023" y="24904"/>
                      <a:pt x="15499" y="24237"/>
                    </a:cubicBezTo>
                    <a:cubicBezTo>
                      <a:pt x="22996" y="23304"/>
                      <a:pt x="28558" y="16837"/>
                      <a:pt x="28358" y="9283"/>
                    </a:cubicBezTo>
                    <a:cubicBezTo>
                      <a:pt x="28739" y="-1290"/>
                      <a:pt x="16928" y="-1480"/>
                      <a:pt x="8546" y="1568"/>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153" id="153"/>
              <p:cNvSpPr/>
              <p:nvPr/>
            </p:nvSpPr>
            <p:spPr>
              <a:xfrm>
                <a:off x="7670650" y="2781751"/>
                <a:ext cx="25472" cy="28005"/>
              </a:xfrm>
              <a:custGeom>
                <a:avLst/>
                <a:gdLst/>
                <a:ahLst/>
                <a:cxnLst/>
                <a:rect r="r" b="b" t="t" l="l"/>
                <a:pathLst>
                  <a:path w="25472" h="28005" stroke="true" fill="norm" extrusionOk="true">
                    <a:moveTo>
                      <a:pt x="20241" y="5697"/>
                    </a:moveTo>
                    <a:cubicBezTo>
                      <a:pt x="17946" y="1402"/>
                      <a:pt x="13107" y="-875"/>
                      <a:pt x="8334" y="78"/>
                    </a:cubicBezTo>
                    <a:cubicBezTo>
                      <a:pt x="143" y="1697"/>
                      <a:pt x="-1191" y="14841"/>
                      <a:pt x="238" y="19128"/>
                    </a:cubicBezTo>
                    <a:cubicBezTo>
                      <a:pt x="3287" y="26024"/>
                      <a:pt x="11078" y="29491"/>
                      <a:pt x="18240" y="27129"/>
                    </a:cubicBezTo>
                    <a:cubicBezTo>
                      <a:pt x="28718" y="23985"/>
                      <a:pt x="25670" y="12651"/>
                      <a:pt x="20241" y="5697"/>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154" id="154"/>
              <p:cNvSpPr/>
              <p:nvPr/>
            </p:nvSpPr>
            <p:spPr>
              <a:xfrm>
                <a:off x="7623299" y="3144920"/>
                <a:ext cx="28709" cy="24387"/>
              </a:xfrm>
              <a:custGeom>
                <a:avLst/>
                <a:gdLst/>
                <a:ahLst/>
                <a:cxnLst/>
                <a:rect r="r" b="b" t="t" l="l"/>
                <a:pathLst>
                  <a:path w="28709" h="24387" stroke="true" fill="norm" extrusionOk="true">
                    <a:moveTo>
                      <a:pt x="8537" y="1526"/>
                    </a:moveTo>
                    <a:cubicBezTo>
                      <a:pt x="3899" y="2535"/>
                      <a:pt x="394" y="6345"/>
                      <a:pt x="-226" y="11051"/>
                    </a:cubicBezTo>
                    <a:cubicBezTo>
                      <a:pt x="-988" y="19433"/>
                      <a:pt x="11109" y="24862"/>
                      <a:pt x="15491" y="24195"/>
                    </a:cubicBezTo>
                    <a:cubicBezTo>
                      <a:pt x="23025" y="23309"/>
                      <a:pt x="28645" y="16823"/>
                      <a:pt x="28445" y="9241"/>
                    </a:cubicBezTo>
                    <a:cubicBezTo>
                      <a:pt x="28540" y="-1332"/>
                      <a:pt x="16729" y="-1427"/>
                      <a:pt x="8537" y="1526"/>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155" id="155"/>
              <p:cNvSpPr/>
              <p:nvPr/>
            </p:nvSpPr>
            <p:spPr>
              <a:xfrm>
                <a:off x="7639936" y="3071448"/>
                <a:ext cx="25530" cy="27999"/>
              </a:xfrm>
              <a:custGeom>
                <a:avLst/>
                <a:gdLst/>
                <a:ahLst/>
                <a:cxnLst/>
                <a:rect r="r" b="b" t="t" l="l"/>
                <a:pathLst>
                  <a:path w="25530" h="27999" stroke="true" fill="norm" extrusionOk="true">
                    <a:moveTo>
                      <a:pt x="4759" y="22039"/>
                    </a:moveTo>
                    <a:cubicBezTo>
                      <a:pt x="7083" y="26306"/>
                      <a:pt x="11893" y="28583"/>
                      <a:pt x="16665" y="27659"/>
                    </a:cubicBezTo>
                    <a:cubicBezTo>
                      <a:pt x="24952" y="25944"/>
                      <a:pt x="26190" y="12895"/>
                      <a:pt x="24761" y="8609"/>
                    </a:cubicBezTo>
                    <a:cubicBezTo>
                      <a:pt x="21676" y="1694"/>
                      <a:pt x="13855" y="-1764"/>
                      <a:pt x="6664" y="608"/>
                    </a:cubicBezTo>
                    <a:cubicBezTo>
                      <a:pt x="-3718" y="3561"/>
                      <a:pt x="-766" y="15181"/>
                      <a:pt x="4759" y="22039"/>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156" id="156"/>
              <p:cNvSpPr/>
              <p:nvPr/>
            </p:nvSpPr>
            <p:spPr>
              <a:xfrm>
                <a:off x="7545915" y="3144826"/>
                <a:ext cx="26723" cy="26718"/>
              </a:xfrm>
              <a:custGeom>
                <a:avLst/>
                <a:gdLst/>
                <a:ahLst/>
                <a:cxnLst/>
                <a:rect r="r" b="b" t="t" l="l"/>
                <a:pathLst>
                  <a:path w="26723" h="26718" stroke="true" fill="norm" extrusionOk="true">
                    <a:moveTo>
                      <a:pt x="23057" y="18098"/>
                    </a:moveTo>
                    <a:cubicBezTo>
                      <a:pt x="26581" y="14745"/>
                      <a:pt x="27476" y="9468"/>
                      <a:pt x="25247" y="5144"/>
                    </a:cubicBezTo>
                    <a:cubicBezTo>
                      <a:pt x="21438" y="-2381"/>
                      <a:pt x="8388" y="-476"/>
                      <a:pt x="4959" y="2382"/>
                    </a:cubicBezTo>
                    <a:cubicBezTo>
                      <a:pt x="-641" y="7106"/>
                      <a:pt x="-1909" y="15231"/>
                      <a:pt x="2006" y="21432"/>
                    </a:cubicBezTo>
                    <a:cubicBezTo>
                      <a:pt x="7531" y="31147"/>
                      <a:pt x="17723" y="25432"/>
                      <a:pt x="23057" y="18098"/>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157" id="157"/>
              <p:cNvSpPr/>
              <p:nvPr/>
            </p:nvSpPr>
            <p:spPr>
              <a:xfrm>
                <a:off x="7548815" y="3068655"/>
                <a:ext cx="25414" cy="28040"/>
              </a:xfrm>
              <a:custGeom>
                <a:avLst/>
                <a:gdLst/>
                <a:ahLst/>
                <a:cxnLst/>
                <a:rect r="r" b="b" t="t" l="l"/>
                <a:pathLst>
                  <a:path w="25414" h="28040" stroke="true" fill="norm" extrusionOk="true">
                    <a:moveTo>
                      <a:pt x="20252" y="5686"/>
                    </a:moveTo>
                    <a:cubicBezTo>
                      <a:pt x="17928" y="1419"/>
                      <a:pt x="13118" y="-857"/>
                      <a:pt x="8346" y="67"/>
                    </a:cubicBezTo>
                    <a:cubicBezTo>
                      <a:pt x="59" y="1781"/>
                      <a:pt x="-1179" y="14830"/>
                      <a:pt x="249" y="19117"/>
                    </a:cubicBezTo>
                    <a:cubicBezTo>
                      <a:pt x="3231" y="26089"/>
                      <a:pt x="11079" y="29575"/>
                      <a:pt x="18252" y="27118"/>
                    </a:cubicBezTo>
                    <a:cubicBezTo>
                      <a:pt x="28730" y="23975"/>
                      <a:pt x="25491" y="12640"/>
                      <a:pt x="20252" y="5686"/>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158" id="158"/>
              <p:cNvSpPr/>
              <p:nvPr/>
            </p:nvSpPr>
            <p:spPr>
              <a:xfrm>
                <a:off x="7718635" y="3077346"/>
                <a:ext cx="28623" cy="24429"/>
              </a:xfrm>
              <a:custGeom>
                <a:avLst/>
                <a:gdLst/>
                <a:ahLst/>
                <a:cxnLst/>
                <a:rect r="r" b="b" t="t" l="l"/>
                <a:pathLst>
                  <a:path w="28623" h="24429" stroke="true" fill="norm" extrusionOk="true">
                    <a:moveTo>
                      <a:pt x="8546" y="1568"/>
                    </a:moveTo>
                    <a:cubicBezTo>
                      <a:pt x="3879" y="2520"/>
                      <a:pt x="346" y="6359"/>
                      <a:pt x="-217" y="11093"/>
                    </a:cubicBezTo>
                    <a:cubicBezTo>
                      <a:pt x="-1074" y="19475"/>
                      <a:pt x="11023" y="24904"/>
                      <a:pt x="15499" y="24237"/>
                    </a:cubicBezTo>
                    <a:cubicBezTo>
                      <a:pt x="22996" y="23304"/>
                      <a:pt x="28558" y="16837"/>
                      <a:pt x="28358" y="9283"/>
                    </a:cubicBezTo>
                    <a:cubicBezTo>
                      <a:pt x="28549" y="-1290"/>
                      <a:pt x="16643" y="-1480"/>
                      <a:pt x="8546" y="1568"/>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159" id="159"/>
              <p:cNvSpPr/>
              <p:nvPr/>
            </p:nvSpPr>
            <p:spPr>
              <a:xfrm>
                <a:off x="7735199" y="3003745"/>
                <a:ext cx="25517" cy="28095"/>
              </a:xfrm>
              <a:custGeom>
                <a:avLst/>
                <a:gdLst/>
                <a:ahLst/>
                <a:cxnLst/>
                <a:rect r="r" b="b" t="t" l="l"/>
                <a:pathLst>
                  <a:path w="25517" h="28095" stroke="true" fill="norm" extrusionOk="true">
                    <a:moveTo>
                      <a:pt x="4746" y="22210"/>
                    </a:moveTo>
                    <a:cubicBezTo>
                      <a:pt x="7070" y="26467"/>
                      <a:pt x="11899" y="28705"/>
                      <a:pt x="16652" y="27734"/>
                    </a:cubicBezTo>
                    <a:cubicBezTo>
                      <a:pt x="24939" y="26115"/>
                      <a:pt x="26177" y="12970"/>
                      <a:pt x="24748" y="8684"/>
                    </a:cubicBezTo>
                    <a:cubicBezTo>
                      <a:pt x="21729" y="1750"/>
                      <a:pt x="13937" y="-1755"/>
                      <a:pt x="6746" y="588"/>
                    </a:cubicBezTo>
                    <a:cubicBezTo>
                      <a:pt x="-3731" y="3921"/>
                      <a:pt x="-779" y="15256"/>
                      <a:pt x="4746" y="22210"/>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160" id="160"/>
              <p:cNvSpPr/>
              <p:nvPr/>
            </p:nvSpPr>
            <p:spPr>
              <a:xfrm>
                <a:off x="7644076" y="3001112"/>
                <a:ext cx="25416" cy="28113"/>
              </a:xfrm>
              <a:custGeom>
                <a:avLst/>
                <a:gdLst/>
                <a:ahLst/>
                <a:cxnLst/>
                <a:rect r="r" b="b" t="t" l="l"/>
                <a:pathLst>
                  <a:path w="25416" h="28113" stroke="true" fill="norm" extrusionOk="true">
                    <a:moveTo>
                      <a:pt x="20241" y="5697"/>
                    </a:moveTo>
                    <a:cubicBezTo>
                      <a:pt x="17945" y="1402"/>
                      <a:pt x="13107" y="-875"/>
                      <a:pt x="8335" y="78"/>
                    </a:cubicBezTo>
                    <a:cubicBezTo>
                      <a:pt x="143" y="1697"/>
                      <a:pt x="-1190" y="14841"/>
                      <a:pt x="238" y="19128"/>
                    </a:cubicBezTo>
                    <a:cubicBezTo>
                      <a:pt x="3258" y="26109"/>
                      <a:pt x="11116" y="29624"/>
                      <a:pt x="18336" y="27224"/>
                    </a:cubicBezTo>
                    <a:cubicBezTo>
                      <a:pt x="28718" y="23985"/>
                      <a:pt x="25480" y="12555"/>
                      <a:pt x="20241" y="5697"/>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161" id="161"/>
              <p:cNvSpPr/>
              <p:nvPr/>
            </p:nvSpPr>
            <p:spPr>
              <a:xfrm>
                <a:off x="7814361" y="3014237"/>
                <a:ext cx="28623" cy="24387"/>
              </a:xfrm>
              <a:custGeom>
                <a:avLst/>
                <a:gdLst/>
                <a:ahLst/>
                <a:cxnLst/>
                <a:rect r="r" b="b" t="t" l="l"/>
                <a:pathLst>
                  <a:path w="28623" h="24387" stroke="true" fill="norm" extrusionOk="true">
                    <a:moveTo>
                      <a:pt x="8546" y="1526"/>
                    </a:moveTo>
                    <a:cubicBezTo>
                      <a:pt x="3889" y="2507"/>
                      <a:pt x="374" y="6336"/>
                      <a:pt x="-217" y="11051"/>
                    </a:cubicBezTo>
                    <a:cubicBezTo>
                      <a:pt x="-1074" y="19433"/>
                      <a:pt x="11023" y="24862"/>
                      <a:pt x="15404" y="24195"/>
                    </a:cubicBezTo>
                    <a:cubicBezTo>
                      <a:pt x="22939" y="23309"/>
                      <a:pt x="28558" y="16823"/>
                      <a:pt x="28358" y="9241"/>
                    </a:cubicBezTo>
                    <a:cubicBezTo>
                      <a:pt x="28454" y="-1332"/>
                      <a:pt x="16643" y="-1427"/>
                      <a:pt x="8546" y="1526"/>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162" id="162"/>
              <p:cNvSpPr/>
              <p:nvPr/>
            </p:nvSpPr>
            <p:spPr>
              <a:xfrm>
                <a:off x="7831015" y="2940765"/>
                <a:ext cx="25427" cy="27999"/>
              </a:xfrm>
              <a:custGeom>
                <a:avLst/>
                <a:gdLst/>
                <a:ahLst/>
                <a:cxnLst/>
                <a:rect r="r" b="b" t="t" l="l"/>
                <a:pathLst>
                  <a:path w="25427" h="27999" stroke="true" fill="norm" extrusionOk="true">
                    <a:moveTo>
                      <a:pt x="4656" y="22039"/>
                    </a:moveTo>
                    <a:cubicBezTo>
                      <a:pt x="6980" y="26306"/>
                      <a:pt x="11790" y="28583"/>
                      <a:pt x="16562" y="27659"/>
                    </a:cubicBezTo>
                    <a:cubicBezTo>
                      <a:pt x="24849" y="25944"/>
                      <a:pt x="26087" y="12895"/>
                      <a:pt x="24658" y="8609"/>
                    </a:cubicBezTo>
                    <a:cubicBezTo>
                      <a:pt x="21572" y="1694"/>
                      <a:pt x="13753" y="-1764"/>
                      <a:pt x="6561" y="608"/>
                    </a:cubicBezTo>
                    <a:cubicBezTo>
                      <a:pt x="-3821" y="3751"/>
                      <a:pt x="-583" y="15181"/>
                      <a:pt x="4656" y="22039"/>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163" id="163"/>
              <p:cNvSpPr/>
              <p:nvPr/>
            </p:nvSpPr>
            <p:spPr>
              <a:xfrm>
                <a:off x="7739595" y="2937972"/>
                <a:ext cx="25610" cy="28040"/>
              </a:xfrm>
              <a:custGeom>
                <a:avLst/>
                <a:gdLst/>
                <a:ahLst/>
                <a:cxnLst/>
                <a:rect r="r" b="b" t="t" l="l"/>
                <a:pathLst>
                  <a:path w="25610" h="28040" stroke="true" fill="norm" extrusionOk="true">
                    <a:moveTo>
                      <a:pt x="20448" y="5687"/>
                    </a:moveTo>
                    <a:cubicBezTo>
                      <a:pt x="18123" y="1419"/>
                      <a:pt x="13313" y="-857"/>
                      <a:pt x="8541" y="67"/>
                    </a:cubicBezTo>
                    <a:cubicBezTo>
                      <a:pt x="255" y="1781"/>
                      <a:pt x="-1460" y="14830"/>
                      <a:pt x="445" y="19117"/>
                    </a:cubicBezTo>
                    <a:cubicBezTo>
                      <a:pt x="3427" y="26089"/>
                      <a:pt x="11275" y="29575"/>
                      <a:pt x="18447" y="27118"/>
                    </a:cubicBezTo>
                    <a:cubicBezTo>
                      <a:pt x="28925" y="23975"/>
                      <a:pt x="25686" y="12640"/>
                      <a:pt x="20448" y="5687"/>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164" id="164"/>
              <p:cNvSpPr/>
              <p:nvPr/>
            </p:nvSpPr>
            <p:spPr>
              <a:xfrm>
                <a:off x="7689878" y="3299659"/>
                <a:ext cx="28614" cy="24429"/>
              </a:xfrm>
              <a:custGeom>
                <a:avLst/>
                <a:gdLst/>
                <a:ahLst/>
                <a:cxnLst/>
                <a:rect r="r" b="b" t="t" l="l"/>
                <a:pathLst>
                  <a:path w="28614" h="24429" stroke="true" fill="norm" extrusionOk="true">
                    <a:moveTo>
                      <a:pt x="8538" y="1568"/>
                    </a:moveTo>
                    <a:cubicBezTo>
                      <a:pt x="3870" y="2521"/>
                      <a:pt x="337" y="6359"/>
                      <a:pt x="-225" y="11093"/>
                    </a:cubicBezTo>
                    <a:cubicBezTo>
                      <a:pt x="-987" y="19475"/>
                      <a:pt x="11014" y="24904"/>
                      <a:pt x="15491" y="24238"/>
                    </a:cubicBezTo>
                    <a:cubicBezTo>
                      <a:pt x="22987" y="23304"/>
                      <a:pt x="28550" y="16837"/>
                      <a:pt x="28350" y="9283"/>
                    </a:cubicBezTo>
                    <a:cubicBezTo>
                      <a:pt x="28540" y="-1290"/>
                      <a:pt x="16634" y="-1480"/>
                      <a:pt x="8538" y="1568"/>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165" id="165"/>
              <p:cNvSpPr/>
              <p:nvPr/>
            </p:nvSpPr>
            <p:spPr>
              <a:xfrm>
                <a:off x="7706503" y="3226059"/>
                <a:ext cx="25644" cy="28084"/>
              </a:xfrm>
              <a:custGeom>
                <a:avLst/>
                <a:gdLst/>
                <a:ahLst/>
                <a:cxnLst/>
                <a:rect r="r" b="b" t="t" l="l"/>
                <a:pathLst>
                  <a:path w="25644" h="28084" stroke="true" fill="norm" extrusionOk="true">
                    <a:moveTo>
                      <a:pt x="4677" y="22209"/>
                    </a:moveTo>
                    <a:cubicBezTo>
                      <a:pt x="7030" y="26439"/>
                      <a:pt x="11840" y="28677"/>
                      <a:pt x="16583" y="27734"/>
                    </a:cubicBezTo>
                    <a:cubicBezTo>
                      <a:pt x="24870" y="26115"/>
                      <a:pt x="26584" y="12970"/>
                      <a:pt x="24679" y="8684"/>
                    </a:cubicBezTo>
                    <a:cubicBezTo>
                      <a:pt x="21660" y="1750"/>
                      <a:pt x="13869" y="-1755"/>
                      <a:pt x="6677" y="588"/>
                    </a:cubicBezTo>
                    <a:cubicBezTo>
                      <a:pt x="-3800" y="3922"/>
                      <a:pt x="-657" y="15256"/>
                      <a:pt x="4677" y="22209"/>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166" id="166"/>
              <p:cNvSpPr/>
              <p:nvPr/>
            </p:nvSpPr>
            <p:spPr>
              <a:xfrm>
                <a:off x="7612430" y="3299570"/>
                <a:ext cx="26668" cy="26629"/>
              </a:xfrm>
              <a:custGeom>
                <a:avLst/>
                <a:gdLst/>
                <a:ahLst/>
                <a:cxnLst/>
                <a:rect r="r" b="b" t="t" l="l"/>
                <a:pathLst>
                  <a:path w="26668" h="26629" stroke="true" fill="norm" extrusionOk="true">
                    <a:moveTo>
                      <a:pt x="23025" y="18135"/>
                    </a:moveTo>
                    <a:cubicBezTo>
                      <a:pt x="26521" y="14763"/>
                      <a:pt x="27407" y="9515"/>
                      <a:pt x="25216" y="5181"/>
                    </a:cubicBezTo>
                    <a:cubicBezTo>
                      <a:pt x="21502" y="-2343"/>
                      <a:pt x="8357" y="-534"/>
                      <a:pt x="4928" y="2419"/>
                    </a:cubicBezTo>
                    <a:cubicBezTo>
                      <a:pt x="-683" y="7143"/>
                      <a:pt x="-1911" y="15306"/>
                      <a:pt x="2070" y="21469"/>
                    </a:cubicBezTo>
                    <a:cubicBezTo>
                      <a:pt x="7690" y="31185"/>
                      <a:pt x="17787" y="24993"/>
                      <a:pt x="23025" y="18135"/>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167" id="167"/>
              <p:cNvSpPr/>
              <p:nvPr/>
            </p:nvSpPr>
            <p:spPr>
              <a:xfrm>
                <a:off x="7615310" y="3223416"/>
                <a:ext cx="25416" cy="28123"/>
              </a:xfrm>
              <a:custGeom>
                <a:avLst/>
                <a:gdLst/>
                <a:ahLst/>
                <a:cxnLst/>
                <a:rect r="r" b="b" t="t" l="l"/>
                <a:pathLst>
                  <a:path w="25416" h="28123" stroke="true" fill="norm" extrusionOk="true">
                    <a:moveTo>
                      <a:pt x="20241" y="5612"/>
                    </a:moveTo>
                    <a:cubicBezTo>
                      <a:pt x="17916" y="1355"/>
                      <a:pt x="13088" y="-884"/>
                      <a:pt x="8334" y="88"/>
                    </a:cubicBezTo>
                    <a:cubicBezTo>
                      <a:pt x="143" y="1707"/>
                      <a:pt x="-1191" y="14851"/>
                      <a:pt x="238" y="19138"/>
                    </a:cubicBezTo>
                    <a:cubicBezTo>
                      <a:pt x="3257" y="26120"/>
                      <a:pt x="11116" y="29634"/>
                      <a:pt x="18336" y="27234"/>
                    </a:cubicBezTo>
                    <a:cubicBezTo>
                      <a:pt x="28718" y="23996"/>
                      <a:pt x="25479" y="12565"/>
                      <a:pt x="20241" y="5612"/>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168" id="168"/>
              <p:cNvSpPr/>
              <p:nvPr/>
            </p:nvSpPr>
            <p:spPr>
              <a:xfrm>
                <a:off x="7785128" y="3232074"/>
                <a:ext cx="28617" cy="24387"/>
              </a:xfrm>
              <a:custGeom>
                <a:avLst/>
                <a:gdLst/>
                <a:ahLst/>
                <a:cxnLst/>
                <a:rect r="r" b="b" t="t" l="l"/>
                <a:pathLst>
                  <a:path w="28617" h="24387" stroke="true" fill="norm" extrusionOk="true">
                    <a:moveTo>
                      <a:pt x="8538" y="1526"/>
                    </a:moveTo>
                    <a:cubicBezTo>
                      <a:pt x="3899" y="2535"/>
                      <a:pt x="394" y="6345"/>
                      <a:pt x="-225" y="11051"/>
                    </a:cubicBezTo>
                    <a:cubicBezTo>
                      <a:pt x="-987" y="19433"/>
                      <a:pt x="11014" y="24862"/>
                      <a:pt x="15491" y="24195"/>
                    </a:cubicBezTo>
                    <a:cubicBezTo>
                      <a:pt x="23016" y="23309"/>
                      <a:pt x="28597" y="16813"/>
                      <a:pt x="28350" y="9241"/>
                    </a:cubicBezTo>
                    <a:cubicBezTo>
                      <a:pt x="28540" y="-1332"/>
                      <a:pt x="16730" y="-1427"/>
                      <a:pt x="8538" y="1526"/>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169" id="169"/>
              <p:cNvSpPr/>
              <p:nvPr/>
            </p:nvSpPr>
            <p:spPr>
              <a:xfrm>
                <a:off x="7801763" y="3158607"/>
                <a:ext cx="25478" cy="28005"/>
              </a:xfrm>
              <a:custGeom>
                <a:avLst/>
                <a:gdLst/>
                <a:ahLst/>
                <a:cxnLst/>
                <a:rect r="r" b="b" t="t" l="l"/>
                <a:pathLst>
                  <a:path w="25478" h="28005" stroke="true" fill="norm" extrusionOk="true">
                    <a:moveTo>
                      <a:pt x="4762" y="22033"/>
                    </a:moveTo>
                    <a:cubicBezTo>
                      <a:pt x="7057" y="26329"/>
                      <a:pt x="11895" y="28606"/>
                      <a:pt x="16668" y="27653"/>
                    </a:cubicBezTo>
                    <a:cubicBezTo>
                      <a:pt x="24859" y="25939"/>
                      <a:pt x="26193" y="12889"/>
                      <a:pt x="24669" y="8603"/>
                    </a:cubicBezTo>
                    <a:cubicBezTo>
                      <a:pt x="21621" y="1707"/>
                      <a:pt x="13829" y="-1760"/>
                      <a:pt x="6667" y="602"/>
                    </a:cubicBezTo>
                    <a:cubicBezTo>
                      <a:pt x="-3811" y="3745"/>
                      <a:pt x="-668" y="15175"/>
                      <a:pt x="4762" y="22033"/>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170" id="170"/>
              <p:cNvSpPr/>
              <p:nvPr/>
            </p:nvSpPr>
            <p:spPr>
              <a:xfrm>
                <a:off x="7710604" y="3155805"/>
                <a:ext cx="25420" cy="28044"/>
              </a:xfrm>
              <a:custGeom>
                <a:avLst/>
                <a:gdLst/>
                <a:ahLst/>
                <a:cxnLst/>
                <a:rect r="r" b="b" t="t" l="l"/>
                <a:pathLst>
                  <a:path w="25420" h="28044" stroke="true" fill="norm" extrusionOk="true">
                    <a:moveTo>
                      <a:pt x="20292" y="5691"/>
                    </a:moveTo>
                    <a:cubicBezTo>
                      <a:pt x="17939" y="1404"/>
                      <a:pt x="13091" y="-863"/>
                      <a:pt x="8290" y="71"/>
                    </a:cubicBezTo>
                    <a:cubicBezTo>
                      <a:pt x="99" y="1785"/>
                      <a:pt x="-1235" y="14835"/>
                      <a:pt x="290" y="19121"/>
                    </a:cubicBezTo>
                    <a:cubicBezTo>
                      <a:pt x="3271" y="26093"/>
                      <a:pt x="11119" y="29579"/>
                      <a:pt x="18291" y="27122"/>
                    </a:cubicBezTo>
                    <a:cubicBezTo>
                      <a:pt x="28769" y="23979"/>
                      <a:pt x="25435" y="12644"/>
                      <a:pt x="20292" y="5691"/>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171" id="171"/>
              <p:cNvSpPr/>
              <p:nvPr/>
            </p:nvSpPr>
            <p:spPr>
              <a:xfrm>
                <a:off x="7880854" y="3168882"/>
                <a:ext cx="28614" cy="24238"/>
              </a:xfrm>
              <a:custGeom>
                <a:avLst/>
                <a:gdLst/>
                <a:ahLst/>
                <a:cxnLst/>
                <a:rect r="r" b="b" t="t" l="l"/>
                <a:pathLst>
                  <a:path w="28614" h="24238" stroke="true" fill="norm" extrusionOk="true">
                    <a:moveTo>
                      <a:pt x="8538" y="1376"/>
                    </a:moveTo>
                    <a:cubicBezTo>
                      <a:pt x="3871" y="2329"/>
                      <a:pt x="337" y="6167"/>
                      <a:pt x="-225" y="10901"/>
                    </a:cubicBezTo>
                    <a:cubicBezTo>
                      <a:pt x="-987" y="19283"/>
                      <a:pt x="11015" y="24712"/>
                      <a:pt x="15491" y="24046"/>
                    </a:cubicBezTo>
                    <a:cubicBezTo>
                      <a:pt x="22987" y="23112"/>
                      <a:pt x="28550" y="16645"/>
                      <a:pt x="28350" y="9091"/>
                    </a:cubicBezTo>
                    <a:cubicBezTo>
                      <a:pt x="28540" y="-1196"/>
                      <a:pt x="16634" y="-1386"/>
                      <a:pt x="8538" y="1376"/>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172" id="172"/>
              <p:cNvSpPr/>
              <p:nvPr/>
            </p:nvSpPr>
            <p:spPr>
              <a:xfrm>
                <a:off x="7897513" y="3095376"/>
                <a:ext cx="25454" cy="28114"/>
              </a:xfrm>
              <a:custGeom>
                <a:avLst/>
                <a:gdLst/>
                <a:ahLst/>
                <a:cxnLst/>
                <a:rect r="r" b="b" t="t" l="l"/>
                <a:pathLst>
                  <a:path w="25454" h="28114" stroke="true" fill="norm" extrusionOk="true">
                    <a:moveTo>
                      <a:pt x="4643" y="22209"/>
                    </a:moveTo>
                    <a:cubicBezTo>
                      <a:pt x="6976" y="26505"/>
                      <a:pt x="11862" y="28753"/>
                      <a:pt x="16644" y="27734"/>
                    </a:cubicBezTo>
                    <a:cubicBezTo>
                      <a:pt x="24836" y="26115"/>
                      <a:pt x="26169" y="12970"/>
                      <a:pt x="24645" y="8684"/>
                    </a:cubicBezTo>
                    <a:cubicBezTo>
                      <a:pt x="21626" y="1750"/>
                      <a:pt x="13834" y="-1755"/>
                      <a:pt x="6643" y="588"/>
                    </a:cubicBezTo>
                    <a:cubicBezTo>
                      <a:pt x="-3835" y="3922"/>
                      <a:pt x="-596" y="15256"/>
                      <a:pt x="4643" y="22209"/>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173" id="173"/>
              <p:cNvSpPr/>
              <p:nvPr/>
            </p:nvSpPr>
            <p:spPr>
              <a:xfrm>
                <a:off x="7806286" y="3092733"/>
                <a:ext cx="25416" cy="28123"/>
              </a:xfrm>
              <a:custGeom>
                <a:avLst/>
                <a:gdLst/>
                <a:ahLst/>
                <a:cxnLst/>
                <a:rect r="r" b="b" t="t" l="l"/>
                <a:pathLst>
                  <a:path w="25416" h="28123" stroke="true" fill="norm" extrusionOk="true">
                    <a:moveTo>
                      <a:pt x="20241" y="5612"/>
                    </a:moveTo>
                    <a:cubicBezTo>
                      <a:pt x="17917" y="1355"/>
                      <a:pt x="13088" y="-884"/>
                      <a:pt x="8334" y="88"/>
                    </a:cubicBezTo>
                    <a:cubicBezTo>
                      <a:pt x="143" y="1707"/>
                      <a:pt x="-1191" y="14851"/>
                      <a:pt x="238" y="19138"/>
                    </a:cubicBezTo>
                    <a:cubicBezTo>
                      <a:pt x="3258" y="26120"/>
                      <a:pt x="11116" y="29634"/>
                      <a:pt x="18336" y="27234"/>
                    </a:cubicBezTo>
                    <a:cubicBezTo>
                      <a:pt x="28718" y="23996"/>
                      <a:pt x="25479" y="12565"/>
                      <a:pt x="20241" y="5612"/>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174" id="174"/>
              <p:cNvSpPr/>
              <p:nvPr/>
            </p:nvSpPr>
            <p:spPr>
              <a:xfrm>
                <a:off x="7775675" y="3382394"/>
                <a:ext cx="25427" cy="28045"/>
              </a:xfrm>
              <a:custGeom>
                <a:avLst/>
                <a:gdLst/>
                <a:ahLst/>
                <a:cxnLst/>
                <a:rect r="r" b="b" t="t" l="l"/>
                <a:pathLst>
                  <a:path w="25427" h="28045" stroke="true" fill="norm" extrusionOk="true">
                    <a:moveTo>
                      <a:pt x="4656" y="22084"/>
                    </a:moveTo>
                    <a:cubicBezTo>
                      <a:pt x="6980" y="26351"/>
                      <a:pt x="11790" y="28628"/>
                      <a:pt x="16562" y="27704"/>
                    </a:cubicBezTo>
                    <a:cubicBezTo>
                      <a:pt x="24849" y="25990"/>
                      <a:pt x="26087" y="12940"/>
                      <a:pt x="24658" y="8654"/>
                    </a:cubicBezTo>
                    <a:cubicBezTo>
                      <a:pt x="21639" y="1672"/>
                      <a:pt x="13753" y="-1814"/>
                      <a:pt x="6561" y="653"/>
                    </a:cubicBezTo>
                    <a:cubicBezTo>
                      <a:pt x="-3821" y="3796"/>
                      <a:pt x="-583" y="15131"/>
                      <a:pt x="4656" y="22084"/>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175" id="175"/>
              <p:cNvSpPr/>
              <p:nvPr/>
            </p:nvSpPr>
            <p:spPr>
              <a:xfrm>
                <a:off x="7681551" y="3455780"/>
                <a:ext cx="26723" cy="26629"/>
              </a:xfrm>
              <a:custGeom>
                <a:avLst/>
                <a:gdLst/>
                <a:ahLst/>
                <a:cxnLst/>
                <a:rect r="r" b="b" t="t" l="l"/>
                <a:pathLst>
                  <a:path w="26723" h="26629" stroke="true" fill="norm" extrusionOk="true">
                    <a:moveTo>
                      <a:pt x="23056" y="18135"/>
                    </a:moveTo>
                    <a:cubicBezTo>
                      <a:pt x="26581" y="14783"/>
                      <a:pt x="27476" y="9506"/>
                      <a:pt x="25247" y="5181"/>
                    </a:cubicBezTo>
                    <a:cubicBezTo>
                      <a:pt x="21533" y="-2343"/>
                      <a:pt x="8388" y="-534"/>
                      <a:pt x="4959" y="2419"/>
                    </a:cubicBezTo>
                    <a:cubicBezTo>
                      <a:pt x="-642" y="7143"/>
                      <a:pt x="-1908" y="15268"/>
                      <a:pt x="2006" y="21469"/>
                    </a:cubicBezTo>
                    <a:cubicBezTo>
                      <a:pt x="7721" y="31184"/>
                      <a:pt x="17818" y="24993"/>
                      <a:pt x="23056" y="18135"/>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176" id="176"/>
              <p:cNvSpPr/>
              <p:nvPr/>
            </p:nvSpPr>
            <p:spPr>
              <a:xfrm>
                <a:off x="7455670" y="3583511"/>
                <a:ext cx="26932" cy="26726"/>
              </a:xfrm>
              <a:custGeom>
                <a:avLst/>
                <a:gdLst/>
                <a:ahLst/>
                <a:cxnLst/>
                <a:rect r="r" b="b" t="t" l="l"/>
                <a:pathLst>
                  <a:path w="26932" h="26726" stroke="true" fill="norm" extrusionOk="true">
                    <a:moveTo>
                      <a:pt x="23290" y="18135"/>
                    </a:moveTo>
                    <a:cubicBezTo>
                      <a:pt x="26786" y="14763"/>
                      <a:pt x="27672" y="9515"/>
                      <a:pt x="25480" y="5181"/>
                    </a:cubicBezTo>
                    <a:cubicBezTo>
                      <a:pt x="21671" y="-2343"/>
                      <a:pt x="8622" y="-534"/>
                      <a:pt x="5193" y="2419"/>
                    </a:cubicBezTo>
                    <a:cubicBezTo>
                      <a:pt x="-723" y="7172"/>
                      <a:pt x="-2009" y="15659"/>
                      <a:pt x="2239" y="21945"/>
                    </a:cubicBezTo>
                    <a:cubicBezTo>
                      <a:pt x="7859" y="31185"/>
                      <a:pt x="17956" y="24898"/>
                      <a:pt x="23290" y="18135"/>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177" id="177"/>
              <p:cNvSpPr/>
              <p:nvPr/>
            </p:nvSpPr>
            <p:spPr>
              <a:xfrm>
                <a:off x="7684451" y="3379647"/>
                <a:ext cx="25414" cy="27994"/>
              </a:xfrm>
              <a:custGeom>
                <a:avLst/>
                <a:gdLst/>
                <a:ahLst/>
                <a:cxnLst/>
                <a:rect r="r" b="b" t="t" l="l"/>
                <a:pathLst>
                  <a:path w="25414" h="27994" stroke="true" fill="norm" extrusionOk="true">
                    <a:moveTo>
                      <a:pt x="20252" y="5686"/>
                    </a:moveTo>
                    <a:cubicBezTo>
                      <a:pt x="17928" y="1419"/>
                      <a:pt x="13117" y="-857"/>
                      <a:pt x="8346" y="67"/>
                    </a:cubicBezTo>
                    <a:cubicBezTo>
                      <a:pt x="59" y="1686"/>
                      <a:pt x="-1179" y="14831"/>
                      <a:pt x="250" y="19117"/>
                    </a:cubicBezTo>
                    <a:cubicBezTo>
                      <a:pt x="3297" y="26013"/>
                      <a:pt x="11089" y="29480"/>
                      <a:pt x="18251" y="27118"/>
                    </a:cubicBezTo>
                    <a:cubicBezTo>
                      <a:pt x="28729" y="23974"/>
                      <a:pt x="25491" y="12640"/>
                      <a:pt x="20252" y="5686"/>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178" id="178"/>
              <p:cNvSpPr/>
              <p:nvPr/>
            </p:nvSpPr>
            <p:spPr>
              <a:xfrm>
                <a:off x="7870983" y="3314737"/>
                <a:ext cx="25409" cy="28096"/>
              </a:xfrm>
              <a:custGeom>
                <a:avLst/>
                <a:gdLst/>
                <a:ahLst/>
                <a:cxnLst/>
                <a:rect r="r" b="b" t="t" l="l"/>
                <a:pathLst>
                  <a:path w="25409" h="28096" stroke="true" fill="norm" extrusionOk="true">
                    <a:moveTo>
                      <a:pt x="4693" y="22209"/>
                    </a:moveTo>
                    <a:cubicBezTo>
                      <a:pt x="7017" y="26467"/>
                      <a:pt x="11846" y="28706"/>
                      <a:pt x="16599" y="27734"/>
                    </a:cubicBezTo>
                    <a:cubicBezTo>
                      <a:pt x="24791" y="26115"/>
                      <a:pt x="26124" y="12970"/>
                      <a:pt x="24600" y="8684"/>
                    </a:cubicBezTo>
                    <a:cubicBezTo>
                      <a:pt x="21581" y="1750"/>
                      <a:pt x="13789" y="-1755"/>
                      <a:pt x="6598" y="588"/>
                    </a:cubicBezTo>
                    <a:cubicBezTo>
                      <a:pt x="-3880" y="3922"/>
                      <a:pt x="-545" y="15256"/>
                      <a:pt x="4693" y="22209"/>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179" id="179"/>
              <p:cNvSpPr/>
              <p:nvPr/>
            </p:nvSpPr>
            <p:spPr>
              <a:xfrm>
                <a:off x="7779756" y="3312093"/>
                <a:ext cx="25372" cy="28118"/>
              </a:xfrm>
              <a:custGeom>
                <a:avLst/>
                <a:gdLst/>
                <a:ahLst/>
                <a:cxnLst/>
                <a:rect r="r" b="b" t="t" l="l"/>
                <a:pathLst>
                  <a:path w="25372" h="28118" stroke="true" fill="norm" extrusionOk="true">
                    <a:moveTo>
                      <a:pt x="20197" y="5612"/>
                    </a:moveTo>
                    <a:cubicBezTo>
                      <a:pt x="17873" y="1355"/>
                      <a:pt x="13044" y="-884"/>
                      <a:pt x="8291" y="88"/>
                    </a:cubicBezTo>
                    <a:cubicBezTo>
                      <a:pt x="99" y="1707"/>
                      <a:pt x="-1234" y="14756"/>
                      <a:pt x="289" y="19138"/>
                    </a:cubicBezTo>
                    <a:cubicBezTo>
                      <a:pt x="3271" y="26110"/>
                      <a:pt x="11100" y="29625"/>
                      <a:pt x="18292" y="27234"/>
                    </a:cubicBezTo>
                    <a:cubicBezTo>
                      <a:pt x="28674" y="23996"/>
                      <a:pt x="25435" y="12566"/>
                      <a:pt x="20197" y="5612"/>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180" id="180"/>
              <p:cNvSpPr/>
              <p:nvPr/>
            </p:nvSpPr>
            <p:spPr>
              <a:xfrm>
                <a:off x="7875438" y="3248953"/>
                <a:ext cx="25416" cy="28010"/>
              </a:xfrm>
              <a:custGeom>
                <a:avLst/>
                <a:gdLst/>
                <a:ahLst/>
                <a:cxnLst/>
                <a:rect r="r" b="b" t="t" l="l"/>
                <a:pathLst>
                  <a:path w="25416" h="28010" stroke="true" fill="norm" extrusionOk="true">
                    <a:moveTo>
                      <a:pt x="20241" y="5697"/>
                    </a:moveTo>
                    <a:cubicBezTo>
                      <a:pt x="17946" y="1402"/>
                      <a:pt x="13107" y="-875"/>
                      <a:pt x="8334" y="78"/>
                    </a:cubicBezTo>
                    <a:cubicBezTo>
                      <a:pt x="143" y="1697"/>
                      <a:pt x="-1191" y="14841"/>
                      <a:pt x="238" y="19128"/>
                    </a:cubicBezTo>
                    <a:cubicBezTo>
                      <a:pt x="3324" y="26043"/>
                      <a:pt x="11144" y="29500"/>
                      <a:pt x="18336" y="27129"/>
                    </a:cubicBezTo>
                    <a:cubicBezTo>
                      <a:pt x="28718" y="23985"/>
                      <a:pt x="25479" y="12651"/>
                      <a:pt x="20241" y="5697"/>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181" id="181"/>
              <p:cNvSpPr/>
              <p:nvPr/>
            </p:nvSpPr>
            <p:spPr>
              <a:xfrm>
                <a:off x="7327262" y="3416059"/>
                <a:ext cx="28709" cy="24711"/>
              </a:xfrm>
              <a:custGeom>
                <a:avLst/>
                <a:gdLst/>
                <a:ahLst/>
                <a:cxnLst/>
                <a:rect r="r" b="b" t="t" l="l"/>
                <a:pathLst>
                  <a:path w="28709" h="24711" stroke="true" fill="norm" extrusionOk="true">
                    <a:moveTo>
                      <a:pt x="8538" y="1850"/>
                    </a:moveTo>
                    <a:cubicBezTo>
                      <a:pt x="3880" y="2831"/>
                      <a:pt x="365" y="6650"/>
                      <a:pt x="-226" y="11375"/>
                    </a:cubicBezTo>
                    <a:cubicBezTo>
                      <a:pt x="-987" y="19757"/>
                      <a:pt x="11109" y="25186"/>
                      <a:pt x="15491" y="24519"/>
                    </a:cubicBezTo>
                    <a:cubicBezTo>
                      <a:pt x="23025" y="23633"/>
                      <a:pt x="28645" y="17147"/>
                      <a:pt x="28445" y="9565"/>
                    </a:cubicBezTo>
                    <a:cubicBezTo>
                      <a:pt x="28540" y="-1484"/>
                      <a:pt x="16634" y="-1579"/>
                      <a:pt x="8538" y="1850"/>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182" id="182"/>
              <p:cNvSpPr/>
              <p:nvPr/>
            </p:nvSpPr>
            <p:spPr>
              <a:xfrm>
                <a:off x="7344171" y="3342389"/>
                <a:ext cx="25258" cy="28045"/>
              </a:xfrm>
              <a:custGeom>
                <a:avLst/>
                <a:gdLst/>
                <a:ahLst/>
                <a:cxnLst/>
                <a:rect r="r" b="b" t="t" l="l"/>
                <a:pathLst>
                  <a:path w="25258" h="28045" stroke="true" fill="norm" extrusionOk="true">
                    <a:moveTo>
                      <a:pt x="4487" y="22084"/>
                    </a:moveTo>
                    <a:cubicBezTo>
                      <a:pt x="6811" y="26352"/>
                      <a:pt x="11621" y="28628"/>
                      <a:pt x="16393" y="27704"/>
                    </a:cubicBezTo>
                    <a:cubicBezTo>
                      <a:pt x="24680" y="25989"/>
                      <a:pt x="25918" y="12940"/>
                      <a:pt x="24489" y="8654"/>
                    </a:cubicBezTo>
                    <a:cubicBezTo>
                      <a:pt x="21470" y="1672"/>
                      <a:pt x="13583" y="-1814"/>
                      <a:pt x="6392" y="653"/>
                    </a:cubicBezTo>
                    <a:cubicBezTo>
                      <a:pt x="-3991" y="3796"/>
                      <a:pt x="-276" y="15131"/>
                      <a:pt x="4487" y="22084"/>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183" id="183"/>
              <p:cNvSpPr/>
              <p:nvPr/>
            </p:nvSpPr>
            <p:spPr>
              <a:xfrm>
                <a:off x="7422598" y="3348332"/>
                <a:ext cx="28621" cy="24416"/>
              </a:xfrm>
              <a:custGeom>
                <a:avLst/>
                <a:gdLst/>
                <a:ahLst/>
                <a:cxnLst/>
                <a:rect r="r" b="b" t="t" l="l"/>
                <a:pathLst>
                  <a:path w="28621" h="24416" stroke="true" fill="norm" extrusionOk="true">
                    <a:moveTo>
                      <a:pt x="8546" y="1568"/>
                    </a:moveTo>
                    <a:cubicBezTo>
                      <a:pt x="3879" y="2521"/>
                      <a:pt x="346" y="6359"/>
                      <a:pt x="-217" y="11093"/>
                    </a:cubicBezTo>
                    <a:cubicBezTo>
                      <a:pt x="-1074" y="19475"/>
                      <a:pt x="11023" y="24809"/>
                      <a:pt x="15500" y="24237"/>
                    </a:cubicBezTo>
                    <a:cubicBezTo>
                      <a:pt x="22977" y="23266"/>
                      <a:pt x="28521" y="16818"/>
                      <a:pt x="28358" y="9283"/>
                    </a:cubicBezTo>
                    <a:cubicBezTo>
                      <a:pt x="28549" y="-1290"/>
                      <a:pt x="16547" y="-1480"/>
                      <a:pt x="8546" y="1568"/>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184" id="184"/>
              <p:cNvSpPr/>
              <p:nvPr/>
            </p:nvSpPr>
            <p:spPr>
              <a:xfrm>
                <a:off x="7439435" y="3274732"/>
                <a:ext cx="25244" cy="28084"/>
              </a:xfrm>
              <a:custGeom>
                <a:avLst/>
                <a:gdLst/>
                <a:ahLst/>
                <a:cxnLst/>
                <a:rect r="r" b="b" t="t" l="l"/>
                <a:pathLst>
                  <a:path w="25244" h="28084" stroke="true" fill="norm" extrusionOk="true">
                    <a:moveTo>
                      <a:pt x="4473" y="22210"/>
                    </a:moveTo>
                    <a:cubicBezTo>
                      <a:pt x="6826" y="26439"/>
                      <a:pt x="11636" y="28677"/>
                      <a:pt x="16379" y="27734"/>
                    </a:cubicBezTo>
                    <a:cubicBezTo>
                      <a:pt x="24666" y="26115"/>
                      <a:pt x="25904" y="12970"/>
                      <a:pt x="24475" y="8684"/>
                    </a:cubicBezTo>
                    <a:cubicBezTo>
                      <a:pt x="21456" y="1750"/>
                      <a:pt x="13665" y="-1755"/>
                      <a:pt x="6473" y="588"/>
                    </a:cubicBezTo>
                    <a:cubicBezTo>
                      <a:pt x="-4005" y="3922"/>
                      <a:pt x="-290" y="15256"/>
                      <a:pt x="4473" y="22210"/>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185" id="185"/>
              <p:cNvSpPr/>
              <p:nvPr/>
            </p:nvSpPr>
            <p:spPr>
              <a:xfrm>
                <a:off x="7348039" y="3272088"/>
                <a:ext cx="25416" cy="28123"/>
              </a:xfrm>
              <a:custGeom>
                <a:avLst/>
                <a:gdLst/>
                <a:ahLst/>
                <a:cxnLst/>
                <a:rect r="r" b="b" t="t" l="l"/>
                <a:pathLst>
                  <a:path w="25416" h="28123" stroke="true" fill="norm" extrusionOk="true">
                    <a:moveTo>
                      <a:pt x="20241" y="5612"/>
                    </a:moveTo>
                    <a:cubicBezTo>
                      <a:pt x="17916" y="1354"/>
                      <a:pt x="13088" y="-884"/>
                      <a:pt x="8334" y="88"/>
                    </a:cubicBezTo>
                    <a:cubicBezTo>
                      <a:pt x="143" y="1707"/>
                      <a:pt x="-1191" y="14851"/>
                      <a:pt x="238" y="19138"/>
                    </a:cubicBezTo>
                    <a:cubicBezTo>
                      <a:pt x="3257" y="26120"/>
                      <a:pt x="11116" y="29634"/>
                      <a:pt x="18336" y="27234"/>
                    </a:cubicBezTo>
                    <a:cubicBezTo>
                      <a:pt x="28718" y="23996"/>
                      <a:pt x="25479" y="12470"/>
                      <a:pt x="20241" y="5612"/>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186" id="186"/>
              <p:cNvSpPr/>
              <p:nvPr/>
            </p:nvSpPr>
            <p:spPr>
              <a:xfrm>
                <a:off x="7518324" y="3285224"/>
                <a:ext cx="28623" cy="24387"/>
              </a:xfrm>
              <a:custGeom>
                <a:avLst/>
                <a:gdLst/>
                <a:ahLst/>
                <a:cxnLst/>
                <a:rect r="r" b="b" t="t" l="l"/>
                <a:pathLst>
                  <a:path w="28623" h="24387" stroke="true" fill="norm" extrusionOk="true">
                    <a:moveTo>
                      <a:pt x="8547" y="1526"/>
                    </a:moveTo>
                    <a:cubicBezTo>
                      <a:pt x="3889" y="2507"/>
                      <a:pt x="374" y="6326"/>
                      <a:pt x="-217" y="11051"/>
                    </a:cubicBezTo>
                    <a:cubicBezTo>
                      <a:pt x="-1074" y="19433"/>
                      <a:pt x="11023" y="24862"/>
                      <a:pt x="15404" y="24195"/>
                    </a:cubicBezTo>
                    <a:cubicBezTo>
                      <a:pt x="22939" y="23309"/>
                      <a:pt x="28558" y="16823"/>
                      <a:pt x="28358" y="9241"/>
                    </a:cubicBezTo>
                    <a:cubicBezTo>
                      <a:pt x="28454" y="-1332"/>
                      <a:pt x="16643" y="-1427"/>
                      <a:pt x="8547" y="1526"/>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187" id="187"/>
              <p:cNvSpPr/>
              <p:nvPr/>
            </p:nvSpPr>
            <p:spPr>
              <a:xfrm>
                <a:off x="7534978" y="3211729"/>
                <a:ext cx="25623" cy="28021"/>
              </a:xfrm>
              <a:custGeom>
                <a:avLst/>
                <a:gdLst/>
                <a:ahLst/>
                <a:cxnLst/>
                <a:rect r="r" b="b" t="t" l="l"/>
                <a:pathLst>
                  <a:path w="25623" h="28021" stroke="true" fill="norm" extrusionOk="true">
                    <a:moveTo>
                      <a:pt x="4656" y="22061"/>
                    </a:moveTo>
                    <a:cubicBezTo>
                      <a:pt x="6980" y="26328"/>
                      <a:pt x="11790" y="28605"/>
                      <a:pt x="16562" y="27681"/>
                    </a:cubicBezTo>
                    <a:cubicBezTo>
                      <a:pt x="24849" y="25966"/>
                      <a:pt x="26563" y="12917"/>
                      <a:pt x="24659" y="8631"/>
                    </a:cubicBezTo>
                    <a:cubicBezTo>
                      <a:pt x="21601" y="1687"/>
                      <a:pt x="13753" y="-1789"/>
                      <a:pt x="6561" y="630"/>
                    </a:cubicBezTo>
                    <a:cubicBezTo>
                      <a:pt x="-3821" y="3773"/>
                      <a:pt x="-583" y="15679"/>
                      <a:pt x="4656" y="22061"/>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188" id="188"/>
              <p:cNvSpPr/>
              <p:nvPr/>
            </p:nvSpPr>
            <p:spPr>
              <a:xfrm>
                <a:off x="7443558" y="3208959"/>
                <a:ext cx="25610" cy="28040"/>
              </a:xfrm>
              <a:custGeom>
                <a:avLst/>
                <a:gdLst/>
                <a:ahLst/>
                <a:cxnLst/>
                <a:rect r="r" b="b" t="t" l="l"/>
                <a:pathLst>
                  <a:path w="25610" h="28040" stroke="true" fill="norm" extrusionOk="true">
                    <a:moveTo>
                      <a:pt x="20448" y="5686"/>
                    </a:moveTo>
                    <a:cubicBezTo>
                      <a:pt x="18124" y="1419"/>
                      <a:pt x="13314" y="-857"/>
                      <a:pt x="8541" y="67"/>
                    </a:cubicBezTo>
                    <a:cubicBezTo>
                      <a:pt x="255" y="1781"/>
                      <a:pt x="-1460" y="14830"/>
                      <a:pt x="445" y="19117"/>
                    </a:cubicBezTo>
                    <a:cubicBezTo>
                      <a:pt x="3427" y="26089"/>
                      <a:pt x="11275" y="29575"/>
                      <a:pt x="18448" y="27118"/>
                    </a:cubicBezTo>
                    <a:cubicBezTo>
                      <a:pt x="28925" y="23974"/>
                      <a:pt x="25686" y="12640"/>
                      <a:pt x="20448" y="5686"/>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189" id="189"/>
              <p:cNvSpPr/>
              <p:nvPr/>
            </p:nvSpPr>
            <p:spPr>
              <a:xfrm>
                <a:off x="7374982" y="3577027"/>
                <a:ext cx="28617" cy="24429"/>
              </a:xfrm>
              <a:custGeom>
                <a:avLst/>
                <a:gdLst/>
                <a:ahLst/>
                <a:cxnLst/>
                <a:rect r="r" b="b" t="t" l="l"/>
                <a:pathLst>
                  <a:path w="28617" h="24429" stroke="true" fill="norm" extrusionOk="true">
                    <a:moveTo>
                      <a:pt x="8538" y="1568"/>
                    </a:moveTo>
                    <a:cubicBezTo>
                      <a:pt x="3880" y="2549"/>
                      <a:pt x="365" y="6369"/>
                      <a:pt x="-225" y="11093"/>
                    </a:cubicBezTo>
                    <a:cubicBezTo>
                      <a:pt x="-987" y="19475"/>
                      <a:pt x="11014" y="24904"/>
                      <a:pt x="15491" y="24238"/>
                    </a:cubicBezTo>
                    <a:cubicBezTo>
                      <a:pt x="23016" y="23352"/>
                      <a:pt x="28597" y="16856"/>
                      <a:pt x="28350" y="9283"/>
                    </a:cubicBezTo>
                    <a:cubicBezTo>
                      <a:pt x="28540" y="-1289"/>
                      <a:pt x="16539" y="-1480"/>
                      <a:pt x="8538" y="1568"/>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190" id="190"/>
              <p:cNvSpPr/>
              <p:nvPr/>
            </p:nvSpPr>
            <p:spPr>
              <a:xfrm>
                <a:off x="7413154" y="3498650"/>
                <a:ext cx="25372" cy="28015"/>
              </a:xfrm>
              <a:custGeom>
                <a:avLst/>
                <a:gdLst/>
                <a:ahLst/>
                <a:cxnLst/>
                <a:rect r="r" b="b" t="t" l="l"/>
                <a:pathLst>
                  <a:path w="25372" h="28015" stroke="true" fill="norm" extrusionOk="true">
                    <a:moveTo>
                      <a:pt x="4656" y="22128"/>
                    </a:moveTo>
                    <a:cubicBezTo>
                      <a:pt x="6980" y="26386"/>
                      <a:pt x="11809" y="28625"/>
                      <a:pt x="16562" y="27653"/>
                    </a:cubicBezTo>
                    <a:cubicBezTo>
                      <a:pt x="24754" y="26034"/>
                      <a:pt x="26087" y="12889"/>
                      <a:pt x="24563" y="8603"/>
                    </a:cubicBezTo>
                    <a:cubicBezTo>
                      <a:pt x="21515" y="1707"/>
                      <a:pt x="13723" y="-1760"/>
                      <a:pt x="6561" y="602"/>
                    </a:cubicBezTo>
                    <a:cubicBezTo>
                      <a:pt x="-3821" y="3745"/>
                      <a:pt x="-583" y="15175"/>
                      <a:pt x="4656" y="22128"/>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191" id="191"/>
              <p:cNvSpPr/>
              <p:nvPr/>
            </p:nvSpPr>
            <p:spPr>
              <a:xfrm>
                <a:off x="7335028" y="3502700"/>
                <a:ext cx="25644" cy="28061"/>
              </a:xfrm>
              <a:custGeom>
                <a:avLst/>
                <a:gdLst/>
                <a:ahLst/>
                <a:cxnLst/>
                <a:rect r="r" b="b" t="t" l="l"/>
                <a:pathLst>
                  <a:path w="25644" h="28061" stroke="true" fill="norm" extrusionOk="true">
                    <a:moveTo>
                      <a:pt x="4677" y="22175"/>
                    </a:moveTo>
                    <a:cubicBezTo>
                      <a:pt x="7001" y="26432"/>
                      <a:pt x="11830" y="28671"/>
                      <a:pt x="16583" y="27699"/>
                    </a:cubicBezTo>
                    <a:cubicBezTo>
                      <a:pt x="24870" y="26080"/>
                      <a:pt x="26584" y="13030"/>
                      <a:pt x="24679" y="8649"/>
                    </a:cubicBezTo>
                    <a:cubicBezTo>
                      <a:pt x="21698" y="1677"/>
                      <a:pt x="13850" y="-1809"/>
                      <a:pt x="6677" y="648"/>
                    </a:cubicBezTo>
                    <a:cubicBezTo>
                      <a:pt x="-3800" y="3887"/>
                      <a:pt x="-657" y="15221"/>
                      <a:pt x="4677" y="22175"/>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192" id="192"/>
              <p:cNvSpPr/>
              <p:nvPr/>
            </p:nvSpPr>
            <p:spPr>
              <a:xfrm>
                <a:off x="7498417" y="3516921"/>
                <a:ext cx="28623" cy="24419"/>
              </a:xfrm>
              <a:custGeom>
                <a:avLst/>
                <a:gdLst/>
                <a:ahLst/>
                <a:cxnLst/>
                <a:rect r="r" b="b" t="t" l="l"/>
                <a:pathLst>
                  <a:path w="28623" h="24419" stroke="true" fill="norm" extrusionOk="true">
                    <a:moveTo>
                      <a:pt x="8546" y="1572"/>
                    </a:moveTo>
                    <a:cubicBezTo>
                      <a:pt x="3879" y="2524"/>
                      <a:pt x="345" y="6363"/>
                      <a:pt x="-217" y="11097"/>
                    </a:cubicBezTo>
                    <a:cubicBezTo>
                      <a:pt x="-1074" y="19384"/>
                      <a:pt x="11023" y="24813"/>
                      <a:pt x="15405" y="24241"/>
                    </a:cubicBezTo>
                    <a:cubicBezTo>
                      <a:pt x="22958" y="23308"/>
                      <a:pt x="28558" y="16793"/>
                      <a:pt x="28358" y="9192"/>
                    </a:cubicBezTo>
                    <a:cubicBezTo>
                      <a:pt x="28454" y="-1286"/>
                      <a:pt x="16928" y="-1476"/>
                      <a:pt x="8546" y="1572"/>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193" id="193"/>
              <p:cNvSpPr/>
              <p:nvPr/>
            </p:nvSpPr>
            <p:spPr>
              <a:xfrm>
                <a:off x="7508404" y="3431067"/>
                <a:ext cx="25427" cy="28044"/>
              </a:xfrm>
              <a:custGeom>
                <a:avLst/>
                <a:gdLst/>
                <a:ahLst/>
                <a:cxnLst/>
                <a:rect r="r" b="b" t="t" l="l"/>
                <a:pathLst>
                  <a:path w="25427" h="28044" stroke="true" fill="norm" extrusionOk="true">
                    <a:moveTo>
                      <a:pt x="4656" y="22084"/>
                    </a:moveTo>
                    <a:cubicBezTo>
                      <a:pt x="6980" y="26351"/>
                      <a:pt x="11790" y="28628"/>
                      <a:pt x="16562" y="27704"/>
                    </a:cubicBezTo>
                    <a:cubicBezTo>
                      <a:pt x="24849" y="25989"/>
                      <a:pt x="26087" y="12940"/>
                      <a:pt x="24658" y="8654"/>
                    </a:cubicBezTo>
                    <a:cubicBezTo>
                      <a:pt x="21639" y="1672"/>
                      <a:pt x="13753" y="-1814"/>
                      <a:pt x="6561" y="653"/>
                    </a:cubicBezTo>
                    <a:cubicBezTo>
                      <a:pt x="-3821" y="3796"/>
                      <a:pt x="-583" y="15417"/>
                      <a:pt x="4656" y="22084"/>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194" id="194"/>
              <p:cNvSpPr/>
              <p:nvPr/>
            </p:nvSpPr>
            <p:spPr>
              <a:xfrm>
                <a:off x="7416983" y="3428319"/>
                <a:ext cx="25610" cy="27994"/>
              </a:xfrm>
              <a:custGeom>
                <a:avLst/>
                <a:gdLst/>
                <a:ahLst/>
                <a:cxnLst/>
                <a:rect r="r" b="b" t="t" l="l"/>
                <a:pathLst>
                  <a:path w="25610" h="27994" stroke="true" fill="norm" extrusionOk="true">
                    <a:moveTo>
                      <a:pt x="20448" y="5686"/>
                    </a:moveTo>
                    <a:cubicBezTo>
                      <a:pt x="18124" y="1419"/>
                      <a:pt x="13314" y="-857"/>
                      <a:pt x="8542" y="67"/>
                    </a:cubicBezTo>
                    <a:cubicBezTo>
                      <a:pt x="255" y="1686"/>
                      <a:pt x="-1459" y="14830"/>
                      <a:pt x="445" y="19117"/>
                    </a:cubicBezTo>
                    <a:cubicBezTo>
                      <a:pt x="3493" y="26013"/>
                      <a:pt x="11285" y="29480"/>
                      <a:pt x="18448" y="27118"/>
                    </a:cubicBezTo>
                    <a:cubicBezTo>
                      <a:pt x="28925" y="23974"/>
                      <a:pt x="25687" y="12640"/>
                      <a:pt x="20448" y="5686"/>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195" id="195"/>
              <p:cNvSpPr/>
              <p:nvPr/>
            </p:nvSpPr>
            <p:spPr>
              <a:xfrm>
                <a:off x="7587389" y="3461962"/>
                <a:ext cx="28620" cy="24338"/>
              </a:xfrm>
              <a:custGeom>
                <a:avLst/>
                <a:gdLst/>
                <a:ahLst/>
                <a:cxnLst/>
                <a:rect r="r" b="b" t="t" l="l"/>
                <a:pathLst>
                  <a:path w="28620" h="24338" stroke="true" fill="norm" extrusionOk="true">
                    <a:moveTo>
                      <a:pt x="8538" y="1572"/>
                    </a:moveTo>
                    <a:cubicBezTo>
                      <a:pt x="3880" y="2553"/>
                      <a:pt x="365" y="6372"/>
                      <a:pt x="-226" y="11097"/>
                    </a:cubicBezTo>
                    <a:cubicBezTo>
                      <a:pt x="-987" y="19384"/>
                      <a:pt x="11109" y="24813"/>
                      <a:pt x="15491" y="24146"/>
                    </a:cubicBezTo>
                    <a:cubicBezTo>
                      <a:pt x="23035" y="23298"/>
                      <a:pt x="28645" y="16774"/>
                      <a:pt x="28349" y="9192"/>
                    </a:cubicBezTo>
                    <a:cubicBezTo>
                      <a:pt x="28540" y="-1286"/>
                      <a:pt x="16729" y="-1476"/>
                      <a:pt x="8538" y="1572"/>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196" id="196"/>
              <p:cNvSpPr/>
              <p:nvPr/>
            </p:nvSpPr>
            <p:spPr>
              <a:xfrm>
                <a:off x="7604130" y="3367859"/>
                <a:ext cx="25611" cy="28112"/>
              </a:xfrm>
              <a:custGeom>
                <a:avLst/>
                <a:gdLst/>
                <a:ahLst/>
                <a:cxnLst/>
                <a:rect r="r" b="b" t="t" l="l"/>
                <a:pathLst>
                  <a:path w="25611" h="28112" stroke="true" fill="norm" extrusionOk="true">
                    <a:moveTo>
                      <a:pt x="4656" y="22237"/>
                    </a:moveTo>
                    <a:cubicBezTo>
                      <a:pt x="7009" y="26466"/>
                      <a:pt x="11819" y="28704"/>
                      <a:pt x="16562" y="27761"/>
                    </a:cubicBezTo>
                    <a:cubicBezTo>
                      <a:pt x="24754" y="26142"/>
                      <a:pt x="26563" y="12998"/>
                      <a:pt x="24658" y="8711"/>
                    </a:cubicBezTo>
                    <a:cubicBezTo>
                      <a:pt x="21639" y="1730"/>
                      <a:pt x="13781" y="-1785"/>
                      <a:pt x="6561" y="615"/>
                    </a:cubicBezTo>
                    <a:cubicBezTo>
                      <a:pt x="-3821" y="3949"/>
                      <a:pt x="-583" y="15284"/>
                      <a:pt x="4656" y="22237"/>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197" id="197"/>
              <p:cNvSpPr/>
              <p:nvPr/>
            </p:nvSpPr>
            <p:spPr>
              <a:xfrm>
                <a:off x="7512905" y="3365254"/>
                <a:ext cx="25414" cy="28084"/>
              </a:xfrm>
              <a:custGeom>
                <a:avLst/>
                <a:gdLst/>
                <a:ahLst/>
                <a:cxnLst/>
                <a:rect r="r" b="b" t="t" l="l"/>
                <a:pathLst>
                  <a:path w="25414" h="28084" stroke="true" fill="norm" extrusionOk="true">
                    <a:moveTo>
                      <a:pt x="20252" y="5601"/>
                    </a:moveTo>
                    <a:cubicBezTo>
                      <a:pt x="17899" y="1372"/>
                      <a:pt x="13089" y="-866"/>
                      <a:pt x="8346" y="77"/>
                    </a:cubicBezTo>
                    <a:cubicBezTo>
                      <a:pt x="59" y="1696"/>
                      <a:pt x="-1179" y="14745"/>
                      <a:pt x="250" y="19127"/>
                    </a:cubicBezTo>
                    <a:cubicBezTo>
                      <a:pt x="3269" y="26061"/>
                      <a:pt x="11061" y="29566"/>
                      <a:pt x="18251" y="27223"/>
                    </a:cubicBezTo>
                    <a:cubicBezTo>
                      <a:pt x="28729" y="24079"/>
                      <a:pt x="25491" y="12554"/>
                      <a:pt x="20252" y="5601"/>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198" id="198"/>
              <p:cNvSpPr/>
              <p:nvPr/>
            </p:nvSpPr>
            <p:spPr>
              <a:xfrm>
                <a:off x="6770914" y="2819657"/>
                <a:ext cx="26754" cy="26925"/>
              </a:xfrm>
              <a:custGeom>
                <a:avLst/>
                <a:gdLst/>
                <a:ahLst/>
                <a:cxnLst/>
                <a:rect r="r" b="b" t="t" l="l"/>
                <a:pathLst>
                  <a:path w="26754" h="26925" stroke="true" fill="norm" extrusionOk="true">
                    <a:moveTo>
                      <a:pt x="23389" y="8845"/>
                    </a:moveTo>
                    <a:cubicBezTo>
                      <a:pt x="26771" y="12340"/>
                      <a:pt x="27466" y="17646"/>
                      <a:pt x="25103" y="21894"/>
                    </a:cubicBezTo>
                    <a:cubicBezTo>
                      <a:pt x="21008" y="29228"/>
                      <a:pt x="8054" y="26942"/>
                      <a:pt x="4720" y="23894"/>
                    </a:cubicBezTo>
                    <a:cubicBezTo>
                      <a:pt x="-957" y="18894"/>
                      <a:pt x="-1910" y="10397"/>
                      <a:pt x="2529" y="4273"/>
                    </a:cubicBezTo>
                    <a:cubicBezTo>
                      <a:pt x="8530" y="-4776"/>
                      <a:pt x="18436" y="1796"/>
                      <a:pt x="23389" y="8845"/>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199" id="199"/>
              <p:cNvSpPr/>
              <p:nvPr/>
            </p:nvSpPr>
            <p:spPr>
              <a:xfrm>
                <a:off x="6798448" y="2753410"/>
                <a:ext cx="28190" cy="25496"/>
              </a:xfrm>
              <a:custGeom>
                <a:avLst/>
                <a:gdLst/>
                <a:ahLst/>
                <a:cxnLst/>
                <a:rect r="r" b="b" t="t" l="l"/>
                <a:pathLst>
                  <a:path w="28190" h="25496" stroke="true" fill="norm" extrusionOk="true">
                    <a:moveTo>
                      <a:pt x="15191" y="24133"/>
                    </a:moveTo>
                    <a:cubicBezTo>
                      <a:pt x="10885" y="26352"/>
                      <a:pt x="5628" y="25504"/>
                      <a:pt x="2237" y="22037"/>
                    </a:cubicBezTo>
                    <a:cubicBezTo>
                      <a:pt x="-3669" y="16036"/>
                      <a:pt x="2237" y="4225"/>
                      <a:pt x="6238" y="1939"/>
                    </a:cubicBezTo>
                    <a:cubicBezTo>
                      <a:pt x="12571" y="-1842"/>
                      <a:pt x="20725" y="-337"/>
                      <a:pt x="25288" y="5464"/>
                    </a:cubicBezTo>
                    <a:cubicBezTo>
                      <a:pt x="32527" y="13846"/>
                      <a:pt x="23478" y="21370"/>
                      <a:pt x="15191" y="24133"/>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00" id="200"/>
              <p:cNvSpPr/>
              <p:nvPr/>
            </p:nvSpPr>
            <p:spPr>
              <a:xfrm>
                <a:off x="6874378" y="2803303"/>
                <a:ext cx="28081" cy="25537"/>
              </a:xfrm>
              <a:custGeom>
                <a:avLst/>
                <a:gdLst/>
                <a:ahLst/>
                <a:cxnLst/>
                <a:rect r="r" b="b" t="t" l="l"/>
                <a:pathLst>
                  <a:path w="28081" h="25537" stroke="true" fill="norm" extrusionOk="true">
                    <a:moveTo>
                      <a:pt x="12318" y="1100"/>
                    </a:moveTo>
                    <a:cubicBezTo>
                      <a:pt x="16661" y="-1138"/>
                      <a:pt x="21948" y="-281"/>
                      <a:pt x="25367" y="3196"/>
                    </a:cubicBezTo>
                    <a:cubicBezTo>
                      <a:pt x="31177" y="9197"/>
                      <a:pt x="25367" y="21007"/>
                      <a:pt x="21367" y="23293"/>
                    </a:cubicBezTo>
                    <a:cubicBezTo>
                      <a:pt x="15042" y="27123"/>
                      <a:pt x="6851" y="25608"/>
                      <a:pt x="2317" y="19769"/>
                    </a:cubicBezTo>
                    <a:cubicBezTo>
                      <a:pt x="-4827" y="11482"/>
                      <a:pt x="4317" y="3863"/>
                      <a:pt x="12318" y="1100"/>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01" id="201"/>
              <p:cNvSpPr/>
              <p:nvPr/>
            </p:nvSpPr>
            <p:spPr>
              <a:xfrm>
                <a:off x="6730398" y="2710028"/>
                <a:ext cx="26768" cy="26970"/>
              </a:xfrm>
              <a:custGeom>
                <a:avLst/>
                <a:gdLst/>
                <a:ahLst/>
                <a:cxnLst/>
                <a:rect r="r" b="b" t="t" l="l"/>
                <a:pathLst>
                  <a:path w="26768" h="26970" stroke="true" fill="norm" extrusionOk="true">
                    <a:moveTo>
                      <a:pt x="23424" y="8936"/>
                    </a:moveTo>
                    <a:cubicBezTo>
                      <a:pt x="26777" y="12451"/>
                      <a:pt x="27472" y="17728"/>
                      <a:pt x="25138" y="21985"/>
                    </a:cubicBezTo>
                    <a:cubicBezTo>
                      <a:pt x="21043" y="29319"/>
                      <a:pt x="8089" y="26938"/>
                      <a:pt x="4755" y="23890"/>
                    </a:cubicBezTo>
                    <a:cubicBezTo>
                      <a:pt x="-969" y="18918"/>
                      <a:pt x="-1922" y="10384"/>
                      <a:pt x="2564" y="4269"/>
                    </a:cubicBezTo>
                    <a:cubicBezTo>
                      <a:pt x="8565" y="-4780"/>
                      <a:pt x="18376" y="1792"/>
                      <a:pt x="23424" y="8936"/>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02" id="202"/>
              <p:cNvSpPr/>
              <p:nvPr/>
            </p:nvSpPr>
            <p:spPr>
              <a:xfrm>
                <a:off x="6757964" y="2643842"/>
                <a:ext cx="28140" cy="25472"/>
              </a:xfrm>
              <a:custGeom>
                <a:avLst/>
                <a:gdLst/>
                <a:ahLst/>
                <a:cxnLst/>
                <a:rect r="r" b="b" t="t" l="l"/>
                <a:pathLst>
                  <a:path w="28140" h="25472" stroke="true" fill="norm" extrusionOk="true">
                    <a:moveTo>
                      <a:pt x="15194" y="24163"/>
                    </a:moveTo>
                    <a:cubicBezTo>
                      <a:pt x="10860" y="26326"/>
                      <a:pt x="5621" y="25440"/>
                      <a:pt x="2239" y="21973"/>
                    </a:cubicBezTo>
                    <a:cubicBezTo>
                      <a:pt x="-3666" y="15972"/>
                      <a:pt x="2239" y="4256"/>
                      <a:pt x="6145" y="1970"/>
                    </a:cubicBezTo>
                    <a:cubicBezTo>
                      <a:pt x="12469" y="-1859"/>
                      <a:pt x="20661" y="-344"/>
                      <a:pt x="25195" y="5494"/>
                    </a:cubicBezTo>
                    <a:cubicBezTo>
                      <a:pt x="32529" y="13876"/>
                      <a:pt x="23385" y="21592"/>
                      <a:pt x="15194" y="24163"/>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03" id="203"/>
              <p:cNvSpPr/>
              <p:nvPr/>
            </p:nvSpPr>
            <p:spPr>
              <a:xfrm>
                <a:off x="6687059" y="2603751"/>
                <a:ext cx="26731" cy="27139"/>
              </a:xfrm>
              <a:custGeom>
                <a:avLst/>
                <a:gdLst/>
                <a:ahLst/>
                <a:cxnLst/>
                <a:rect r="r" b="b" t="t" l="l"/>
                <a:pathLst>
                  <a:path w="26731" h="27139" stroke="true" fill="norm" extrusionOk="true">
                    <a:moveTo>
                      <a:pt x="23424" y="9105"/>
                    </a:moveTo>
                    <a:cubicBezTo>
                      <a:pt x="26777" y="12629"/>
                      <a:pt x="27434" y="17925"/>
                      <a:pt x="25043" y="22154"/>
                    </a:cubicBezTo>
                    <a:cubicBezTo>
                      <a:pt x="21043" y="29488"/>
                      <a:pt x="7993" y="27107"/>
                      <a:pt x="4755" y="24059"/>
                    </a:cubicBezTo>
                    <a:cubicBezTo>
                      <a:pt x="-969" y="19087"/>
                      <a:pt x="-1922" y="10553"/>
                      <a:pt x="2564" y="4438"/>
                    </a:cubicBezTo>
                    <a:cubicBezTo>
                      <a:pt x="8565" y="-4992"/>
                      <a:pt x="18661" y="1961"/>
                      <a:pt x="23424" y="9105"/>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04" id="204"/>
              <p:cNvSpPr/>
              <p:nvPr/>
            </p:nvSpPr>
            <p:spPr>
              <a:xfrm>
                <a:off x="6714575" y="2537733"/>
                <a:ext cx="28189" cy="25472"/>
              </a:xfrm>
              <a:custGeom>
                <a:avLst/>
                <a:gdLst/>
                <a:ahLst/>
                <a:cxnLst/>
                <a:rect r="r" b="b" t="t" l="l"/>
                <a:pathLst>
                  <a:path w="28189" h="25472" stroke="true" fill="norm" extrusionOk="true">
                    <a:moveTo>
                      <a:pt x="15149" y="24163"/>
                    </a:moveTo>
                    <a:cubicBezTo>
                      <a:pt x="10815" y="26326"/>
                      <a:pt x="5576" y="25440"/>
                      <a:pt x="2194" y="21973"/>
                    </a:cubicBezTo>
                    <a:cubicBezTo>
                      <a:pt x="-3616" y="15972"/>
                      <a:pt x="2194" y="4256"/>
                      <a:pt x="6195" y="1970"/>
                    </a:cubicBezTo>
                    <a:cubicBezTo>
                      <a:pt x="12520" y="-1859"/>
                      <a:pt x="20711" y="-344"/>
                      <a:pt x="25245" y="5494"/>
                    </a:cubicBezTo>
                    <a:cubicBezTo>
                      <a:pt x="32579" y="13876"/>
                      <a:pt x="23436" y="21401"/>
                      <a:pt x="15149" y="24163"/>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05" id="205"/>
              <p:cNvSpPr/>
              <p:nvPr/>
            </p:nvSpPr>
            <p:spPr>
              <a:xfrm>
                <a:off x="6625658" y="2909573"/>
                <a:ext cx="26754" cy="26925"/>
              </a:xfrm>
              <a:custGeom>
                <a:avLst/>
                <a:gdLst/>
                <a:ahLst/>
                <a:cxnLst/>
                <a:rect r="r" b="b" t="t" l="l"/>
                <a:pathLst>
                  <a:path w="26754" h="26925" stroke="true" fill="norm" extrusionOk="true">
                    <a:moveTo>
                      <a:pt x="23389" y="8845"/>
                    </a:moveTo>
                    <a:cubicBezTo>
                      <a:pt x="26771" y="12340"/>
                      <a:pt x="27466" y="17646"/>
                      <a:pt x="25103" y="21894"/>
                    </a:cubicBezTo>
                    <a:cubicBezTo>
                      <a:pt x="21008" y="29228"/>
                      <a:pt x="8054" y="26942"/>
                      <a:pt x="4720" y="23894"/>
                    </a:cubicBezTo>
                    <a:cubicBezTo>
                      <a:pt x="-957" y="18894"/>
                      <a:pt x="-1909" y="10397"/>
                      <a:pt x="2529" y="4273"/>
                    </a:cubicBezTo>
                    <a:cubicBezTo>
                      <a:pt x="8530" y="-4776"/>
                      <a:pt x="18436" y="1796"/>
                      <a:pt x="23389" y="8845"/>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06" id="206"/>
              <p:cNvSpPr/>
              <p:nvPr/>
            </p:nvSpPr>
            <p:spPr>
              <a:xfrm>
                <a:off x="6653192" y="2843299"/>
                <a:ext cx="28262" cy="25523"/>
              </a:xfrm>
              <a:custGeom>
                <a:avLst/>
                <a:gdLst/>
                <a:ahLst/>
                <a:cxnLst/>
                <a:rect r="r" b="b" t="t" l="l"/>
                <a:pathLst>
                  <a:path w="28262" h="25523" stroke="true" fill="norm" extrusionOk="true">
                    <a:moveTo>
                      <a:pt x="15191" y="24160"/>
                    </a:moveTo>
                    <a:cubicBezTo>
                      <a:pt x="10885" y="26379"/>
                      <a:pt x="5628" y="25531"/>
                      <a:pt x="2237" y="22064"/>
                    </a:cubicBezTo>
                    <a:cubicBezTo>
                      <a:pt x="-3669" y="16063"/>
                      <a:pt x="2237" y="4252"/>
                      <a:pt x="6238" y="1966"/>
                    </a:cubicBezTo>
                    <a:cubicBezTo>
                      <a:pt x="12581" y="-1882"/>
                      <a:pt x="20801" y="-320"/>
                      <a:pt x="25288" y="5586"/>
                    </a:cubicBezTo>
                    <a:cubicBezTo>
                      <a:pt x="32527" y="13873"/>
                      <a:pt x="23954" y="21397"/>
                      <a:pt x="15191" y="24160"/>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07" id="207"/>
              <p:cNvSpPr/>
              <p:nvPr/>
            </p:nvSpPr>
            <p:spPr>
              <a:xfrm>
                <a:off x="6691754" y="2954745"/>
                <a:ext cx="24629" cy="29190"/>
              </a:xfrm>
              <a:custGeom>
                <a:avLst/>
                <a:gdLst/>
                <a:ahLst/>
                <a:cxnLst/>
                <a:rect r="r" b="b" t="t" l="l"/>
                <a:pathLst>
                  <a:path w="24629" h="29190" stroke="true" fill="norm" extrusionOk="true">
                    <a:moveTo>
                      <a:pt x="-35" y="12821"/>
                    </a:moveTo>
                    <a:cubicBezTo>
                      <a:pt x="-1007" y="8068"/>
                      <a:pt x="1232" y="3239"/>
                      <a:pt x="5489" y="915"/>
                    </a:cubicBezTo>
                    <a:cubicBezTo>
                      <a:pt x="12824" y="-3181"/>
                      <a:pt x="22539" y="5677"/>
                      <a:pt x="23778" y="10440"/>
                    </a:cubicBezTo>
                    <a:cubicBezTo>
                      <a:pt x="25892" y="17669"/>
                      <a:pt x="22186" y="25328"/>
                      <a:pt x="15205" y="28156"/>
                    </a:cubicBezTo>
                    <a:cubicBezTo>
                      <a:pt x="5299" y="32252"/>
                      <a:pt x="441" y="21489"/>
                      <a:pt x="-35" y="12821"/>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08" id="208"/>
              <p:cNvSpPr/>
              <p:nvPr/>
            </p:nvSpPr>
            <p:spPr>
              <a:xfrm>
                <a:off x="6729405" y="2892985"/>
                <a:ext cx="27988" cy="25550"/>
              </a:xfrm>
              <a:custGeom>
                <a:avLst/>
                <a:gdLst/>
                <a:ahLst/>
                <a:cxnLst/>
                <a:rect r="r" b="b" t="t" l="l"/>
                <a:pathLst>
                  <a:path w="27988" h="25550" stroke="true" fill="norm" extrusionOk="true">
                    <a:moveTo>
                      <a:pt x="12225" y="1048"/>
                    </a:moveTo>
                    <a:cubicBezTo>
                      <a:pt x="16587" y="-1133"/>
                      <a:pt x="21864" y="-247"/>
                      <a:pt x="25274" y="3239"/>
                    </a:cubicBezTo>
                    <a:cubicBezTo>
                      <a:pt x="31084" y="9240"/>
                      <a:pt x="25274" y="21051"/>
                      <a:pt x="21273" y="23337"/>
                    </a:cubicBezTo>
                    <a:cubicBezTo>
                      <a:pt x="14939" y="27118"/>
                      <a:pt x="6785" y="25613"/>
                      <a:pt x="2223" y="19812"/>
                    </a:cubicBezTo>
                    <a:cubicBezTo>
                      <a:pt x="-4635" y="11716"/>
                      <a:pt x="4033" y="4191"/>
                      <a:pt x="12225" y="1048"/>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09" id="209"/>
              <p:cNvSpPr/>
              <p:nvPr/>
            </p:nvSpPr>
            <p:spPr>
              <a:xfrm>
                <a:off x="6585142" y="2800035"/>
                <a:ext cx="26748" cy="26925"/>
              </a:xfrm>
              <a:custGeom>
                <a:avLst/>
                <a:gdLst/>
                <a:ahLst/>
                <a:cxnLst/>
                <a:rect r="r" b="b" t="t" l="l"/>
                <a:pathLst>
                  <a:path w="26748" h="26925" stroke="true" fill="norm" extrusionOk="true">
                    <a:moveTo>
                      <a:pt x="23424" y="8845"/>
                    </a:moveTo>
                    <a:cubicBezTo>
                      <a:pt x="26748" y="12369"/>
                      <a:pt x="27443" y="17627"/>
                      <a:pt x="25138" y="21894"/>
                    </a:cubicBezTo>
                    <a:cubicBezTo>
                      <a:pt x="21042" y="29228"/>
                      <a:pt x="8089" y="26942"/>
                      <a:pt x="4755" y="23894"/>
                    </a:cubicBezTo>
                    <a:cubicBezTo>
                      <a:pt x="-970" y="18922"/>
                      <a:pt x="-1922" y="10388"/>
                      <a:pt x="2564" y="4273"/>
                    </a:cubicBezTo>
                    <a:cubicBezTo>
                      <a:pt x="8565" y="-4776"/>
                      <a:pt x="18375" y="1796"/>
                      <a:pt x="23424" y="8845"/>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10" id="210"/>
              <p:cNvSpPr/>
              <p:nvPr/>
            </p:nvSpPr>
            <p:spPr>
              <a:xfrm>
                <a:off x="6612708" y="2733789"/>
                <a:ext cx="28140" cy="25496"/>
              </a:xfrm>
              <a:custGeom>
                <a:avLst/>
                <a:gdLst/>
                <a:ahLst/>
                <a:cxnLst/>
                <a:rect r="r" b="b" t="t" l="l"/>
                <a:pathLst>
                  <a:path w="28140" h="25496" stroke="true" fill="norm" extrusionOk="true">
                    <a:moveTo>
                      <a:pt x="15193" y="24133"/>
                    </a:moveTo>
                    <a:cubicBezTo>
                      <a:pt x="10879" y="26352"/>
                      <a:pt x="5630" y="25504"/>
                      <a:pt x="2239" y="22037"/>
                    </a:cubicBezTo>
                    <a:cubicBezTo>
                      <a:pt x="-3666" y="16036"/>
                      <a:pt x="2239" y="4225"/>
                      <a:pt x="6145" y="1939"/>
                    </a:cubicBezTo>
                    <a:cubicBezTo>
                      <a:pt x="12479" y="-1842"/>
                      <a:pt x="20632" y="-337"/>
                      <a:pt x="25195" y="5464"/>
                    </a:cubicBezTo>
                    <a:cubicBezTo>
                      <a:pt x="32529" y="13846"/>
                      <a:pt x="23385" y="21370"/>
                      <a:pt x="15193" y="24133"/>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11" id="211"/>
              <p:cNvSpPr/>
              <p:nvPr/>
            </p:nvSpPr>
            <p:spPr>
              <a:xfrm>
                <a:off x="6688722" y="2783692"/>
                <a:ext cx="28140" cy="25527"/>
              </a:xfrm>
              <a:custGeom>
                <a:avLst/>
                <a:gdLst/>
                <a:ahLst/>
                <a:cxnLst/>
                <a:rect r="r" b="b" t="t" l="l"/>
                <a:pathLst>
                  <a:path w="28140" h="25527" stroke="true" fill="norm" extrusionOk="true">
                    <a:moveTo>
                      <a:pt x="12427" y="1089"/>
                    </a:moveTo>
                    <a:cubicBezTo>
                      <a:pt x="16742" y="-1130"/>
                      <a:pt x="21990" y="-282"/>
                      <a:pt x="25381" y="3185"/>
                    </a:cubicBezTo>
                    <a:cubicBezTo>
                      <a:pt x="31286" y="9186"/>
                      <a:pt x="25381" y="20997"/>
                      <a:pt x="21475" y="23283"/>
                    </a:cubicBezTo>
                    <a:cubicBezTo>
                      <a:pt x="15151" y="27112"/>
                      <a:pt x="6959" y="25597"/>
                      <a:pt x="2425" y="19758"/>
                    </a:cubicBezTo>
                    <a:cubicBezTo>
                      <a:pt x="-4909" y="11472"/>
                      <a:pt x="4235" y="3852"/>
                      <a:pt x="12427" y="1089"/>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12" id="212"/>
              <p:cNvSpPr/>
              <p:nvPr/>
            </p:nvSpPr>
            <p:spPr>
              <a:xfrm>
                <a:off x="6541743" y="2693927"/>
                <a:ext cx="26791" cy="26925"/>
              </a:xfrm>
              <a:custGeom>
                <a:avLst/>
                <a:gdLst/>
                <a:ahLst/>
                <a:cxnLst/>
                <a:rect r="r" b="b" t="t" l="l"/>
                <a:pathLst>
                  <a:path w="26791" h="26925" stroke="true" fill="norm" extrusionOk="true">
                    <a:moveTo>
                      <a:pt x="23483" y="8845"/>
                    </a:moveTo>
                    <a:cubicBezTo>
                      <a:pt x="26836" y="12369"/>
                      <a:pt x="27493" y="17665"/>
                      <a:pt x="25103" y="21894"/>
                    </a:cubicBezTo>
                    <a:cubicBezTo>
                      <a:pt x="21102" y="29228"/>
                      <a:pt x="8053" y="26942"/>
                      <a:pt x="4814" y="23894"/>
                    </a:cubicBezTo>
                    <a:cubicBezTo>
                      <a:pt x="-939" y="18951"/>
                      <a:pt x="-1939" y="10407"/>
                      <a:pt x="2528" y="4273"/>
                    </a:cubicBezTo>
                    <a:cubicBezTo>
                      <a:pt x="8529" y="-4776"/>
                      <a:pt x="18435" y="1796"/>
                      <a:pt x="23483" y="8845"/>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13" id="213"/>
              <p:cNvSpPr/>
              <p:nvPr/>
            </p:nvSpPr>
            <p:spPr>
              <a:xfrm>
                <a:off x="6569319" y="2627680"/>
                <a:ext cx="28188" cy="25496"/>
              </a:xfrm>
              <a:custGeom>
                <a:avLst/>
                <a:gdLst/>
                <a:ahLst/>
                <a:cxnLst/>
                <a:rect r="r" b="b" t="t" l="l"/>
                <a:pathLst>
                  <a:path w="28188" h="25496" stroke="true" fill="norm" extrusionOk="true">
                    <a:moveTo>
                      <a:pt x="15148" y="24133"/>
                    </a:moveTo>
                    <a:cubicBezTo>
                      <a:pt x="10834" y="26352"/>
                      <a:pt x="5585" y="25504"/>
                      <a:pt x="2195" y="22037"/>
                    </a:cubicBezTo>
                    <a:cubicBezTo>
                      <a:pt x="-3616" y="16036"/>
                      <a:pt x="2195" y="4225"/>
                      <a:pt x="6195" y="1939"/>
                    </a:cubicBezTo>
                    <a:cubicBezTo>
                      <a:pt x="12529" y="-1842"/>
                      <a:pt x="20683" y="-337"/>
                      <a:pt x="25245" y="5464"/>
                    </a:cubicBezTo>
                    <a:cubicBezTo>
                      <a:pt x="32579" y="13846"/>
                      <a:pt x="23435" y="21370"/>
                      <a:pt x="15148" y="24133"/>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14" id="214"/>
              <p:cNvSpPr/>
              <p:nvPr/>
            </p:nvSpPr>
            <p:spPr>
              <a:xfrm>
                <a:off x="6645451" y="2677584"/>
                <a:ext cx="28354" cy="25527"/>
              </a:xfrm>
              <a:custGeom>
                <a:avLst/>
                <a:gdLst/>
                <a:ahLst/>
                <a:cxnLst/>
                <a:rect r="r" b="b" t="t" l="l"/>
                <a:pathLst>
                  <a:path w="28354" h="25527" stroke="true" fill="norm" extrusionOk="true">
                    <a:moveTo>
                      <a:pt x="12645" y="1089"/>
                    </a:moveTo>
                    <a:cubicBezTo>
                      <a:pt x="16959" y="-1130"/>
                      <a:pt x="22208" y="-282"/>
                      <a:pt x="25598" y="3185"/>
                    </a:cubicBezTo>
                    <a:cubicBezTo>
                      <a:pt x="31504" y="9186"/>
                      <a:pt x="25598" y="20997"/>
                      <a:pt x="21598" y="23283"/>
                    </a:cubicBezTo>
                    <a:cubicBezTo>
                      <a:pt x="15273" y="27112"/>
                      <a:pt x="7082" y="25597"/>
                      <a:pt x="2548" y="19758"/>
                    </a:cubicBezTo>
                    <a:cubicBezTo>
                      <a:pt x="-4976" y="11472"/>
                      <a:pt x="4072" y="3852"/>
                      <a:pt x="12645" y="1089"/>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15" id="215"/>
              <p:cNvSpPr/>
              <p:nvPr/>
            </p:nvSpPr>
            <p:spPr>
              <a:xfrm>
                <a:off x="6483415" y="2999683"/>
                <a:ext cx="26748" cy="26731"/>
              </a:xfrm>
              <a:custGeom>
                <a:avLst/>
                <a:gdLst/>
                <a:ahLst/>
                <a:cxnLst/>
                <a:rect r="r" b="b" t="t" l="l"/>
                <a:pathLst>
                  <a:path w="26748" h="26731" stroke="true" fill="norm" extrusionOk="true">
                    <a:moveTo>
                      <a:pt x="23424" y="8651"/>
                    </a:moveTo>
                    <a:cubicBezTo>
                      <a:pt x="26748" y="12175"/>
                      <a:pt x="27443" y="17433"/>
                      <a:pt x="25138" y="21700"/>
                    </a:cubicBezTo>
                    <a:cubicBezTo>
                      <a:pt x="21043" y="29034"/>
                      <a:pt x="7993" y="26748"/>
                      <a:pt x="4755" y="23700"/>
                    </a:cubicBezTo>
                    <a:cubicBezTo>
                      <a:pt x="-970" y="18728"/>
                      <a:pt x="-1922" y="10194"/>
                      <a:pt x="2564" y="4079"/>
                    </a:cubicBezTo>
                    <a:cubicBezTo>
                      <a:pt x="8565" y="-4684"/>
                      <a:pt x="18376" y="1888"/>
                      <a:pt x="23424" y="8651"/>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16" id="216"/>
              <p:cNvSpPr/>
              <p:nvPr/>
            </p:nvSpPr>
            <p:spPr>
              <a:xfrm>
                <a:off x="6510931" y="2933528"/>
                <a:ext cx="28298" cy="25507"/>
              </a:xfrm>
              <a:custGeom>
                <a:avLst/>
                <a:gdLst/>
                <a:ahLst/>
                <a:cxnLst/>
                <a:rect r="r" b="b" t="t" l="l"/>
                <a:pathLst>
                  <a:path w="28298" h="25507" stroke="true" fill="norm" extrusionOk="true">
                    <a:moveTo>
                      <a:pt x="15244" y="24132"/>
                    </a:moveTo>
                    <a:cubicBezTo>
                      <a:pt x="10900" y="26371"/>
                      <a:pt x="5614" y="25514"/>
                      <a:pt x="2194" y="22037"/>
                    </a:cubicBezTo>
                    <a:cubicBezTo>
                      <a:pt x="-3616" y="16036"/>
                      <a:pt x="2194" y="4225"/>
                      <a:pt x="6195" y="1939"/>
                    </a:cubicBezTo>
                    <a:cubicBezTo>
                      <a:pt x="12529" y="-1842"/>
                      <a:pt x="20683" y="-337"/>
                      <a:pt x="25245" y="5464"/>
                    </a:cubicBezTo>
                    <a:cubicBezTo>
                      <a:pt x="32865" y="13846"/>
                      <a:pt x="23340" y="21370"/>
                      <a:pt x="15244" y="24132"/>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17" id="217"/>
              <p:cNvSpPr/>
              <p:nvPr/>
            </p:nvSpPr>
            <p:spPr>
              <a:xfrm>
                <a:off x="6549457" y="3044894"/>
                <a:ext cx="24669" cy="29244"/>
              </a:xfrm>
              <a:custGeom>
                <a:avLst/>
                <a:gdLst/>
                <a:ahLst/>
                <a:cxnLst/>
                <a:rect r="r" b="b" t="t" l="l"/>
                <a:pathLst>
                  <a:path w="24669" h="29244" stroke="true" fill="norm" extrusionOk="true">
                    <a:moveTo>
                      <a:pt x="-42" y="12875"/>
                    </a:moveTo>
                    <a:cubicBezTo>
                      <a:pt x="-995" y="8103"/>
                      <a:pt x="1234" y="3254"/>
                      <a:pt x="5483" y="873"/>
                    </a:cubicBezTo>
                    <a:cubicBezTo>
                      <a:pt x="12817" y="-3127"/>
                      <a:pt x="22628" y="5731"/>
                      <a:pt x="23771" y="10398"/>
                    </a:cubicBezTo>
                    <a:cubicBezTo>
                      <a:pt x="25990" y="17666"/>
                      <a:pt x="22256" y="25410"/>
                      <a:pt x="15198" y="28210"/>
                    </a:cubicBezTo>
                    <a:cubicBezTo>
                      <a:pt x="5292" y="32306"/>
                      <a:pt x="434" y="21542"/>
                      <a:pt x="-42" y="12875"/>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18" id="218"/>
              <p:cNvSpPr/>
              <p:nvPr/>
            </p:nvSpPr>
            <p:spPr>
              <a:xfrm>
                <a:off x="6586942" y="2983432"/>
                <a:ext cx="28193" cy="25527"/>
              </a:xfrm>
              <a:custGeom>
                <a:avLst/>
                <a:gdLst/>
                <a:ahLst/>
                <a:cxnLst/>
                <a:rect r="r" b="b" t="t" l="l"/>
                <a:pathLst>
                  <a:path w="28193" h="25527" stroke="true" fill="norm" extrusionOk="true">
                    <a:moveTo>
                      <a:pt x="12480" y="1089"/>
                    </a:moveTo>
                    <a:cubicBezTo>
                      <a:pt x="16795" y="-1130"/>
                      <a:pt x="22043" y="-282"/>
                      <a:pt x="25434" y="3185"/>
                    </a:cubicBezTo>
                    <a:cubicBezTo>
                      <a:pt x="31339" y="9186"/>
                      <a:pt x="25434" y="20997"/>
                      <a:pt x="21529" y="23283"/>
                    </a:cubicBezTo>
                    <a:cubicBezTo>
                      <a:pt x="15204" y="27112"/>
                      <a:pt x="7012" y="25597"/>
                      <a:pt x="2479" y="19758"/>
                    </a:cubicBezTo>
                    <a:cubicBezTo>
                      <a:pt x="-5046" y="11472"/>
                      <a:pt x="4479" y="3852"/>
                      <a:pt x="12480" y="1089"/>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19" id="219"/>
              <p:cNvSpPr/>
              <p:nvPr/>
            </p:nvSpPr>
            <p:spPr>
              <a:xfrm>
                <a:off x="6442873" y="2890146"/>
                <a:ext cx="26791" cy="26970"/>
              </a:xfrm>
              <a:custGeom>
                <a:avLst/>
                <a:gdLst/>
                <a:ahLst/>
                <a:cxnLst/>
                <a:rect r="r" b="b" t="t" l="l"/>
                <a:pathLst>
                  <a:path w="26791" h="26970" stroke="true" fill="norm" extrusionOk="true">
                    <a:moveTo>
                      <a:pt x="23484" y="8936"/>
                    </a:moveTo>
                    <a:cubicBezTo>
                      <a:pt x="26837" y="12460"/>
                      <a:pt x="27494" y="17756"/>
                      <a:pt x="25104" y="21985"/>
                    </a:cubicBezTo>
                    <a:cubicBezTo>
                      <a:pt x="21103" y="29319"/>
                      <a:pt x="8054" y="26938"/>
                      <a:pt x="4720" y="23890"/>
                    </a:cubicBezTo>
                    <a:cubicBezTo>
                      <a:pt x="-957" y="18890"/>
                      <a:pt x="-1909" y="10393"/>
                      <a:pt x="2529" y="4269"/>
                    </a:cubicBezTo>
                    <a:cubicBezTo>
                      <a:pt x="8530" y="-4780"/>
                      <a:pt x="18436" y="1792"/>
                      <a:pt x="23484" y="8936"/>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20" id="220"/>
              <p:cNvSpPr/>
              <p:nvPr/>
            </p:nvSpPr>
            <p:spPr>
              <a:xfrm>
                <a:off x="6470407" y="2823960"/>
                <a:ext cx="28190" cy="25472"/>
              </a:xfrm>
              <a:custGeom>
                <a:avLst/>
                <a:gdLst/>
                <a:ahLst/>
                <a:cxnLst/>
                <a:rect r="r" b="b" t="t" l="l"/>
                <a:pathLst>
                  <a:path w="28190" h="25472" stroke="true" fill="norm" extrusionOk="true">
                    <a:moveTo>
                      <a:pt x="15191" y="24163"/>
                    </a:moveTo>
                    <a:cubicBezTo>
                      <a:pt x="10857" y="26326"/>
                      <a:pt x="5618" y="25440"/>
                      <a:pt x="2237" y="21973"/>
                    </a:cubicBezTo>
                    <a:cubicBezTo>
                      <a:pt x="-3669" y="15972"/>
                      <a:pt x="2237" y="4256"/>
                      <a:pt x="6237" y="1970"/>
                    </a:cubicBezTo>
                    <a:cubicBezTo>
                      <a:pt x="12562" y="-1859"/>
                      <a:pt x="20753" y="-344"/>
                      <a:pt x="25287" y="5494"/>
                    </a:cubicBezTo>
                    <a:cubicBezTo>
                      <a:pt x="32526" y="13876"/>
                      <a:pt x="23477" y="21401"/>
                      <a:pt x="15191" y="24163"/>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21" id="221"/>
              <p:cNvSpPr/>
              <p:nvPr/>
            </p:nvSpPr>
            <p:spPr>
              <a:xfrm>
                <a:off x="6546460" y="2873894"/>
                <a:ext cx="28148" cy="25527"/>
              </a:xfrm>
              <a:custGeom>
                <a:avLst/>
                <a:gdLst/>
                <a:ahLst/>
                <a:cxnLst/>
                <a:rect r="r" b="b" t="t" l="l"/>
                <a:pathLst>
                  <a:path w="28148" h="25527" stroke="true" fill="norm" extrusionOk="true">
                    <a:moveTo>
                      <a:pt x="12480" y="1089"/>
                    </a:moveTo>
                    <a:cubicBezTo>
                      <a:pt x="16795" y="-1130"/>
                      <a:pt x="22043" y="-282"/>
                      <a:pt x="25434" y="3185"/>
                    </a:cubicBezTo>
                    <a:cubicBezTo>
                      <a:pt x="31244" y="9186"/>
                      <a:pt x="25434" y="20997"/>
                      <a:pt x="21433" y="23283"/>
                    </a:cubicBezTo>
                    <a:cubicBezTo>
                      <a:pt x="15109" y="27112"/>
                      <a:pt x="6917" y="25597"/>
                      <a:pt x="2383" y="19758"/>
                    </a:cubicBezTo>
                    <a:cubicBezTo>
                      <a:pt x="-4856" y="11376"/>
                      <a:pt x="4193" y="3852"/>
                      <a:pt x="12480" y="1089"/>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22" id="222"/>
              <p:cNvSpPr/>
              <p:nvPr/>
            </p:nvSpPr>
            <p:spPr>
              <a:xfrm>
                <a:off x="6399499" y="2784249"/>
                <a:ext cx="26814" cy="26758"/>
              </a:xfrm>
              <a:custGeom>
                <a:avLst/>
                <a:gdLst/>
                <a:ahLst/>
                <a:cxnLst/>
                <a:rect r="r" b="b" t="t" l="l"/>
                <a:pathLst>
                  <a:path w="26814" h="26758" stroke="true" fill="norm" extrusionOk="true">
                    <a:moveTo>
                      <a:pt x="23424" y="8725"/>
                    </a:moveTo>
                    <a:cubicBezTo>
                      <a:pt x="26834" y="12211"/>
                      <a:pt x="27539" y="17526"/>
                      <a:pt x="25138" y="21774"/>
                    </a:cubicBezTo>
                    <a:cubicBezTo>
                      <a:pt x="21043" y="29108"/>
                      <a:pt x="8089" y="26727"/>
                      <a:pt x="4755" y="23679"/>
                    </a:cubicBezTo>
                    <a:cubicBezTo>
                      <a:pt x="-970" y="18707"/>
                      <a:pt x="-1922" y="10172"/>
                      <a:pt x="2564" y="4057"/>
                    </a:cubicBezTo>
                    <a:cubicBezTo>
                      <a:pt x="8565" y="-4515"/>
                      <a:pt x="18376" y="1581"/>
                      <a:pt x="23424" y="8725"/>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23" id="223"/>
              <p:cNvSpPr/>
              <p:nvPr/>
            </p:nvSpPr>
            <p:spPr>
              <a:xfrm>
                <a:off x="6502957" y="2767786"/>
                <a:ext cx="27977" cy="25527"/>
              </a:xfrm>
              <a:custGeom>
                <a:avLst/>
                <a:gdLst/>
                <a:ahLst/>
                <a:cxnLst/>
                <a:rect r="r" b="b" t="t" l="l"/>
                <a:pathLst>
                  <a:path w="27977" h="25527" stroke="true" fill="norm" extrusionOk="true">
                    <a:moveTo>
                      <a:pt x="12264" y="1089"/>
                    </a:moveTo>
                    <a:cubicBezTo>
                      <a:pt x="16579" y="-1130"/>
                      <a:pt x="21827" y="-282"/>
                      <a:pt x="25218" y="3185"/>
                    </a:cubicBezTo>
                    <a:cubicBezTo>
                      <a:pt x="31124" y="9186"/>
                      <a:pt x="25218" y="20997"/>
                      <a:pt x="21313" y="23283"/>
                    </a:cubicBezTo>
                    <a:cubicBezTo>
                      <a:pt x="14988" y="27112"/>
                      <a:pt x="6797" y="25597"/>
                      <a:pt x="2263" y="19758"/>
                    </a:cubicBezTo>
                    <a:cubicBezTo>
                      <a:pt x="-4786" y="11376"/>
                      <a:pt x="4358" y="3852"/>
                      <a:pt x="12264" y="1089"/>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24" id="224"/>
              <p:cNvSpPr/>
              <p:nvPr/>
            </p:nvSpPr>
            <p:spPr>
              <a:xfrm>
                <a:off x="6365674" y="3023474"/>
                <a:ext cx="28190" cy="25476"/>
              </a:xfrm>
              <a:custGeom>
                <a:avLst/>
                <a:gdLst/>
                <a:ahLst/>
                <a:cxnLst/>
                <a:rect r="r" b="b" t="t" l="l"/>
                <a:pathLst>
                  <a:path w="28190" h="25476" stroke="true" fill="norm" extrusionOk="true">
                    <a:moveTo>
                      <a:pt x="15244" y="24102"/>
                    </a:moveTo>
                    <a:cubicBezTo>
                      <a:pt x="10900" y="26341"/>
                      <a:pt x="5614" y="25483"/>
                      <a:pt x="2194" y="22007"/>
                    </a:cubicBezTo>
                    <a:cubicBezTo>
                      <a:pt x="-3616" y="16006"/>
                      <a:pt x="2194" y="4195"/>
                      <a:pt x="6195" y="1909"/>
                    </a:cubicBezTo>
                    <a:cubicBezTo>
                      <a:pt x="12548" y="-1853"/>
                      <a:pt x="20711" y="-301"/>
                      <a:pt x="25245" y="5528"/>
                    </a:cubicBezTo>
                    <a:cubicBezTo>
                      <a:pt x="32579" y="13434"/>
                      <a:pt x="23435" y="21340"/>
                      <a:pt x="15244" y="24102"/>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25" id="225"/>
              <p:cNvSpPr/>
              <p:nvPr/>
            </p:nvSpPr>
            <p:spPr>
              <a:xfrm>
                <a:off x="6404194" y="3134863"/>
                <a:ext cx="24671" cy="29190"/>
              </a:xfrm>
              <a:custGeom>
                <a:avLst/>
                <a:gdLst/>
                <a:ahLst/>
                <a:cxnLst/>
                <a:rect r="r" b="b" t="t" l="l"/>
                <a:pathLst>
                  <a:path w="24671" h="29190" stroke="true" fill="norm" extrusionOk="true">
                    <a:moveTo>
                      <a:pt x="-35" y="12821"/>
                    </a:moveTo>
                    <a:cubicBezTo>
                      <a:pt x="-1007" y="8068"/>
                      <a:pt x="1232" y="3239"/>
                      <a:pt x="5490" y="915"/>
                    </a:cubicBezTo>
                    <a:cubicBezTo>
                      <a:pt x="12824" y="-3181"/>
                      <a:pt x="22634" y="5677"/>
                      <a:pt x="23777" y="10440"/>
                    </a:cubicBezTo>
                    <a:cubicBezTo>
                      <a:pt x="25987" y="17679"/>
                      <a:pt x="22253" y="25404"/>
                      <a:pt x="15205" y="28156"/>
                    </a:cubicBezTo>
                    <a:cubicBezTo>
                      <a:pt x="5299" y="32252"/>
                      <a:pt x="441" y="21489"/>
                      <a:pt x="-35" y="12821"/>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26" id="226"/>
              <p:cNvSpPr/>
              <p:nvPr/>
            </p:nvSpPr>
            <p:spPr>
              <a:xfrm>
                <a:off x="6441724" y="3073919"/>
                <a:ext cx="28154" cy="25496"/>
              </a:xfrm>
              <a:custGeom>
                <a:avLst/>
                <a:gdLst/>
                <a:ahLst/>
                <a:cxnLst/>
                <a:rect r="r" b="b" t="t" l="l"/>
                <a:pathLst>
                  <a:path w="28154" h="25496" stroke="true" fill="norm" extrusionOk="true">
                    <a:moveTo>
                      <a:pt x="12441" y="1089"/>
                    </a:moveTo>
                    <a:cubicBezTo>
                      <a:pt x="16756" y="-1130"/>
                      <a:pt x="22004" y="-282"/>
                      <a:pt x="25395" y="3185"/>
                    </a:cubicBezTo>
                    <a:cubicBezTo>
                      <a:pt x="31300" y="9186"/>
                      <a:pt x="25395" y="20997"/>
                      <a:pt x="21490" y="23283"/>
                    </a:cubicBezTo>
                    <a:cubicBezTo>
                      <a:pt x="15156" y="27064"/>
                      <a:pt x="7002" y="25559"/>
                      <a:pt x="2440" y="19758"/>
                    </a:cubicBezTo>
                    <a:cubicBezTo>
                      <a:pt x="-4895" y="10614"/>
                      <a:pt x="4154" y="3375"/>
                      <a:pt x="12441" y="1089"/>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27" id="227"/>
              <p:cNvSpPr/>
              <p:nvPr/>
            </p:nvSpPr>
            <p:spPr>
              <a:xfrm>
                <a:off x="6325151" y="2913907"/>
                <a:ext cx="28190" cy="25496"/>
              </a:xfrm>
              <a:custGeom>
                <a:avLst/>
                <a:gdLst/>
                <a:ahLst/>
                <a:cxnLst/>
                <a:rect r="r" b="b" t="t" l="l"/>
                <a:pathLst>
                  <a:path w="28190" h="25496" stroke="true" fill="norm" extrusionOk="true">
                    <a:moveTo>
                      <a:pt x="15191" y="24133"/>
                    </a:moveTo>
                    <a:cubicBezTo>
                      <a:pt x="10885" y="26352"/>
                      <a:pt x="5627" y="25504"/>
                      <a:pt x="2237" y="22037"/>
                    </a:cubicBezTo>
                    <a:cubicBezTo>
                      <a:pt x="-3669" y="16036"/>
                      <a:pt x="2237" y="4225"/>
                      <a:pt x="6237" y="1939"/>
                    </a:cubicBezTo>
                    <a:cubicBezTo>
                      <a:pt x="12571" y="-1842"/>
                      <a:pt x="20725" y="-337"/>
                      <a:pt x="25287" y="5464"/>
                    </a:cubicBezTo>
                    <a:cubicBezTo>
                      <a:pt x="32526" y="13845"/>
                      <a:pt x="23477" y="21370"/>
                      <a:pt x="15191" y="24133"/>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28" id="228"/>
              <p:cNvSpPr/>
              <p:nvPr/>
            </p:nvSpPr>
            <p:spPr>
              <a:xfrm>
                <a:off x="6401162" y="2963799"/>
                <a:ext cx="28190" cy="25537"/>
              </a:xfrm>
              <a:custGeom>
                <a:avLst/>
                <a:gdLst/>
                <a:ahLst/>
                <a:cxnLst/>
                <a:rect r="r" b="b" t="t" l="l"/>
                <a:pathLst>
                  <a:path w="28190" h="25537" stroke="true" fill="norm" extrusionOk="true">
                    <a:moveTo>
                      <a:pt x="12427" y="1100"/>
                    </a:moveTo>
                    <a:cubicBezTo>
                      <a:pt x="16770" y="-1138"/>
                      <a:pt x="22057" y="-281"/>
                      <a:pt x="25476" y="3196"/>
                    </a:cubicBezTo>
                    <a:cubicBezTo>
                      <a:pt x="31286" y="9196"/>
                      <a:pt x="25476" y="21007"/>
                      <a:pt x="21475" y="23294"/>
                    </a:cubicBezTo>
                    <a:cubicBezTo>
                      <a:pt x="15151" y="27123"/>
                      <a:pt x="6960" y="25608"/>
                      <a:pt x="2425" y="19769"/>
                    </a:cubicBezTo>
                    <a:cubicBezTo>
                      <a:pt x="-4909" y="11482"/>
                      <a:pt x="4235" y="3862"/>
                      <a:pt x="12427" y="1100"/>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29" id="229"/>
              <p:cNvSpPr/>
              <p:nvPr/>
            </p:nvSpPr>
            <p:spPr>
              <a:xfrm>
                <a:off x="6357985" y="2857702"/>
                <a:ext cx="27978" cy="25527"/>
              </a:xfrm>
              <a:custGeom>
                <a:avLst/>
                <a:gdLst/>
                <a:ahLst/>
                <a:cxnLst/>
                <a:rect r="r" b="b" t="t" l="l"/>
                <a:pathLst>
                  <a:path w="27978" h="25527" stroke="true" fill="norm" extrusionOk="true">
                    <a:moveTo>
                      <a:pt x="12265" y="1089"/>
                    </a:moveTo>
                    <a:cubicBezTo>
                      <a:pt x="16580" y="-1130"/>
                      <a:pt x="21828" y="-282"/>
                      <a:pt x="25219" y="3185"/>
                    </a:cubicBezTo>
                    <a:cubicBezTo>
                      <a:pt x="31124" y="9186"/>
                      <a:pt x="25219" y="20997"/>
                      <a:pt x="21314" y="23283"/>
                    </a:cubicBezTo>
                    <a:cubicBezTo>
                      <a:pt x="14989" y="27112"/>
                      <a:pt x="6797" y="25597"/>
                      <a:pt x="2264" y="19758"/>
                    </a:cubicBezTo>
                    <a:cubicBezTo>
                      <a:pt x="-4690" y="11472"/>
                      <a:pt x="4073" y="3852"/>
                      <a:pt x="12265" y="1089"/>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30" id="230"/>
              <p:cNvSpPr/>
              <p:nvPr/>
            </p:nvSpPr>
            <p:spPr>
              <a:xfrm>
                <a:off x="6717063" y="3300384"/>
                <a:ext cx="26748" cy="26925"/>
              </a:xfrm>
              <a:custGeom>
                <a:avLst/>
                <a:gdLst/>
                <a:ahLst/>
                <a:cxnLst/>
                <a:rect r="r" b="b" t="t" l="l"/>
                <a:pathLst>
                  <a:path w="26748" h="26925" stroke="true" fill="norm" extrusionOk="true">
                    <a:moveTo>
                      <a:pt x="23424" y="8845"/>
                    </a:moveTo>
                    <a:cubicBezTo>
                      <a:pt x="26748" y="12369"/>
                      <a:pt x="27444" y="17627"/>
                      <a:pt x="25138" y="21894"/>
                    </a:cubicBezTo>
                    <a:cubicBezTo>
                      <a:pt x="21043" y="29228"/>
                      <a:pt x="7994" y="26942"/>
                      <a:pt x="4755" y="23894"/>
                    </a:cubicBezTo>
                    <a:cubicBezTo>
                      <a:pt x="-970" y="18922"/>
                      <a:pt x="-1922" y="10388"/>
                      <a:pt x="2564" y="4273"/>
                    </a:cubicBezTo>
                    <a:cubicBezTo>
                      <a:pt x="8565" y="-4776"/>
                      <a:pt x="18376" y="1796"/>
                      <a:pt x="23424" y="8845"/>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31" id="231"/>
              <p:cNvSpPr/>
              <p:nvPr/>
            </p:nvSpPr>
            <p:spPr>
              <a:xfrm>
                <a:off x="6744579" y="3234137"/>
                <a:ext cx="28190" cy="25507"/>
              </a:xfrm>
              <a:custGeom>
                <a:avLst/>
                <a:gdLst/>
                <a:ahLst/>
                <a:cxnLst/>
                <a:rect r="r" b="b" t="t" l="l"/>
                <a:pathLst>
                  <a:path w="28190" h="25507" stroke="true" fill="norm" extrusionOk="true">
                    <a:moveTo>
                      <a:pt x="15244" y="24133"/>
                    </a:moveTo>
                    <a:cubicBezTo>
                      <a:pt x="10900" y="26371"/>
                      <a:pt x="5614" y="25514"/>
                      <a:pt x="2195" y="22037"/>
                    </a:cubicBezTo>
                    <a:cubicBezTo>
                      <a:pt x="-3616" y="16036"/>
                      <a:pt x="2195" y="4225"/>
                      <a:pt x="6195" y="1939"/>
                    </a:cubicBezTo>
                    <a:cubicBezTo>
                      <a:pt x="12529" y="-1842"/>
                      <a:pt x="20682" y="-337"/>
                      <a:pt x="25245" y="5464"/>
                    </a:cubicBezTo>
                    <a:cubicBezTo>
                      <a:pt x="32579" y="13846"/>
                      <a:pt x="23435" y="21847"/>
                      <a:pt x="15244" y="24133"/>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32" id="232"/>
              <p:cNvSpPr/>
              <p:nvPr/>
            </p:nvSpPr>
            <p:spPr>
              <a:xfrm>
                <a:off x="6676582" y="3190755"/>
                <a:ext cx="26731" cy="26970"/>
              </a:xfrm>
              <a:custGeom>
                <a:avLst/>
                <a:gdLst/>
                <a:ahLst/>
                <a:cxnLst/>
                <a:rect r="r" b="b" t="t" l="l"/>
                <a:pathLst>
                  <a:path w="26731" h="26970" stroke="true" fill="norm" extrusionOk="true">
                    <a:moveTo>
                      <a:pt x="23424" y="8936"/>
                    </a:moveTo>
                    <a:cubicBezTo>
                      <a:pt x="26777" y="12460"/>
                      <a:pt x="27434" y="17756"/>
                      <a:pt x="25043" y="21985"/>
                    </a:cubicBezTo>
                    <a:cubicBezTo>
                      <a:pt x="21043" y="29319"/>
                      <a:pt x="7994" y="26938"/>
                      <a:pt x="4755" y="23890"/>
                    </a:cubicBezTo>
                    <a:cubicBezTo>
                      <a:pt x="-970" y="18918"/>
                      <a:pt x="-1922" y="10384"/>
                      <a:pt x="2564" y="4269"/>
                    </a:cubicBezTo>
                    <a:cubicBezTo>
                      <a:pt x="8565" y="-4780"/>
                      <a:pt x="18376" y="1792"/>
                      <a:pt x="23424" y="8936"/>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33" id="233"/>
              <p:cNvSpPr/>
              <p:nvPr/>
            </p:nvSpPr>
            <p:spPr>
              <a:xfrm>
                <a:off x="6704098" y="3124569"/>
                <a:ext cx="28188" cy="25472"/>
              </a:xfrm>
              <a:custGeom>
                <a:avLst/>
                <a:gdLst/>
                <a:ahLst/>
                <a:cxnLst/>
                <a:rect r="r" b="b" t="t" l="l"/>
                <a:pathLst>
                  <a:path w="28188" h="25472" stroke="true" fill="norm" extrusionOk="true">
                    <a:moveTo>
                      <a:pt x="15148" y="24163"/>
                    </a:moveTo>
                    <a:cubicBezTo>
                      <a:pt x="10815" y="26326"/>
                      <a:pt x="5576" y="25440"/>
                      <a:pt x="2195" y="21973"/>
                    </a:cubicBezTo>
                    <a:cubicBezTo>
                      <a:pt x="-3616" y="15972"/>
                      <a:pt x="2195" y="4256"/>
                      <a:pt x="6195" y="1970"/>
                    </a:cubicBezTo>
                    <a:cubicBezTo>
                      <a:pt x="12519" y="-1859"/>
                      <a:pt x="20711" y="-344"/>
                      <a:pt x="25245" y="5494"/>
                    </a:cubicBezTo>
                    <a:cubicBezTo>
                      <a:pt x="32579" y="13876"/>
                      <a:pt x="23435" y="21401"/>
                      <a:pt x="15148" y="24163"/>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34" id="234"/>
              <p:cNvSpPr/>
              <p:nvPr/>
            </p:nvSpPr>
            <p:spPr>
              <a:xfrm>
                <a:off x="6780109" y="3174503"/>
                <a:ext cx="28190" cy="25557"/>
              </a:xfrm>
              <a:custGeom>
                <a:avLst/>
                <a:gdLst/>
                <a:ahLst/>
                <a:cxnLst/>
                <a:rect r="r" b="b" t="t" l="l"/>
                <a:pathLst>
                  <a:path w="28190" h="25557" stroke="true" fill="norm" extrusionOk="true">
                    <a:moveTo>
                      <a:pt x="12480" y="1089"/>
                    </a:moveTo>
                    <a:cubicBezTo>
                      <a:pt x="16795" y="-1130"/>
                      <a:pt x="22043" y="-282"/>
                      <a:pt x="25434" y="3185"/>
                    </a:cubicBezTo>
                    <a:cubicBezTo>
                      <a:pt x="31339" y="9186"/>
                      <a:pt x="25434" y="20997"/>
                      <a:pt x="21433" y="23283"/>
                    </a:cubicBezTo>
                    <a:cubicBezTo>
                      <a:pt x="15118" y="27159"/>
                      <a:pt x="6898" y="25635"/>
                      <a:pt x="2383" y="19758"/>
                    </a:cubicBezTo>
                    <a:cubicBezTo>
                      <a:pt x="-4856" y="11376"/>
                      <a:pt x="4193" y="3852"/>
                      <a:pt x="12480" y="1089"/>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35" id="235"/>
              <p:cNvSpPr/>
              <p:nvPr/>
            </p:nvSpPr>
            <p:spPr>
              <a:xfrm>
                <a:off x="6633183" y="3084797"/>
                <a:ext cx="26778" cy="27295"/>
              </a:xfrm>
              <a:custGeom>
                <a:avLst/>
                <a:gdLst/>
                <a:ahLst/>
                <a:cxnLst/>
                <a:rect r="r" b="b" t="t" l="l"/>
                <a:pathLst>
                  <a:path w="26778" h="27295" stroke="true" fill="norm" extrusionOk="true">
                    <a:moveTo>
                      <a:pt x="23389" y="9262"/>
                    </a:moveTo>
                    <a:cubicBezTo>
                      <a:pt x="26799" y="12748"/>
                      <a:pt x="27503" y="18063"/>
                      <a:pt x="25104" y="22311"/>
                    </a:cubicBezTo>
                    <a:cubicBezTo>
                      <a:pt x="21008" y="29645"/>
                      <a:pt x="8053" y="27264"/>
                      <a:pt x="4720" y="24216"/>
                    </a:cubicBezTo>
                    <a:cubicBezTo>
                      <a:pt x="-957" y="19215"/>
                      <a:pt x="-1909" y="10719"/>
                      <a:pt x="2529" y="4594"/>
                    </a:cubicBezTo>
                    <a:cubicBezTo>
                      <a:pt x="8530" y="-4931"/>
                      <a:pt x="18341" y="1642"/>
                      <a:pt x="23389" y="9262"/>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36" id="236"/>
              <p:cNvSpPr/>
              <p:nvPr/>
            </p:nvSpPr>
            <p:spPr>
              <a:xfrm>
                <a:off x="6660714" y="3018460"/>
                <a:ext cx="28139" cy="25472"/>
              </a:xfrm>
              <a:custGeom>
                <a:avLst/>
                <a:gdLst/>
                <a:ahLst/>
                <a:cxnLst/>
                <a:rect r="r" b="b" t="t" l="l"/>
                <a:pathLst>
                  <a:path w="28139" h="25472" stroke="true" fill="norm" extrusionOk="true">
                    <a:moveTo>
                      <a:pt x="15193" y="24163"/>
                    </a:moveTo>
                    <a:cubicBezTo>
                      <a:pt x="10859" y="26326"/>
                      <a:pt x="5620" y="25440"/>
                      <a:pt x="2239" y="21973"/>
                    </a:cubicBezTo>
                    <a:cubicBezTo>
                      <a:pt x="-3666" y="15972"/>
                      <a:pt x="2239" y="4256"/>
                      <a:pt x="6144" y="1970"/>
                    </a:cubicBezTo>
                    <a:cubicBezTo>
                      <a:pt x="12469" y="-1859"/>
                      <a:pt x="20660" y="-344"/>
                      <a:pt x="25194" y="5494"/>
                    </a:cubicBezTo>
                    <a:cubicBezTo>
                      <a:pt x="32529" y="13876"/>
                      <a:pt x="23385" y="21401"/>
                      <a:pt x="15193" y="24163"/>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37" id="237"/>
              <p:cNvSpPr/>
              <p:nvPr/>
            </p:nvSpPr>
            <p:spPr>
              <a:xfrm>
                <a:off x="6736728" y="3068395"/>
                <a:ext cx="28139" cy="25527"/>
              </a:xfrm>
              <a:custGeom>
                <a:avLst/>
                <a:gdLst/>
                <a:ahLst/>
                <a:cxnLst/>
                <a:rect r="r" b="b" t="t" l="l"/>
                <a:pathLst>
                  <a:path w="28139" h="25527" stroke="true" fill="norm" extrusionOk="true">
                    <a:moveTo>
                      <a:pt x="12427" y="1089"/>
                    </a:moveTo>
                    <a:cubicBezTo>
                      <a:pt x="16742" y="-1130"/>
                      <a:pt x="21990" y="-282"/>
                      <a:pt x="25381" y="3185"/>
                    </a:cubicBezTo>
                    <a:cubicBezTo>
                      <a:pt x="31286" y="9186"/>
                      <a:pt x="25381" y="20997"/>
                      <a:pt x="21476" y="23283"/>
                    </a:cubicBezTo>
                    <a:cubicBezTo>
                      <a:pt x="15151" y="27112"/>
                      <a:pt x="6960" y="25597"/>
                      <a:pt x="2426" y="19758"/>
                    </a:cubicBezTo>
                    <a:cubicBezTo>
                      <a:pt x="-4909" y="11376"/>
                      <a:pt x="4235" y="3852"/>
                      <a:pt x="12427" y="1089"/>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38" id="238"/>
              <p:cNvSpPr/>
              <p:nvPr/>
            </p:nvSpPr>
            <p:spPr>
              <a:xfrm>
                <a:off x="6571807" y="3390208"/>
                <a:ext cx="26748" cy="26731"/>
              </a:xfrm>
              <a:custGeom>
                <a:avLst/>
                <a:gdLst/>
                <a:ahLst/>
                <a:cxnLst/>
                <a:rect r="r" b="b" t="t" l="l"/>
                <a:pathLst>
                  <a:path w="26748" h="26731" stroke="true" fill="norm" extrusionOk="true">
                    <a:moveTo>
                      <a:pt x="23424" y="8651"/>
                    </a:moveTo>
                    <a:cubicBezTo>
                      <a:pt x="26748" y="12175"/>
                      <a:pt x="27443" y="17433"/>
                      <a:pt x="25138" y="21700"/>
                    </a:cubicBezTo>
                    <a:cubicBezTo>
                      <a:pt x="21043" y="29034"/>
                      <a:pt x="7993" y="26748"/>
                      <a:pt x="4755" y="23700"/>
                    </a:cubicBezTo>
                    <a:cubicBezTo>
                      <a:pt x="-970" y="18728"/>
                      <a:pt x="-1922" y="10194"/>
                      <a:pt x="2564" y="4079"/>
                    </a:cubicBezTo>
                    <a:cubicBezTo>
                      <a:pt x="8565" y="-4684"/>
                      <a:pt x="18376" y="1888"/>
                      <a:pt x="23424" y="8651"/>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39" id="239"/>
              <p:cNvSpPr/>
              <p:nvPr/>
            </p:nvSpPr>
            <p:spPr>
              <a:xfrm>
                <a:off x="6599323" y="3324083"/>
                <a:ext cx="28190" cy="25476"/>
              </a:xfrm>
              <a:custGeom>
                <a:avLst/>
                <a:gdLst/>
                <a:ahLst/>
                <a:cxnLst/>
                <a:rect r="r" b="b" t="t" l="l"/>
                <a:pathLst>
                  <a:path w="28190" h="25476" stroke="true" fill="norm" extrusionOk="true">
                    <a:moveTo>
                      <a:pt x="15244" y="24102"/>
                    </a:moveTo>
                    <a:cubicBezTo>
                      <a:pt x="10900" y="26341"/>
                      <a:pt x="5614" y="25483"/>
                      <a:pt x="2194" y="22007"/>
                    </a:cubicBezTo>
                    <a:cubicBezTo>
                      <a:pt x="-3616" y="16006"/>
                      <a:pt x="2194" y="4195"/>
                      <a:pt x="6195" y="1909"/>
                    </a:cubicBezTo>
                    <a:cubicBezTo>
                      <a:pt x="12548" y="-1853"/>
                      <a:pt x="20711" y="-301"/>
                      <a:pt x="25245" y="5528"/>
                    </a:cubicBezTo>
                    <a:cubicBezTo>
                      <a:pt x="32579" y="13815"/>
                      <a:pt x="23435" y="21340"/>
                      <a:pt x="15244" y="24102"/>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40" id="240"/>
              <p:cNvSpPr/>
              <p:nvPr/>
            </p:nvSpPr>
            <p:spPr>
              <a:xfrm>
                <a:off x="6637842" y="3435472"/>
                <a:ext cx="24671" cy="29190"/>
              </a:xfrm>
              <a:custGeom>
                <a:avLst/>
                <a:gdLst/>
                <a:ahLst/>
                <a:cxnLst/>
                <a:rect r="r" b="b" t="t" l="l"/>
                <a:pathLst>
                  <a:path w="24671" h="29190" stroke="true" fill="norm" extrusionOk="true">
                    <a:moveTo>
                      <a:pt x="-35" y="12821"/>
                    </a:moveTo>
                    <a:cubicBezTo>
                      <a:pt x="-1007" y="8068"/>
                      <a:pt x="1232" y="3239"/>
                      <a:pt x="5490" y="915"/>
                    </a:cubicBezTo>
                    <a:cubicBezTo>
                      <a:pt x="12823" y="-3181"/>
                      <a:pt x="22634" y="5677"/>
                      <a:pt x="23777" y="10440"/>
                    </a:cubicBezTo>
                    <a:cubicBezTo>
                      <a:pt x="25987" y="17679"/>
                      <a:pt x="22254" y="25403"/>
                      <a:pt x="15205" y="28156"/>
                    </a:cubicBezTo>
                    <a:cubicBezTo>
                      <a:pt x="5299" y="32252"/>
                      <a:pt x="441" y="21489"/>
                      <a:pt x="-35" y="12821"/>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41" id="241"/>
              <p:cNvSpPr/>
              <p:nvPr/>
            </p:nvSpPr>
            <p:spPr>
              <a:xfrm>
                <a:off x="6675373" y="3374052"/>
                <a:ext cx="28153" cy="25496"/>
              </a:xfrm>
              <a:custGeom>
                <a:avLst/>
                <a:gdLst/>
                <a:ahLst/>
                <a:cxnLst/>
                <a:rect r="r" b="b" t="t" l="l"/>
                <a:pathLst>
                  <a:path w="28153" h="25496" stroke="true" fill="norm" extrusionOk="true">
                    <a:moveTo>
                      <a:pt x="12441" y="1089"/>
                    </a:moveTo>
                    <a:cubicBezTo>
                      <a:pt x="16756" y="-1130"/>
                      <a:pt x="22004" y="-282"/>
                      <a:pt x="25395" y="3185"/>
                    </a:cubicBezTo>
                    <a:cubicBezTo>
                      <a:pt x="31300" y="9185"/>
                      <a:pt x="25395" y="20997"/>
                      <a:pt x="21490" y="23283"/>
                    </a:cubicBezTo>
                    <a:cubicBezTo>
                      <a:pt x="15156" y="27064"/>
                      <a:pt x="7002" y="25559"/>
                      <a:pt x="2440" y="19758"/>
                    </a:cubicBezTo>
                    <a:cubicBezTo>
                      <a:pt x="-4895" y="11376"/>
                      <a:pt x="4154" y="3851"/>
                      <a:pt x="12441" y="1089"/>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42" id="242"/>
              <p:cNvSpPr/>
              <p:nvPr/>
            </p:nvSpPr>
            <p:spPr>
              <a:xfrm>
                <a:off x="6531266" y="3280762"/>
                <a:ext cx="26791" cy="26925"/>
              </a:xfrm>
              <a:custGeom>
                <a:avLst/>
                <a:gdLst/>
                <a:ahLst/>
                <a:cxnLst/>
                <a:rect r="r" b="b" t="t" l="l"/>
                <a:pathLst>
                  <a:path w="26791" h="26925" stroke="true" fill="norm" extrusionOk="true">
                    <a:moveTo>
                      <a:pt x="23483" y="8845"/>
                    </a:moveTo>
                    <a:cubicBezTo>
                      <a:pt x="26836" y="12369"/>
                      <a:pt x="27494" y="17665"/>
                      <a:pt x="25103" y="21894"/>
                    </a:cubicBezTo>
                    <a:cubicBezTo>
                      <a:pt x="21102" y="29228"/>
                      <a:pt x="8053" y="26942"/>
                      <a:pt x="4814" y="23894"/>
                    </a:cubicBezTo>
                    <a:cubicBezTo>
                      <a:pt x="-939" y="18951"/>
                      <a:pt x="-1939" y="10407"/>
                      <a:pt x="2528" y="4273"/>
                    </a:cubicBezTo>
                    <a:cubicBezTo>
                      <a:pt x="8529" y="-4776"/>
                      <a:pt x="18435" y="1796"/>
                      <a:pt x="23483" y="8845"/>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43" id="243"/>
              <p:cNvSpPr/>
              <p:nvPr/>
            </p:nvSpPr>
            <p:spPr>
              <a:xfrm>
                <a:off x="6558841" y="3214516"/>
                <a:ext cx="28133" cy="25496"/>
              </a:xfrm>
              <a:custGeom>
                <a:avLst/>
                <a:gdLst/>
                <a:ahLst/>
                <a:cxnLst/>
                <a:rect r="r" b="b" t="t" l="l"/>
                <a:pathLst>
                  <a:path w="28133" h="25496" stroke="true" fill="norm" extrusionOk="true">
                    <a:moveTo>
                      <a:pt x="15149" y="24132"/>
                    </a:moveTo>
                    <a:cubicBezTo>
                      <a:pt x="10834" y="26352"/>
                      <a:pt x="5585" y="25504"/>
                      <a:pt x="2194" y="22037"/>
                    </a:cubicBezTo>
                    <a:cubicBezTo>
                      <a:pt x="-3616" y="16036"/>
                      <a:pt x="2194" y="4225"/>
                      <a:pt x="6195" y="1939"/>
                    </a:cubicBezTo>
                    <a:cubicBezTo>
                      <a:pt x="12529" y="-1842"/>
                      <a:pt x="20683" y="-337"/>
                      <a:pt x="25245" y="5464"/>
                    </a:cubicBezTo>
                    <a:cubicBezTo>
                      <a:pt x="32579" y="13846"/>
                      <a:pt x="23054" y="21370"/>
                      <a:pt x="15149" y="24132"/>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44" id="244"/>
              <p:cNvSpPr/>
              <p:nvPr/>
            </p:nvSpPr>
            <p:spPr>
              <a:xfrm>
                <a:off x="6634852" y="3264463"/>
                <a:ext cx="28190" cy="25482"/>
              </a:xfrm>
              <a:custGeom>
                <a:avLst/>
                <a:gdLst/>
                <a:ahLst/>
                <a:cxnLst/>
                <a:rect r="r" b="b" t="t" l="l"/>
                <a:pathLst>
                  <a:path w="28190" h="25482" stroke="true" fill="norm" extrusionOk="true">
                    <a:moveTo>
                      <a:pt x="12480" y="1045"/>
                    </a:moveTo>
                    <a:cubicBezTo>
                      <a:pt x="16804" y="-1107"/>
                      <a:pt x="22014" y="-269"/>
                      <a:pt x="25434" y="3141"/>
                    </a:cubicBezTo>
                    <a:cubicBezTo>
                      <a:pt x="31339" y="9141"/>
                      <a:pt x="25434" y="20952"/>
                      <a:pt x="21433" y="23238"/>
                    </a:cubicBezTo>
                    <a:cubicBezTo>
                      <a:pt x="15109" y="27067"/>
                      <a:pt x="6917" y="25553"/>
                      <a:pt x="2383" y="19714"/>
                    </a:cubicBezTo>
                    <a:cubicBezTo>
                      <a:pt x="-4856" y="11427"/>
                      <a:pt x="4193" y="3807"/>
                      <a:pt x="12480" y="1045"/>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45" id="245"/>
              <p:cNvSpPr/>
              <p:nvPr/>
            </p:nvSpPr>
            <p:spPr>
              <a:xfrm>
                <a:off x="6487891" y="3174823"/>
                <a:ext cx="26789" cy="26756"/>
              </a:xfrm>
              <a:custGeom>
                <a:avLst/>
                <a:gdLst/>
                <a:ahLst/>
                <a:cxnLst/>
                <a:rect r="r" b="b" t="t" l="l"/>
                <a:pathLst>
                  <a:path w="26789" h="26756" stroke="true" fill="norm" extrusionOk="true">
                    <a:moveTo>
                      <a:pt x="23424" y="8676"/>
                    </a:moveTo>
                    <a:cubicBezTo>
                      <a:pt x="26805" y="12171"/>
                      <a:pt x="27501" y="17477"/>
                      <a:pt x="25138" y="21725"/>
                    </a:cubicBezTo>
                    <a:cubicBezTo>
                      <a:pt x="21043" y="29059"/>
                      <a:pt x="8089" y="26773"/>
                      <a:pt x="4755" y="23725"/>
                    </a:cubicBezTo>
                    <a:cubicBezTo>
                      <a:pt x="-970" y="18753"/>
                      <a:pt x="-1922" y="10219"/>
                      <a:pt x="2564" y="4104"/>
                    </a:cubicBezTo>
                    <a:cubicBezTo>
                      <a:pt x="8279" y="-4564"/>
                      <a:pt x="18376" y="1627"/>
                      <a:pt x="23424" y="8676"/>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46" id="246"/>
              <p:cNvSpPr/>
              <p:nvPr/>
            </p:nvSpPr>
            <p:spPr>
              <a:xfrm>
                <a:off x="6515458" y="3108026"/>
                <a:ext cx="28139" cy="25496"/>
              </a:xfrm>
              <a:custGeom>
                <a:avLst/>
                <a:gdLst/>
                <a:ahLst/>
                <a:cxnLst/>
                <a:rect r="r" b="b" t="t" l="l"/>
                <a:pathLst>
                  <a:path w="28139" h="25496" stroke="true" fill="norm" extrusionOk="true">
                    <a:moveTo>
                      <a:pt x="15193" y="24133"/>
                    </a:moveTo>
                    <a:cubicBezTo>
                      <a:pt x="10878" y="26352"/>
                      <a:pt x="5630" y="25504"/>
                      <a:pt x="2239" y="22037"/>
                    </a:cubicBezTo>
                    <a:cubicBezTo>
                      <a:pt x="-3666" y="16036"/>
                      <a:pt x="2239" y="4225"/>
                      <a:pt x="6145" y="1939"/>
                    </a:cubicBezTo>
                    <a:cubicBezTo>
                      <a:pt x="12478" y="-1842"/>
                      <a:pt x="20632" y="-337"/>
                      <a:pt x="25195" y="5464"/>
                    </a:cubicBezTo>
                    <a:cubicBezTo>
                      <a:pt x="32529" y="14608"/>
                      <a:pt x="23385" y="21751"/>
                      <a:pt x="15193" y="24133"/>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47" id="247"/>
              <p:cNvSpPr/>
              <p:nvPr/>
            </p:nvSpPr>
            <p:spPr>
              <a:xfrm>
                <a:off x="6591472" y="3158311"/>
                <a:ext cx="28140" cy="25527"/>
              </a:xfrm>
              <a:custGeom>
                <a:avLst/>
                <a:gdLst/>
                <a:ahLst/>
                <a:cxnLst/>
                <a:rect r="r" b="b" t="t" l="l"/>
                <a:pathLst>
                  <a:path w="28140" h="25527" stroke="true" fill="norm" extrusionOk="true">
                    <a:moveTo>
                      <a:pt x="12427" y="1089"/>
                    </a:moveTo>
                    <a:cubicBezTo>
                      <a:pt x="16742" y="-1130"/>
                      <a:pt x="21990" y="-282"/>
                      <a:pt x="25381" y="3185"/>
                    </a:cubicBezTo>
                    <a:cubicBezTo>
                      <a:pt x="31286" y="9186"/>
                      <a:pt x="25381" y="20997"/>
                      <a:pt x="21476" y="23283"/>
                    </a:cubicBezTo>
                    <a:cubicBezTo>
                      <a:pt x="15151" y="27112"/>
                      <a:pt x="6959" y="25597"/>
                      <a:pt x="2426" y="19758"/>
                    </a:cubicBezTo>
                    <a:cubicBezTo>
                      <a:pt x="-4909" y="11948"/>
                      <a:pt x="4235" y="3852"/>
                      <a:pt x="12427" y="1089"/>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48" id="248"/>
              <p:cNvSpPr/>
              <p:nvPr/>
            </p:nvSpPr>
            <p:spPr>
              <a:xfrm>
                <a:off x="6871101" y="3313487"/>
                <a:ext cx="27607" cy="26207"/>
              </a:xfrm>
              <a:custGeom>
                <a:avLst/>
                <a:gdLst/>
                <a:ahLst/>
                <a:cxnLst/>
                <a:rect r="r" b="b" t="t" l="l"/>
                <a:pathLst>
                  <a:path w="27607" h="26207" stroke="true" fill="norm" extrusionOk="true">
                    <a:moveTo>
                      <a:pt x="16452" y="2027"/>
                    </a:moveTo>
                    <a:cubicBezTo>
                      <a:pt x="12547" y="-859"/>
                      <a:pt x="7213" y="-859"/>
                      <a:pt x="3308" y="2027"/>
                    </a:cubicBezTo>
                    <a:cubicBezTo>
                      <a:pt x="-3360" y="7076"/>
                      <a:pt x="736" y="19649"/>
                      <a:pt x="4165" y="22506"/>
                    </a:cubicBezTo>
                    <a:cubicBezTo>
                      <a:pt x="9889" y="27469"/>
                      <a:pt x="18452" y="27221"/>
                      <a:pt x="23882" y="21935"/>
                    </a:cubicBezTo>
                    <a:cubicBezTo>
                      <a:pt x="32073" y="14886"/>
                      <a:pt x="24168" y="6028"/>
                      <a:pt x="16452" y="2027"/>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49" id="249"/>
              <p:cNvSpPr/>
              <p:nvPr/>
            </p:nvSpPr>
            <p:spPr>
              <a:xfrm>
                <a:off x="6935061" y="3274868"/>
                <a:ext cx="24953" cy="28889"/>
              </a:xfrm>
              <a:custGeom>
                <a:avLst/>
                <a:gdLst/>
                <a:ahLst/>
                <a:cxnLst/>
                <a:rect r="r" b="b" t="t" l="l"/>
                <a:pathLst>
                  <a:path w="24953" h="28889" stroke="true" fill="norm" extrusionOk="true">
                    <a:moveTo>
                      <a:pt x="403" y="14548"/>
                    </a:moveTo>
                    <a:cubicBezTo>
                      <a:pt x="-1264" y="19120"/>
                      <a:pt x="288" y="24245"/>
                      <a:pt x="4213" y="27121"/>
                    </a:cubicBezTo>
                    <a:cubicBezTo>
                      <a:pt x="10975" y="32074"/>
                      <a:pt x="21834" y="24550"/>
                      <a:pt x="23263" y="20454"/>
                    </a:cubicBezTo>
                    <a:cubicBezTo>
                      <a:pt x="26597" y="13491"/>
                      <a:pt x="23920" y="5138"/>
                      <a:pt x="17167" y="1404"/>
                    </a:cubicBezTo>
                    <a:cubicBezTo>
                      <a:pt x="8213" y="-4025"/>
                      <a:pt x="2022" y="5976"/>
                      <a:pt x="403" y="14548"/>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50" id="250"/>
              <p:cNvSpPr/>
              <p:nvPr/>
            </p:nvSpPr>
            <p:spPr>
              <a:xfrm>
                <a:off x="6815938" y="3255961"/>
                <a:ext cx="29068" cy="24266"/>
              </a:xfrm>
              <a:custGeom>
                <a:avLst/>
                <a:gdLst/>
                <a:ahLst/>
                <a:cxnLst/>
                <a:rect r="r" b="b" t="t" l="l"/>
                <a:pathLst>
                  <a:path w="29068" h="24266" stroke="true" fill="norm" extrusionOk="true">
                    <a:moveTo>
                      <a:pt x="17132" y="24026"/>
                    </a:moveTo>
                    <a:cubicBezTo>
                      <a:pt x="21990" y="24359"/>
                      <a:pt x="26496" y="21511"/>
                      <a:pt x="28276" y="16977"/>
                    </a:cubicBezTo>
                    <a:cubicBezTo>
                      <a:pt x="31229" y="9071"/>
                      <a:pt x="21132" y="594"/>
                      <a:pt x="16656" y="23"/>
                    </a:cubicBezTo>
                    <a:cubicBezTo>
                      <a:pt x="9188" y="-1082"/>
                      <a:pt x="2102" y="3652"/>
                      <a:pt x="273" y="10976"/>
                    </a:cubicBezTo>
                    <a:cubicBezTo>
                      <a:pt x="-2870" y="21454"/>
                      <a:pt x="8559" y="24788"/>
                      <a:pt x="17132" y="24026"/>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51" id="251"/>
              <p:cNvSpPr/>
              <p:nvPr/>
            </p:nvSpPr>
            <p:spPr>
              <a:xfrm>
                <a:off x="6874714" y="3206388"/>
                <a:ext cx="24944" cy="28926"/>
              </a:xfrm>
              <a:custGeom>
                <a:avLst/>
                <a:gdLst/>
                <a:ahLst/>
                <a:cxnLst/>
                <a:rect r="r" b="b" t="t" l="l"/>
                <a:pathLst>
                  <a:path w="24944" h="28926" stroke="true" fill="norm" extrusionOk="true">
                    <a:moveTo>
                      <a:pt x="24078" y="14067"/>
                    </a:moveTo>
                    <a:cubicBezTo>
                      <a:pt x="25659" y="9476"/>
                      <a:pt x="24078" y="4390"/>
                      <a:pt x="20172" y="1494"/>
                    </a:cubicBezTo>
                    <a:cubicBezTo>
                      <a:pt x="13410" y="-3459"/>
                      <a:pt x="2551" y="4066"/>
                      <a:pt x="1122" y="8161"/>
                    </a:cubicBezTo>
                    <a:cubicBezTo>
                      <a:pt x="-2144" y="15153"/>
                      <a:pt x="561" y="23478"/>
                      <a:pt x="7314" y="27211"/>
                    </a:cubicBezTo>
                    <a:cubicBezTo>
                      <a:pt x="16172" y="32736"/>
                      <a:pt x="22458" y="22640"/>
                      <a:pt x="24078" y="14067"/>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52" id="252"/>
              <p:cNvSpPr/>
              <p:nvPr/>
            </p:nvSpPr>
            <p:spPr>
              <a:xfrm>
                <a:off x="6986089" y="3335321"/>
                <a:ext cx="27675" cy="26341"/>
              </a:xfrm>
              <a:custGeom>
                <a:avLst/>
                <a:gdLst/>
                <a:ahLst/>
                <a:cxnLst/>
                <a:rect r="r" b="b" t="t" l="l"/>
                <a:pathLst>
                  <a:path w="27675" h="26341" stroke="true" fill="norm" extrusionOk="true">
                    <a:moveTo>
                      <a:pt x="16526" y="2006"/>
                    </a:moveTo>
                    <a:cubicBezTo>
                      <a:pt x="12611" y="-851"/>
                      <a:pt x="7296" y="-851"/>
                      <a:pt x="3381" y="2006"/>
                    </a:cubicBezTo>
                    <a:cubicBezTo>
                      <a:pt x="-3381" y="6959"/>
                      <a:pt x="715" y="19532"/>
                      <a:pt x="4144" y="22389"/>
                    </a:cubicBezTo>
                    <a:cubicBezTo>
                      <a:pt x="9764" y="27476"/>
                      <a:pt x="18336" y="27476"/>
                      <a:pt x="23956" y="22389"/>
                    </a:cubicBezTo>
                    <a:cubicBezTo>
                      <a:pt x="32052" y="14960"/>
                      <a:pt x="24432" y="6387"/>
                      <a:pt x="16526" y="2006"/>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53" id="253"/>
              <p:cNvSpPr/>
              <p:nvPr/>
            </p:nvSpPr>
            <p:spPr>
              <a:xfrm>
                <a:off x="7050083" y="3296689"/>
                <a:ext cx="24944" cy="28932"/>
              </a:xfrm>
              <a:custGeom>
                <a:avLst/>
                <a:gdLst/>
                <a:ahLst/>
                <a:cxnLst/>
                <a:rect r="r" b="b" t="t" l="l"/>
                <a:pathLst>
                  <a:path w="24944" h="28932" stroke="true" fill="norm" extrusionOk="true">
                    <a:moveTo>
                      <a:pt x="347" y="14540"/>
                    </a:moveTo>
                    <a:cubicBezTo>
                      <a:pt x="-1234" y="19131"/>
                      <a:pt x="347" y="24217"/>
                      <a:pt x="4252" y="27112"/>
                    </a:cubicBezTo>
                    <a:cubicBezTo>
                      <a:pt x="11015" y="32161"/>
                      <a:pt x="21873" y="24636"/>
                      <a:pt x="23302" y="20445"/>
                    </a:cubicBezTo>
                    <a:cubicBezTo>
                      <a:pt x="26569" y="13454"/>
                      <a:pt x="23864" y="5129"/>
                      <a:pt x="17111" y="1395"/>
                    </a:cubicBezTo>
                    <a:cubicBezTo>
                      <a:pt x="8062" y="-4034"/>
                      <a:pt x="1966" y="6062"/>
                      <a:pt x="347" y="14540"/>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54" id="254"/>
              <p:cNvSpPr/>
              <p:nvPr/>
            </p:nvSpPr>
            <p:spPr>
              <a:xfrm>
                <a:off x="6989698" y="3228284"/>
                <a:ext cx="24945" cy="28901"/>
              </a:xfrm>
              <a:custGeom>
                <a:avLst/>
                <a:gdLst/>
                <a:ahLst/>
                <a:cxnLst/>
                <a:rect r="r" b="b" t="t" l="l"/>
                <a:pathLst>
                  <a:path w="24945" h="28901" stroke="true" fill="norm" extrusionOk="true">
                    <a:moveTo>
                      <a:pt x="24061" y="14079"/>
                    </a:moveTo>
                    <a:cubicBezTo>
                      <a:pt x="25661" y="9507"/>
                      <a:pt x="24118" y="4421"/>
                      <a:pt x="20251" y="1506"/>
                    </a:cubicBezTo>
                    <a:cubicBezTo>
                      <a:pt x="13488" y="-3447"/>
                      <a:pt x="2630" y="3982"/>
                      <a:pt x="1201" y="8173"/>
                    </a:cubicBezTo>
                    <a:cubicBezTo>
                      <a:pt x="-2181" y="15136"/>
                      <a:pt x="496" y="23528"/>
                      <a:pt x="7297" y="27223"/>
                    </a:cubicBezTo>
                    <a:cubicBezTo>
                      <a:pt x="16250" y="32653"/>
                      <a:pt x="22441" y="22652"/>
                      <a:pt x="24061" y="14079"/>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55" id="255"/>
              <p:cNvSpPr/>
              <p:nvPr/>
            </p:nvSpPr>
            <p:spPr>
              <a:xfrm>
                <a:off x="7103151" y="3355874"/>
                <a:ext cx="27639" cy="26132"/>
              </a:xfrm>
              <a:custGeom>
                <a:avLst/>
                <a:gdLst/>
                <a:ahLst/>
                <a:cxnLst/>
                <a:rect r="r" b="b" t="t" l="l"/>
                <a:pathLst>
                  <a:path w="27639" h="26132" stroke="true" fill="norm" extrusionOk="true">
                    <a:moveTo>
                      <a:pt x="16526" y="2027"/>
                    </a:moveTo>
                    <a:cubicBezTo>
                      <a:pt x="12621" y="-859"/>
                      <a:pt x="7287" y="-859"/>
                      <a:pt x="3382" y="2027"/>
                    </a:cubicBezTo>
                    <a:cubicBezTo>
                      <a:pt x="-3381" y="7076"/>
                      <a:pt x="715" y="19553"/>
                      <a:pt x="4143" y="22411"/>
                    </a:cubicBezTo>
                    <a:cubicBezTo>
                      <a:pt x="9887" y="27364"/>
                      <a:pt x="18450" y="27164"/>
                      <a:pt x="23956" y="21935"/>
                    </a:cubicBezTo>
                    <a:cubicBezTo>
                      <a:pt x="32052" y="14886"/>
                      <a:pt x="24242" y="6028"/>
                      <a:pt x="16526" y="2027"/>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56" id="256"/>
              <p:cNvSpPr/>
              <p:nvPr/>
            </p:nvSpPr>
            <p:spPr>
              <a:xfrm>
                <a:off x="7167136" y="3317366"/>
                <a:ext cx="24954" cy="29114"/>
              </a:xfrm>
              <a:custGeom>
                <a:avLst/>
                <a:gdLst/>
                <a:ahLst/>
                <a:cxnLst/>
                <a:rect r="r" b="b" t="t" l="l"/>
                <a:pathLst>
                  <a:path w="24954" h="29114" stroke="true" fill="norm" extrusionOk="true">
                    <a:moveTo>
                      <a:pt x="356" y="14817"/>
                    </a:moveTo>
                    <a:cubicBezTo>
                      <a:pt x="-1244" y="19380"/>
                      <a:pt x="347" y="24457"/>
                      <a:pt x="4262" y="27295"/>
                    </a:cubicBezTo>
                    <a:cubicBezTo>
                      <a:pt x="11024" y="32343"/>
                      <a:pt x="21883" y="24819"/>
                      <a:pt x="23312" y="20628"/>
                    </a:cubicBezTo>
                    <a:cubicBezTo>
                      <a:pt x="26578" y="13636"/>
                      <a:pt x="23873" y="5311"/>
                      <a:pt x="17120" y="1578"/>
                    </a:cubicBezTo>
                    <a:cubicBezTo>
                      <a:pt x="8167" y="-4233"/>
                      <a:pt x="1976" y="5864"/>
                      <a:pt x="356" y="14817"/>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57" id="257"/>
              <p:cNvSpPr/>
              <p:nvPr/>
            </p:nvSpPr>
            <p:spPr>
              <a:xfrm>
                <a:off x="7106761" y="3248775"/>
                <a:ext cx="24983" cy="28889"/>
              </a:xfrm>
              <a:custGeom>
                <a:avLst/>
                <a:gdLst/>
                <a:ahLst/>
                <a:cxnLst/>
                <a:rect r="r" b="b" t="t" l="l"/>
                <a:pathLst>
                  <a:path w="24983" h="28889" stroke="true" fill="norm" extrusionOk="true">
                    <a:moveTo>
                      <a:pt x="24061" y="14067"/>
                    </a:moveTo>
                    <a:cubicBezTo>
                      <a:pt x="25728" y="9495"/>
                      <a:pt x="24175" y="4371"/>
                      <a:pt x="20251" y="1494"/>
                    </a:cubicBezTo>
                    <a:cubicBezTo>
                      <a:pt x="13488" y="-3459"/>
                      <a:pt x="2630" y="4066"/>
                      <a:pt x="1201" y="8162"/>
                    </a:cubicBezTo>
                    <a:cubicBezTo>
                      <a:pt x="-2181" y="15124"/>
                      <a:pt x="496" y="23516"/>
                      <a:pt x="7297" y="27212"/>
                    </a:cubicBezTo>
                    <a:cubicBezTo>
                      <a:pt x="16250" y="32641"/>
                      <a:pt x="22442" y="22639"/>
                      <a:pt x="24061" y="14067"/>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58" id="258"/>
              <p:cNvSpPr/>
              <p:nvPr/>
            </p:nvSpPr>
            <p:spPr>
              <a:xfrm>
                <a:off x="7218165" y="3377803"/>
                <a:ext cx="27634" cy="26429"/>
              </a:xfrm>
              <a:custGeom>
                <a:avLst/>
                <a:gdLst/>
                <a:ahLst/>
                <a:cxnLst/>
                <a:rect r="r" b="b" t="t" l="l"/>
                <a:pathLst>
                  <a:path w="27634" h="26429" stroke="true" fill="norm" extrusionOk="true">
                    <a:moveTo>
                      <a:pt x="16479" y="2006"/>
                    </a:moveTo>
                    <a:cubicBezTo>
                      <a:pt x="12564" y="-851"/>
                      <a:pt x="7249" y="-851"/>
                      <a:pt x="3335" y="2006"/>
                    </a:cubicBezTo>
                    <a:cubicBezTo>
                      <a:pt x="-3333" y="7054"/>
                      <a:pt x="667" y="19627"/>
                      <a:pt x="4192" y="22485"/>
                    </a:cubicBezTo>
                    <a:cubicBezTo>
                      <a:pt x="9783" y="27562"/>
                      <a:pt x="18317" y="27562"/>
                      <a:pt x="23908" y="22485"/>
                    </a:cubicBezTo>
                    <a:cubicBezTo>
                      <a:pt x="32100" y="14769"/>
                      <a:pt x="24194" y="5911"/>
                      <a:pt x="16479" y="2006"/>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59" id="259"/>
              <p:cNvSpPr/>
              <p:nvPr/>
            </p:nvSpPr>
            <p:spPr>
              <a:xfrm>
                <a:off x="7282112" y="3339075"/>
                <a:ext cx="24993" cy="28880"/>
              </a:xfrm>
              <a:custGeom>
                <a:avLst/>
                <a:gdLst/>
                <a:ahLst/>
                <a:cxnLst/>
                <a:rect r="r" b="b" t="t" l="l"/>
                <a:pathLst>
                  <a:path w="24993" h="28880" stroke="true" fill="norm" extrusionOk="true">
                    <a:moveTo>
                      <a:pt x="347" y="14540"/>
                    </a:moveTo>
                    <a:cubicBezTo>
                      <a:pt x="-1234" y="19131"/>
                      <a:pt x="347" y="24217"/>
                      <a:pt x="4252" y="27113"/>
                    </a:cubicBezTo>
                    <a:cubicBezTo>
                      <a:pt x="11015" y="32066"/>
                      <a:pt x="21873" y="24541"/>
                      <a:pt x="23302" y="20445"/>
                    </a:cubicBezTo>
                    <a:cubicBezTo>
                      <a:pt x="26636" y="13482"/>
                      <a:pt x="23959" y="5129"/>
                      <a:pt x="17206" y="1395"/>
                    </a:cubicBezTo>
                    <a:cubicBezTo>
                      <a:pt x="8253" y="-4034"/>
                      <a:pt x="1966" y="6062"/>
                      <a:pt x="347" y="14540"/>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60" id="260"/>
              <p:cNvSpPr/>
              <p:nvPr/>
            </p:nvSpPr>
            <p:spPr>
              <a:xfrm>
                <a:off x="7221805" y="3270440"/>
                <a:ext cx="24944" cy="29133"/>
              </a:xfrm>
              <a:custGeom>
                <a:avLst/>
                <a:gdLst/>
                <a:ahLst/>
                <a:cxnLst/>
                <a:rect r="r" b="b" t="t" l="l"/>
                <a:pathLst>
                  <a:path w="24944" h="29133" stroke="true" fill="norm" extrusionOk="true">
                    <a:moveTo>
                      <a:pt x="24078" y="14118"/>
                    </a:moveTo>
                    <a:cubicBezTo>
                      <a:pt x="25659" y="9527"/>
                      <a:pt x="24078" y="4441"/>
                      <a:pt x="20173" y="1545"/>
                    </a:cubicBezTo>
                    <a:cubicBezTo>
                      <a:pt x="13410" y="-3503"/>
                      <a:pt x="2552" y="4022"/>
                      <a:pt x="1123" y="8213"/>
                    </a:cubicBezTo>
                    <a:cubicBezTo>
                      <a:pt x="-2145" y="15204"/>
                      <a:pt x="561" y="23529"/>
                      <a:pt x="7314" y="27263"/>
                    </a:cubicBezTo>
                    <a:cubicBezTo>
                      <a:pt x="16172" y="33168"/>
                      <a:pt x="22459" y="22786"/>
                      <a:pt x="24078" y="14118"/>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61" id="261"/>
              <p:cNvSpPr/>
              <p:nvPr/>
            </p:nvSpPr>
            <p:spPr>
              <a:xfrm>
                <a:off x="6783593" y="3464078"/>
                <a:ext cx="27633" cy="26207"/>
              </a:xfrm>
              <a:custGeom>
                <a:avLst/>
                <a:gdLst/>
                <a:ahLst/>
                <a:cxnLst/>
                <a:rect r="r" b="b" t="t" l="l"/>
                <a:pathLst>
                  <a:path w="27633" h="26207" stroke="true" fill="norm" extrusionOk="true">
                    <a:moveTo>
                      <a:pt x="16520" y="2027"/>
                    </a:moveTo>
                    <a:cubicBezTo>
                      <a:pt x="12615" y="-859"/>
                      <a:pt x="7281" y="-859"/>
                      <a:pt x="3376" y="2027"/>
                    </a:cubicBezTo>
                    <a:cubicBezTo>
                      <a:pt x="-3387" y="7076"/>
                      <a:pt x="709" y="19649"/>
                      <a:pt x="4233" y="22506"/>
                    </a:cubicBezTo>
                    <a:cubicBezTo>
                      <a:pt x="9958" y="27469"/>
                      <a:pt x="18520" y="27221"/>
                      <a:pt x="23950" y="21935"/>
                    </a:cubicBezTo>
                    <a:cubicBezTo>
                      <a:pt x="32046" y="14886"/>
                      <a:pt x="24235" y="6028"/>
                      <a:pt x="16520" y="2027"/>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62" id="262"/>
              <p:cNvSpPr/>
              <p:nvPr/>
            </p:nvSpPr>
            <p:spPr>
              <a:xfrm>
                <a:off x="6847582" y="3425458"/>
                <a:ext cx="24944" cy="28889"/>
              </a:xfrm>
              <a:custGeom>
                <a:avLst/>
                <a:gdLst/>
                <a:ahLst/>
                <a:cxnLst/>
                <a:rect r="r" b="b" t="t" l="l"/>
                <a:pathLst>
                  <a:path w="24944" h="28889" stroke="true" fill="norm" extrusionOk="true">
                    <a:moveTo>
                      <a:pt x="347" y="14548"/>
                    </a:moveTo>
                    <a:cubicBezTo>
                      <a:pt x="-1234" y="19139"/>
                      <a:pt x="347" y="24226"/>
                      <a:pt x="4252" y="27122"/>
                    </a:cubicBezTo>
                    <a:cubicBezTo>
                      <a:pt x="11015" y="32074"/>
                      <a:pt x="21873" y="24550"/>
                      <a:pt x="23302" y="20454"/>
                    </a:cubicBezTo>
                    <a:cubicBezTo>
                      <a:pt x="26569" y="13462"/>
                      <a:pt x="23864" y="5138"/>
                      <a:pt x="17111" y="1404"/>
                    </a:cubicBezTo>
                    <a:cubicBezTo>
                      <a:pt x="8157" y="-4025"/>
                      <a:pt x="1966" y="5976"/>
                      <a:pt x="347" y="14548"/>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63" id="263"/>
              <p:cNvSpPr/>
              <p:nvPr/>
            </p:nvSpPr>
            <p:spPr>
              <a:xfrm>
                <a:off x="6728429" y="3406536"/>
                <a:ext cx="29074" cy="24260"/>
              </a:xfrm>
              <a:custGeom>
                <a:avLst/>
                <a:gdLst/>
                <a:ahLst/>
                <a:cxnLst/>
                <a:rect r="r" b="b" t="t" l="l"/>
                <a:pathLst>
                  <a:path w="29074" h="24260" stroke="true" fill="norm" extrusionOk="true">
                    <a:moveTo>
                      <a:pt x="17202" y="24040"/>
                    </a:moveTo>
                    <a:cubicBezTo>
                      <a:pt x="22031" y="24364"/>
                      <a:pt x="26507" y="21507"/>
                      <a:pt x="28250" y="16992"/>
                    </a:cubicBezTo>
                    <a:cubicBezTo>
                      <a:pt x="31298" y="9086"/>
                      <a:pt x="21202" y="609"/>
                      <a:pt x="16725" y="37"/>
                    </a:cubicBezTo>
                    <a:cubicBezTo>
                      <a:pt x="9229" y="-1125"/>
                      <a:pt x="2076" y="3628"/>
                      <a:pt x="247" y="10991"/>
                    </a:cubicBezTo>
                    <a:cubicBezTo>
                      <a:pt x="-2801" y="21469"/>
                      <a:pt x="8534" y="24707"/>
                      <a:pt x="17202" y="24040"/>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64" id="264"/>
              <p:cNvSpPr/>
              <p:nvPr/>
            </p:nvSpPr>
            <p:spPr>
              <a:xfrm>
                <a:off x="6787197" y="3356979"/>
                <a:ext cx="24983" cy="28798"/>
              </a:xfrm>
              <a:custGeom>
                <a:avLst/>
                <a:gdLst/>
                <a:ahLst/>
                <a:cxnLst/>
                <a:rect r="r" b="b" t="t" l="l"/>
                <a:pathLst>
                  <a:path w="24983" h="28798" stroke="true" fill="norm" extrusionOk="true">
                    <a:moveTo>
                      <a:pt x="24061" y="14067"/>
                    </a:moveTo>
                    <a:cubicBezTo>
                      <a:pt x="25728" y="9495"/>
                      <a:pt x="24175" y="4371"/>
                      <a:pt x="20251" y="1494"/>
                    </a:cubicBezTo>
                    <a:cubicBezTo>
                      <a:pt x="13488" y="-3459"/>
                      <a:pt x="2630" y="4066"/>
                      <a:pt x="1201" y="8161"/>
                    </a:cubicBezTo>
                    <a:cubicBezTo>
                      <a:pt x="-2181" y="15124"/>
                      <a:pt x="496" y="23516"/>
                      <a:pt x="7297" y="27211"/>
                    </a:cubicBezTo>
                    <a:cubicBezTo>
                      <a:pt x="16250" y="32355"/>
                      <a:pt x="22441" y="22830"/>
                      <a:pt x="24061" y="14067"/>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65" id="265"/>
              <p:cNvSpPr/>
              <p:nvPr/>
            </p:nvSpPr>
            <p:spPr>
              <a:xfrm>
                <a:off x="6898818" y="3485890"/>
                <a:ext cx="27488" cy="26121"/>
              </a:xfrm>
              <a:custGeom>
                <a:avLst/>
                <a:gdLst/>
                <a:ahLst/>
                <a:cxnLst/>
                <a:rect r="r" b="b" t="t" l="l"/>
                <a:pathLst>
                  <a:path w="27488" h="26121" stroke="true" fill="norm" extrusionOk="true">
                    <a:moveTo>
                      <a:pt x="16452" y="2027"/>
                    </a:moveTo>
                    <a:cubicBezTo>
                      <a:pt x="12547" y="-859"/>
                      <a:pt x="7213" y="-859"/>
                      <a:pt x="3308" y="2027"/>
                    </a:cubicBezTo>
                    <a:cubicBezTo>
                      <a:pt x="-3360" y="6980"/>
                      <a:pt x="736" y="19553"/>
                      <a:pt x="4165" y="22411"/>
                    </a:cubicBezTo>
                    <a:cubicBezTo>
                      <a:pt x="9880" y="27354"/>
                      <a:pt x="18414" y="27145"/>
                      <a:pt x="23882" y="21935"/>
                    </a:cubicBezTo>
                    <a:cubicBezTo>
                      <a:pt x="31883" y="14886"/>
                      <a:pt x="23977" y="6123"/>
                      <a:pt x="16452" y="2027"/>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66" id="266"/>
              <p:cNvSpPr/>
              <p:nvPr/>
            </p:nvSpPr>
            <p:spPr>
              <a:xfrm>
                <a:off x="6962493" y="3447279"/>
                <a:ext cx="24953" cy="28932"/>
              </a:xfrm>
              <a:custGeom>
                <a:avLst/>
                <a:gdLst/>
                <a:ahLst/>
                <a:cxnLst/>
                <a:rect r="r" b="b" t="t" l="l"/>
                <a:pathLst>
                  <a:path w="24953" h="28932" stroke="true" fill="norm" extrusionOk="true">
                    <a:moveTo>
                      <a:pt x="403" y="14539"/>
                    </a:moveTo>
                    <a:cubicBezTo>
                      <a:pt x="-1264" y="19111"/>
                      <a:pt x="288" y="24236"/>
                      <a:pt x="4213" y="27112"/>
                    </a:cubicBezTo>
                    <a:cubicBezTo>
                      <a:pt x="10975" y="32161"/>
                      <a:pt x="21834" y="24636"/>
                      <a:pt x="23263" y="20445"/>
                    </a:cubicBezTo>
                    <a:cubicBezTo>
                      <a:pt x="26597" y="13482"/>
                      <a:pt x="23920" y="5129"/>
                      <a:pt x="17167" y="1395"/>
                    </a:cubicBezTo>
                    <a:cubicBezTo>
                      <a:pt x="8309" y="-4034"/>
                      <a:pt x="2117" y="6062"/>
                      <a:pt x="403" y="14539"/>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67" id="267"/>
              <p:cNvSpPr/>
              <p:nvPr/>
            </p:nvSpPr>
            <p:spPr>
              <a:xfrm>
                <a:off x="6902241" y="3378874"/>
                <a:ext cx="24944" cy="28901"/>
              </a:xfrm>
              <a:custGeom>
                <a:avLst/>
                <a:gdLst/>
                <a:ahLst/>
                <a:cxnLst/>
                <a:rect r="r" b="b" t="t" l="l"/>
                <a:pathLst>
                  <a:path w="24944" h="28901" stroke="true" fill="norm" extrusionOk="true">
                    <a:moveTo>
                      <a:pt x="24078" y="14079"/>
                    </a:moveTo>
                    <a:cubicBezTo>
                      <a:pt x="25659" y="9488"/>
                      <a:pt x="24078" y="4402"/>
                      <a:pt x="20173" y="1506"/>
                    </a:cubicBezTo>
                    <a:cubicBezTo>
                      <a:pt x="13410" y="-3447"/>
                      <a:pt x="2552" y="3983"/>
                      <a:pt x="1123" y="8174"/>
                    </a:cubicBezTo>
                    <a:cubicBezTo>
                      <a:pt x="-2144" y="15165"/>
                      <a:pt x="561" y="23490"/>
                      <a:pt x="7314" y="27224"/>
                    </a:cubicBezTo>
                    <a:cubicBezTo>
                      <a:pt x="16172" y="32653"/>
                      <a:pt x="22554" y="22651"/>
                      <a:pt x="24078" y="14079"/>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68" id="268"/>
              <p:cNvSpPr/>
              <p:nvPr/>
            </p:nvSpPr>
            <p:spPr>
              <a:xfrm>
                <a:off x="7015690" y="3506464"/>
                <a:ext cx="27607" cy="26121"/>
              </a:xfrm>
              <a:custGeom>
                <a:avLst/>
                <a:gdLst/>
                <a:ahLst/>
                <a:cxnLst/>
                <a:rect r="r" b="b" t="t" l="l"/>
                <a:pathLst>
                  <a:path w="27607" h="26121" stroke="true" fill="norm" extrusionOk="true">
                    <a:moveTo>
                      <a:pt x="16452" y="2027"/>
                    </a:moveTo>
                    <a:cubicBezTo>
                      <a:pt x="12547" y="-859"/>
                      <a:pt x="7213" y="-859"/>
                      <a:pt x="3308" y="2027"/>
                    </a:cubicBezTo>
                    <a:cubicBezTo>
                      <a:pt x="-3360" y="6980"/>
                      <a:pt x="736" y="19553"/>
                      <a:pt x="4165" y="22411"/>
                    </a:cubicBezTo>
                    <a:cubicBezTo>
                      <a:pt x="9880" y="27354"/>
                      <a:pt x="18415" y="27145"/>
                      <a:pt x="23882" y="21935"/>
                    </a:cubicBezTo>
                    <a:cubicBezTo>
                      <a:pt x="32073" y="14886"/>
                      <a:pt x="24168" y="6028"/>
                      <a:pt x="16452" y="2027"/>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69" id="269"/>
              <p:cNvSpPr/>
              <p:nvPr/>
            </p:nvSpPr>
            <p:spPr>
              <a:xfrm>
                <a:off x="7079688" y="3467758"/>
                <a:ext cx="24916" cy="28932"/>
              </a:xfrm>
              <a:custGeom>
                <a:avLst/>
                <a:gdLst/>
                <a:ahLst/>
                <a:cxnLst/>
                <a:rect r="r" b="b" t="t" l="l"/>
                <a:pathLst>
                  <a:path w="24916" h="28932" stroke="true" fill="norm" extrusionOk="true">
                    <a:moveTo>
                      <a:pt x="365" y="14540"/>
                    </a:moveTo>
                    <a:cubicBezTo>
                      <a:pt x="-1235" y="19111"/>
                      <a:pt x="308" y="24198"/>
                      <a:pt x="4175" y="27112"/>
                    </a:cubicBezTo>
                    <a:cubicBezTo>
                      <a:pt x="10938" y="32161"/>
                      <a:pt x="21796" y="24636"/>
                      <a:pt x="23225" y="20445"/>
                    </a:cubicBezTo>
                    <a:cubicBezTo>
                      <a:pt x="26559" y="13482"/>
                      <a:pt x="23882" y="5129"/>
                      <a:pt x="17129" y="1395"/>
                    </a:cubicBezTo>
                    <a:cubicBezTo>
                      <a:pt x="8176" y="-4034"/>
                      <a:pt x="1984" y="6062"/>
                      <a:pt x="365" y="14540"/>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70" id="270"/>
              <p:cNvSpPr/>
              <p:nvPr/>
            </p:nvSpPr>
            <p:spPr>
              <a:xfrm>
                <a:off x="7019304" y="3399365"/>
                <a:ext cx="24944" cy="28889"/>
              </a:xfrm>
              <a:custGeom>
                <a:avLst/>
                <a:gdLst/>
                <a:ahLst/>
                <a:cxnLst/>
                <a:rect r="r" b="b" t="t" l="l"/>
                <a:pathLst>
                  <a:path w="24944" h="28889" stroke="true" fill="norm" extrusionOk="true">
                    <a:moveTo>
                      <a:pt x="24078" y="14067"/>
                    </a:moveTo>
                    <a:cubicBezTo>
                      <a:pt x="25659" y="9476"/>
                      <a:pt x="24078" y="4390"/>
                      <a:pt x="20172" y="1494"/>
                    </a:cubicBezTo>
                    <a:cubicBezTo>
                      <a:pt x="13410" y="-3459"/>
                      <a:pt x="2551" y="4066"/>
                      <a:pt x="1122" y="8162"/>
                    </a:cubicBezTo>
                    <a:cubicBezTo>
                      <a:pt x="-2144" y="15153"/>
                      <a:pt x="561" y="23478"/>
                      <a:pt x="7314" y="27212"/>
                    </a:cubicBezTo>
                    <a:cubicBezTo>
                      <a:pt x="16172" y="32641"/>
                      <a:pt x="22459" y="22639"/>
                      <a:pt x="24078" y="14067"/>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71" id="271"/>
              <p:cNvSpPr/>
              <p:nvPr/>
            </p:nvSpPr>
            <p:spPr>
              <a:xfrm>
                <a:off x="7130678" y="3528276"/>
                <a:ext cx="27723" cy="26458"/>
              </a:xfrm>
              <a:custGeom>
                <a:avLst/>
                <a:gdLst/>
                <a:ahLst/>
                <a:cxnLst/>
                <a:rect r="r" b="b" t="t" l="l"/>
                <a:pathLst>
                  <a:path w="27723" h="26458" stroke="true" fill="norm" extrusionOk="true">
                    <a:moveTo>
                      <a:pt x="16526" y="2027"/>
                    </a:moveTo>
                    <a:cubicBezTo>
                      <a:pt x="12621" y="-859"/>
                      <a:pt x="7287" y="-859"/>
                      <a:pt x="3381" y="2027"/>
                    </a:cubicBezTo>
                    <a:cubicBezTo>
                      <a:pt x="-3381" y="7075"/>
                      <a:pt x="715" y="19649"/>
                      <a:pt x="4144" y="22506"/>
                    </a:cubicBezTo>
                    <a:cubicBezTo>
                      <a:pt x="9764" y="27593"/>
                      <a:pt x="18336" y="27593"/>
                      <a:pt x="23956" y="22506"/>
                    </a:cubicBezTo>
                    <a:cubicBezTo>
                      <a:pt x="32242" y="14886"/>
                      <a:pt x="24241" y="6028"/>
                      <a:pt x="16526" y="2027"/>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72" id="272"/>
              <p:cNvSpPr/>
              <p:nvPr/>
            </p:nvSpPr>
            <p:spPr>
              <a:xfrm>
                <a:off x="7201531" y="3475854"/>
                <a:ext cx="24992" cy="28932"/>
              </a:xfrm>
              <a:custGeom>
                <a:avLst/>
                <a:gdLst/>
                <a:ahLst/>
                <a:cxnLst/>
                <a:rect r="r" b="b" t="t" l="l"/>
                <a:pathLst>
                  <a:path w="24992" h="28932" stroke="true" fill="norm" extrusionOk="true">
                    <a:moveTo>
                      <a:pt x="347" y="14539"/>
                    </a:moveTo>
                    <a:cubicBezTo>
                      <a:pt x="-1234" y="19131"/>
                      <a:pt x="347" y="24217"/>
                      <a:pt x="4252" y="27112"/>
                    </a:cubicBezTo>
                    <a:cubicBezTo>
                      <a:pt x="11015" y="32161"/>
                      <a:pt x="21873" y="24636"/>
                      <a:pt x="23302" y="20445"/>
                    </a:cubicBezTo>
                    <a:cubicBezTo>
                      <a:pt x="26635" y="13482"/>
                      <a:pt x="23959" y="5129"/>
                      <a:pt x="17206" y="1395"/>
                    </a:cubicBezTo>
                    <a:cubicBezTo>
                      <a:pt x="8252" y="-4034"/>
                      <a:pt x="1966" y="6062"/>
                      <a:pt x="347" y="14539"/>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73" id="273"/>
              <p:cNvSpPr/>
              <p:nvPr/>
            </p:nvSpPr>
            <p:spPr>
              <a:xfrm>
                <a:off x="7134288" y="3421221"/>
                <a:ext cx="24983" cy="28932"/>
              </a:xfrm>
              <a:custGeom>
                <a:avLst/>
                <a:gdLst/>
                <a:ahLst/>
                <a:cxnLst/>
                <a:rect r="r" b="b" t="t" l="l"/>
                <a:pathLst>
                  <a:path w="24983" h="28932" stroke="true" fill="norm" extrusionOk="true">
                    <a:moveTo>
                      <a:pt x="24061" y="14118"/>
                    </a:moveTo>
                    <a:cubicBezTo>
                      <a:pt x="25728" y="9546"/>
                      <a:pt x="24175" y="4422"/>
                      <a:pt x="20251" y="1545"/>
                    </a:cubicBezTo>
                    <a:cubicBezTo>
                      <a:pt x="13488" y="-3503"/>
                      <a:pt x="2630" y="4022"/>
                      <a:pt x="1201" y="8213"/>
                    </a:cubicBezTo>
                    <a:cubicBezTo>
                      <a:pt x="-2181" y="15176"/>
                      <a:pt x="496" y="23567"/>
                      <a:pt x="7297" y="27263"/>
                    </a:cubicBezTo>
                    <a:cubicBezTo>
                      <a:pt x="16250" y="32692"/>
                      <a:pt x="22441" y="22595"/>
                      <a:pt x="24061" y="14118"/>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74" id="274"/>
              <p:cNvSpPr/>
              <p:nvPr/>
            </p:nvSpPr>
            <p:spPr>
              <a:xfrm>
                <a:off x="7256503" y="3536277"/>
                <a:ext cx="27639" cy="26185"/>
              </a:xfrm>
              <a:custGeom>
                <a:avLst/>
                <a:gdLst/>
                <a:ahLst/>
                <a:cxnLst/>
                <a:rect r="r" b="b" t="t" l="l"/>
                <a:pathLst>
                  <a:path w="27639" h="26185" stroke="true" fill="norm" extrusionOk="true">
                    <a:moveTo>
                      <a:pt x="16526" y="2027"/>
                    </a:moveTo>
                    <a:cubicBezTo>
                      <a:pt x="12621" y="-859"/>
                      <a:pt x="7287" y="-859"/>
                      <a:pt x="3382" y="2027"/>
                    </a:cubicBezTo>
                    <a:cubicBezTo>
                      <a:pt x="-3381" y="7076"/>
                      <a:pt x="715" y="19648"/>
                      <a:pt x="4144" y="22506"/>
                    </a:cubicBezTo>
                    <a:cubicBezTo>
                      <a:pt x="9916" y="27440"/>
                      <a:pt x="18479" y="27193"/>
                      <a:pt x="23956" y="21935"/>
                    </a:cubicBezTo>
                    <a:cubicBezTo>
                      <a:pt x="32052" y="14981"/>
                      <a:pt x="24241" y="6028"/>
                      <a:pt x="16526" y="2027"/>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75" id="275"/>
              <p:cNvSpPr/>
              <p:nvPr/>
            </p:nvSpPr>
            <p:spPr>
              <a:xfrm>
                <a:off x="7260191" y="3443561"/>
                <a:ext cx="24867" cy="28889"/>
              </a:xfrm>
              <a:custGeom>
                <a:avLst/>
                <a:gdLst/>
                <a:ahLst/>
                <a:cxnLst/>
                <a:rect r="r" b="b" t="t" l="l"/>
                <a:pathLst>
                  <a:path w="24867" h="28889" stroke="true" fill="norm" extrusionOk="true">
                    <a:moveTo>
                      <a:pt x="23982" y="14067"/>
                    </a:moveTo>
                    <a:cubicBezTo>
                      <a:pt x="25583" y="9495"/>
                      <a:pt x="24040" y="4409"/>
                      <a:pt x="20173" y="1494"/>
                    </a:cubicBezTo>
                    <a:cubicBezTo>
                      <a:pt x="13410" y="-3459"/>
                      <a:pt x="2551" y="4066"/>
                      <a:pt x="1123" y="8161"/>
                    </a:cubicBezTo>
                    <a:cubicBezTo>
                      <a:pt x="-2144" y="15153"/>
                      <a:pt x="561" y="23478"/>
                      <a:pt x="7314" y="27211"/>
                    </a:cubicBezTo>
                    <a:cubicBezTo>
                      <a:pt x="16172" y="32641"/>
                      <a:pt x="22363" y="22640"/>
                      <a:pt x="23982" y="14067"/>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76" id="276"/>
              <p:cNvSpPr/>
              <p:nvPr/>
            </p:nvSpPr>
            <p:spPr>
              <a:xfrm>
                <a:off x="6780444" y="3571139"/>
                <a:ext cx="27606" cy="26207"/>
              </a:xfrm>
              <a:custGeom>
                <a:avLst/>
                <a:gdLst/>
                <a:ahLst/>
                <a:cxnLst/>
                <a:rect r="r" b="b" t="t" l="l"/>
                <a:pathLst>
                  <a:path w="27606" h="26207" stroke="true" fill="norm" extrusionOk="true">
                    <a:moveTo>
                      <a:pt x="16526" y="2027"/>
                    </a:moveTo>
                    <a:cubicBezTo>
                      <a:pt x="12621" y="-859"/>
                      <a:pt x="7287" y="-859"/>
                      <a:pt x="3382" y="2027"/>
                    </a:cubicBezTo>
                    <a:cubicBezTo>
                      <a:pt x="-3381" y="7075"/>
                      <a:pt x="715" y="19649"/>
                      <a:pt x="4144" y="22506"/>
                    </a:cubicBezTo>
                    <a:cubicBezTo>
                      <a:pt x="9868" y="27469"/>
                      <a:pt x="18431" y="27221"/>
                      <a:pt x="23860" y="21935"/>
                    </a:cubicBezTo>
                    <a:cubicBezTo>
                      <a:pt x="32052" y="14886"/>
                      <a:pt x="24242" y="6028"/>
                      <a:pt x="16526" y="2027"/>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77" id="277"/>
              <p:cNvSpPr/>
              <p:nvPr/>
            </p:nvSpPr>
            <p:spPr>
              <a:xfrm>
                <a:off x="6844439" y="3532519"/>
                <a:ext cx="24944" cy="28889"/>
              </a:xfrm>
              <a:custGeom>
                <a:avLst/>
                <a:gdLst/>
                <a:ahLst/>
                <a:cxnLst/>
                <a:rect r="r" b="b" t="t" l="l"/>
                <a:pathLst>
                  <a:path w="24944" h="28889" stroke="true" fill="norm" extrusionOk="true">
                    <a:moveTo>
                      <a:pt x="347" y="14548"/>
                    </a:moveTo>
                    <a:cubicBezTo>
                      <a:pt x="-1234" y="19139"/>
                      <a:pt x="347" y="24226"/>
                      <a:pt x="4252" y="27122"/>
                    </a:cubicBezTo>
                    <a:cubicBezTo>
                      <a:pt x="11015" y="32074"/>
                      <a:pt x="21873" y="24550"/>
                      <a:pt x="23302" y="20454"/>
                    </a:cubicBezTo>
                    <a:cubicBezTo>
                      <a:pt x="26569" y="13463"/>
                      <a:pt x="23864" y="5138"/>
                      <a:pt x="17111" y="1404"/>
                    </a:cubicBezTo>
                    <a:cubicBezTo>
                      <a:pt x="8157" y="-4025"/>
                      <a:pt x="1966" y="5976"/>
                      <a:pt x="347" y="14548"/>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78" id="278"/>
              <p:cNvSpPr/>
              <p:nvPr/>
            </p:nvSpPr>
            <p:spPr>
              <a:xfrm>
                <a:off x="6725302" y="3513691"/>
                <a:ext cx="29054" cy="24187"/>
              </a:xfrm>
              <a:custGeom>
                <a:avLst/>
                <a:gdLst/>
                <a:ahLst/>
                <a:cxnLst/>
                <a:rect r="r" b="b" t="t" l="l"/>
                <a:pathLst>
                  <a:path w="29054" h="24187" stroke="true" fill="norm" extrusionOk="true">
                    <a:moveTo>
                      <a:pt x="17185" y="23947"/>
                    </a:moveTo>
                    <a:cubicBezTo>
                      <a:pt x="22015" y="24270"/>
                      <a:pt x="26491" y="21413"/>
                      <a:pt x="28235" y="16898"/>
                    </a:cubicBezTo>
                    <a:cubicBezTo>
                      <a:pt x="31283" y="8992"/>
                      <a:pt x="21091" y="610"/>
                      <a:pt x="16614" y="39"/>
                    </a:cubicBezTo>
                    <a:cubicBezTo>
                      <a:pt x="9165" y="-1123"/>
                      <a:pt x="2059" y="3582"/>
                      <a:pt x="231" y="10897"/>
                    </a:cubicBezTo>
                    <a:cubicBezTo>
                      <a:pt x="-2817" y="21375"/>
                      <a:pt x="8994" y="24708"/>
                      <a:pt x="17185" y="23947"/>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79" id="279"/>
              <p:cNvSpPr/>
              <p:nvPr/>
            </p:nvSpPr>
            <p:spPr>
              <a:xfrm>
                <a:off x="6895416" y="3593046"/>
                <a:ext cx="27633" cy="26121"/>
              </a:xfrm>
              <a:custGeom>
                <a:avLst/>
                <a:gdLst/>
                <a:ahLst/>
                <a:cxnLst/>
                <a:rect r="r" b="b" t="t" l="l"/>
                <a:pathLst>
                  <a:path w="27633" h="26121" stroke="true" fill="norm" extrusionOk="true">
                    <a:moveTo>
                      <a:pt x="16521" y="2027"/>
                    </a:moveTo>
                    <a:cubicBezTo>
                      <a:pt x="12615" y="-859"/>
                      <a:pt x="7281" y="-859"/>
                      <a:pt x="3376" y="2027"/>
                    </a:cubicBezTo>
                    <a:cubicBezTo>
                      <a:pt x="-3387" y="7076"/>
                      <a:pt x="709" y="19553"/>
                      <a:pt x="4233" y="22411"/>
                    </a:cubicBezTo>
                    <a:cubicBezTo>
                      <a:pt x="9948" y="27354"/>
                      <a:pt x="18483" y="27145"/>
                      <a:pt x="23950" y="21935"/>
                    </a:cubicBezTo>
                    <a:cubicBezTo>
                      <a:pt x="32046" y="15362"/>
                      <a:pt x="24236" y="5837"/>
                      <a:pt x="16521" y="2027"/>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80" id="280"/>
              <p:cNvSpPr/>
              <p:nvPr/>
            </p:nvSpPr>
            <p:spPr>
              <a:xfrm>
                <a:off x="6959400" y="3554376"/>
                <a:ext cx="24950" cy="28896"/>
              </a:xfrm>
              <a:custGeom>
                <a:avLst/>
                <a:gdLst/>
                <a:ahLst/>
                <a:cxnLst/>
                <a:rect r="r" b="b" t="t" l="l"/>
                <a:pathLst>
                  <a:path w="24950" h="28896" stroke="true" fill="norm" extrusionOk="true">
                    <a:moveTo>
                      <a:pt x="352" y="14599"/>
                    </a:moveTo>
                    <a:cubicBezTo>
                      <a:pt x="-1238" y="19162"/>
                      <a:pt x="343" y="24239"/>
                      <a:pt x="4258" y="27077"/>
                    </a:cubicBezTo>
                    <a:cubicBezTo>
                      <a:pt x="11020" y="32126"/>
                      <a:pt x="21879" y="24601"/>
                      <a:pt x="23308" y="20410"/>
                    </a:cubicBezTo>
                    <a:cubicBezTo>
                      <a:pt x="26574" y="13418"/>
                      <a:pt x="23869" y="5094"/>
                      <a:pt x="17116" y="1360"/>
                    </a:cubicBezTo>
                    <a:cubicBezTo>
                      <a:pt x="8258" y="-4070"/>
                      <a:pt x="1972" y="6408"/>
                      <a:pt x="352" y="14599"/>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81" id="281"/>
              <p:cNvSpPr/>
              <p:nvPr/>
            </p:nvSpPr>
            <p:spPr>
              <a:xfrm>
                <a:off x="7012479" y="3613525"/>
                <a:ext cx="27633" cy="26391"/>
              </a:xfrm>
              <a:custGeom>
                <a:avLst/>
                <a:gdLst/>
                <a:ahLst/>
                <a:cxnLst/>
                <a:rect r="r" b="b" t="t" l="l"/>
                <a:pathLst>
                  <a:path w="27633" h="26391" stroke="true" fill="norm" extrusionOk="true">
                    <a:moveTo>
                      <a:pt x="16520" y="2027"/>
                    </a:moveTo>
                    <a:cubicBezTo>
                      <a:pt x="12615" y="-859"/>
                      <a:pt x="7281" y="-859"/>
                      <a:pt x="3376" y="2027"/>
                    </a:cubicBezTo>
                    <a:cubicBezTo>
                      <a:pt x="-3387" y="7076"/>
                      <a:pt x="709" y="19649"/>
                      <a:pt x="4233" y="22411"/>
                    </a:cubicBezTo>
                    <a:cubicBezTo>
                      <a:pt x="9805" y="27536"/>
                      <a:pt x="18378" y="27536"/>
                      <a:pt x="23950" y="22411"/>
                    </a:cubicBezTo>
                    <a:cubicBezTo>
                      <a:pt x="32046" y="14886"/>
                      <a:pt x="24236" y="6028"/>
                      <a:pt x="16520" y="2027"/>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82" id="282"/>
              <p:cNvSpPr/>
              <p:nvPr/>
            </p:nvSpPr>
            <p:spPr>
              <a:xfrm>
                <a:off x="7076849" y="3574769"/>
                <a:ext cx="24972" cy="28929"/>
              </a:xfrm>
              <a:custGeom>
                <a:avLst/>
                <a:gdLst/>
                <a:ahLst/>
                <a:cxnLst/>
                <a:rect r="r" b="b" t="t" l="l"/>
                <a:pathLst>
                  <a:path w="24972" h="28929" stroke="true" fill="norm" extrusionOk="true">
                    <a:moveTo>
                      <a:pt x="347" y="14589"/>
                    </a:moveTo>
                    <a:cubicBezTo>
                      <a:pt x="-1234" y="19180"/>
                      <a:pt x="347" y="24267"/>
                      <a:pt x="4252" y="27162"/>
                    </a:cubicBezTo>
                    <a:cubicBezTo>
                      <a:pt x="11015" y="32115"/>
                      <a:pt x="21873" y="24591"/>
                      <a:pt x="23302" y="20399"/>
                    </a:cubicBezTo>
                    <a:cubicBezTo>
                      <a:pt x="26617" y="13408"/>
                      <a:pt x="23902" y="5055"/>
                      <a:pt x="17111" y="1349"/>
                    </a:cubicBezTo>
                    <a:cubicBezTo>
                      <a:pt x="7871" y="-3984"/>
                      <a:pt x="1585" y="6112"/>
                      <a:pt x="347" y="14589"/>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83" id="283"/>
              <p:cNvSpPr/>
              <p:nvPr/>
            </p:nvSpPr>
            <p:spPr>
              <a:xfrm>
                <a:off x="7127344" y="3634999"/>
                <a:ext cx="27727" cy="26174"/>
              </a:xfrm>
              <a:custGeom>
                <a:avLst/>
                <a:gdLst/>
                <a:ahLst/>
                <a:cxnLst/>
                <a:rect r="r" b="b" t="t" l="l"/>
                <a:pathLst>
                  <a:path w="27727" h="26174" stroke="true" fill="norm" extrusionOk="true">
                    <a:moveTo>
                      <a:pt x="16526" y="1985"/>
                    </a:moveTo>
                    <a:cubicBezTo>
                      <a:pt x="12602" y="-844"/>
                      <a:pt x="7306" y="-844"/>
                      <a:pt x="3382" y="1985"/>
                    </a:cubicBezTo>
                    <a:cubicBezTo>
                      <a:pt x="-3381" y="7033"/>
                      <a:pt x="715" y="19606"/>
                      <a:pt x="4144" y="22463"/>
                    </a:cubicBezTo>
                    <a:cubicBezTo>
                      <a:pt x="9859" y="27407"/>
                      <a:pt x="18393" y="27197"/>
                      <a:pt x="23861" y="21987"/>
                    </a:cubicBezTo>
                    <a:cubicBezTo>
                      <a:pt x="32243" y="15224"/>
                      <a:pt x="24432" y="6366"/>
                      <a:pt x="16526" y="1985"/>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84" id="284"/>
              <p:cNvSpPr/>
              <p:nvPr/>
            </p:nvSpPr>
            <p:spPr>
              <a:xfrm>
                <a:off x="7191149" y="3596727"/>
                <a:ext cx="24944" cy="28931"/>
              </a:xfrm>
              <a:custGeom>
                <a:avLst/>
                <a:gdLst/>
                <a:ahLst/>
                <a:cxnLst/>
                <a:rect r="r" b="b" t="t" l="l"/>
                <a:pathLst>
                  <a:path w="24944" h="28931" stroke="true" fill="norm" extrusionOk="true">
                    <a:moveTo>
                      <a:pt x="347" y="14539"/>
                    </a:moveTo>
                    <a:cubicBezTo>
                      <a:pt x="-1234" y="19131"/>
                      <a:pt x="347" y="24217"/>
                      <a:pt x="4252" y="27112"/>
                    </a:cubicBezTo>
                    <a:cubicBezTo>
                      <a:pt x="10919" y="32161"/>
                      <a:pt x="21778" y="24636"/>
                      <a:pt x="23302" y="20445"/>
                    </a:cubicBezTo>
                    <a:cubicBezTo>
                      <a:pt x="26569" y="13454"/>
                      <a:pt x="23864" y="5129"/>
                      <a:pt x="17111" y="1395"/>
                    </a:cubicBezTo>
                    <a:cubicBezTo>
                      <a:pt x="8538" y="-4034"/>
                      <a:pt x="2347" y="6062"/>
                      <a:pt x="347" y="14539"/>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85" id="285"/>
              <p:cNvSpPr/>
              <p:nvPr/>
            </p:nvSpPr>
            <p:spPr>
              <a:xfrm>
                <a:off x="6692956" y="3721729"/>
                <a:ext cx="27508" cy="26207"/>
              </a:xfrm>
              <a:custGeom>
                <a:avLst/>
                <a:gdLst/>
                <a:ahLst/>
                <a:cxnLst/>
                <a:rect r="r" b="b" t="t" l="l"/>
                <a:pathLst>
                  <a:path w="27508" h="26207" stroke="true" fill="norm" extrusionOk="true">
                    <a:moveTo>
                      <a:pt x="16479" y="2027"/>
                    </a:moveTo>
                    <a:cubicBezTo>
                      <a:pt x="12574" y="-859"/>
                      <a:pt x="7240" y="-859"/>
                      <a:pt x="3335" y="2027"/>
                    </a:cubicBezTo>
                    <a:cubicBezTo>
                      <a:pt x="-3333" y="7076"/>
                      <a:pt x="667" y="19649"/>
                      <a:pt x="4192" y="22506"/>
                    </a:cubicBezTo>
                    <a:cubicBezTo>
                      <a:pt x="9916" y="27469"/>
                      <a:pt x="18479" y="27221"/>
                      <a:pt x="23908" y="21935"/>
                    </a:cubicBezTo>
                    <a:cubicBezTo>
                      <a:pt x="31814" y="14886"/>
                      <a:pt x="24194" y="6028"/>
                      <a:pt x="16479" y="2027"/>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86" id="286"/>
              <p:cNvSpPr/>
              <p:nvPr/>
            </p:nvSpPr>
            <p:spPr>
              <a:xfrm>
                <a:off x="6756904" y="3683109"/>
                <a:ext cx="24944" cy="28889"/>
              </a:xfrm>
              <a:custGeom>
                <a:avLst/>
                <a:gdLst/>
                <a:ahLst/>
                <a:cxnLst/>
                <a:rect r="r" b="b" t="t" l="l"/>
                <a:pathLst>
                  <a:path w="24944" h="28889" stroke="true" fill="norm" extrusionOk="true">
                    <a:moveTo>
                      <a:pt x="347" y="14548"/>
                    </a:moveTo>
                    <a:cubicBezTo>
                      <a:pt x="-1234" y="19139"/>
                      <a:pt x="347" y="24226"/>
                      <a:pt x="4252" y="27121"/>
                    </a:cubicBezTo>
                    <a:cubicBezTo>
                      <a:pt x="11015" y="32074"/>
                      <a:pt x="21873" y="24550"/>
                      <a:pt x="23302" y="20454"/>
                    </a:cubicBezTo>
                    <a:cubicBezTo>
                      <a:pt x="26569" y="13463"/>
                      <a:pt x="23864" y="5138"/>
                      <a:pt x="17111" y="1404"/>
                    </a:cubicBezTo>
                    <a:cubicBezTo>
                      <a:pt x="8252" y="-4025"/>
                      <a:pt x="1966" y="5976"/>
                      <a:pt x="347" y="14548"/>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87" id="287"/>
              <p:cNvSpPr/>
              <p:nvPr/>
            </p:nvSpPr>
            <p:spPr>
              <a:xfrm>
                <a:off x="6637751" y="3664279"/>
                <a:ext cx="29137" cy="24190"/>
              </a:xfrm>
              <a:custGeom>
                <a:avLst/>
                <a:gdLst/>
                <a:ahLst/>
                <a:cxnLst/>
                <a:rect r="r" b="b" t="t" l="l"/>
                <a:pathLst>
                  <a:path w="29137" h="24190" stroke="true" fill="norm" extrusionOk="true">
                    <a:moveTo>
                      <a:pt x="17201" y="23949"/>
                    </a:moveTo>
                    <a:cubicBezTo>
                      <a:pt x="22059" y="24283"/>
                      <a:pt x="26565" y="21435"/>
                      <a:pt x="28346" y="16901"/>
                    </a:cubicBezTo>
                    <a:cubicBezTo>
                      <a:pt x="31299" y="8995"/>
                      <a:pt x="21202" y="613"/>
                      <a:pt x="16725" y="41"/>
                    </a:cubicBezTo>
                    <a:cubicBezTo>
                      <a:pt x="9257" y="-1130"/>
                      <a:pt x="2123" y="3575"/>
                      <a:pt x="247" y="10900"/>
                    </a:cubicBezTo>
                    <a:cubicBezTo>
                      <a:pt x="-2801" y="21377"/>
                      <a:pt x="8534" y="24711"/>
                      <a:pt x="17201" y="23949"/>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88" id="288"/>
              <p:cNvSpPr/>
              <p:nvPr/>
            </p:nvSpPr>
            <p:spPr>
              <a:xfrm>
                <a:off x="6696576" y="3614673"/>
                <a:ext cx="24965" cy="28857"/>
              </a:xfrm>
              <a:custGeom>
                <a:avLst/>
                <a:gdLst/>
                <a:ahLst/>
                <a:cxnLst/>
                <a:rect r="r" b="b" t="t" l="l"/>
                <a:pathLst>
                  <a:path w="24965" h="28857" stroke="true" fill="norm" extrusionOk="true">
                    <a:moveTo>
                      <a:pt x="24099" y="14120"/>
                    </a:moveTo>
                    <a:cubicBezTo>
                      <a:pt x="25680" y="9528"/>
                      <a:pt x="24099" y="4442"/>
                      <a:pt x="20193" y="1547"/>
                    </a:cubicBezTo>
                    <a:cubicBezTo>
                      <a:pt x="13431" y="-3502"/>
                      <a:pt x="2572" y="4023"/>
                      <a:pt x="1143" y="8119"/>
                    </a:cubicBezTo>
                    <a:cubicBezTo>
                      <a:pt x="-2143" y="15082"/>
                      <a:pt x="524" y="23406"/>
                      <a:pt x="7239" y="27169"/>
                    </a:cubicBezTo>
                    <a:cubicBezTo>
                      <a:pt x="16193" y="32693"/>
                      <a:pt x="22480" y="22311"/>
                      <a:pt x="24099" y="14120"/>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89" id="289"/>
              <p:cNvSpPr/>
              <p:nvPr/>
            </p:nvSpPr>
            <p:spPr>
              <a:xfrm>
                <a:off x="6807971" y="3743636"/>
                <a:ext cx="27606" cy="26121"/>
              </a:xfrm>
              <a:custGeom>
                <a:avLst/>
                <a:gdLst/>
                <a:ahLst/>
                <a:cxnLst/>
                <a:rect r="r" b="b" t="t" l="l"/>
                <a:pathLst>
                  <a:path w="27606" h="26121" stroke="true" fill="norm" extrusionOk="true">
                    <a:moveTo>
                      <a:pt x="16526" y="2027"/>
                    </a:moveTo>
                    <a:cubicBezTo>
                      <a:pt x="12621" y="-859"/>
                      <a:pt x="7287" y="-859"/>
                      <a:pt x="3382" y="2027"/>
                    </a:cubicBezTo>
                    <a:cubicBezTo>
                      <a:pt x="-3381" y="6980"/>
                      <a:pt x="715" y="19553"/>
                      <a:pt x="4143" y="22411"/>
                    </a:cubicBezTo>
                    <a:cubicBezTo>
                      <a:pt x="9859" y="27354"/>
                      <a:pt x="18393" y="27145"/>
                      <a:pt x="23860" y="21935"/>
                    </a:cubicBezTo>
                    <a:cubicBezTo>
                      <a:pt x="32052" y="14886"/>
                      <a:pt x="24242" y="6028"/>
                      <a:pt x="16526" y="2027"/>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90" id="290"/>
              <p:cNvSpPr/>
              <p:nvPr/>
            </p:nvSpPr>
            <p:spPr>
              <a:xfrm>
                <a:off x="6871961" y="3704931"/>
                <a:ext cx="24950" cy="28931"/>
              </a:xfrm>
              <a:custGeom>
                <a:avLst/>
                <a:gdLst/>
                <a:ahLst/>
                <a:cxnLst/>
                <a:rect r="r" b="b" t="t" l="l"/>
                <a:pathLst>
                  <a:path w="24950" h="28931" stroke="true" fill="norm" extrusionOk="true">
                    <a:moveTo>
                      <a:pt x="352" y="14634"/>
                    </a:moveTo>
                    <a:cubicBezTo>
                      <a:pt x="-1238" y="19196"/>
                      <a:pt x="343" y="24273"/>
                      <a:pt x="4258" y="27112"/>
                    </a:cubicBezTo>
                    <a:cubicBezTo>
                      <a:pt x="11020" y="32160"/>
                      <a:pt x="21879" y="24635"/>
                      <a:pt x="23308" y="20444"/>
                    </a:cubicBezTo>
                    <a:cubicBezTo>
                      <a:pt x="26574" y="13453"/>
                      <a:pt x="23869" y="5128"/>
                      <a:pt x="17116" y="1394"/>
                    </a:cubicBezTo>
                    <a:cubicBezTo>
                      <a:pt x="8163" y="-4035"/>
                      <a:pt x="1971" y="6062"/>
                      <a:pt x="352" y="14634"/>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91" id="291"/>
              <p:cNvSpPr/>
              <p:nvPr/>
            </p:nvSpPr>
            <p:spPr>
              <a:xfrm>
                <a:off x="6811564" y="3636537"/>
                <a:ext cx="24944" cy="28889"/>
              </a:xfrm>
              <a:custGeom>
                <a:avLst/>
                <a:gdLst/>
                <a:ahLst/>
                <a:cxnLst/>
                <a:rect r="r" b="b" t="t" l="l"/>
                <a:pathLst>
                  <a:path w="24944" h="28889" stroke="true" fill="norm" extrusionOk="true">
                    <a:moveTo>
                      <a:pt x="24078" y="14067"/>
                    </a:moveTo>
                    <a:cubicBezTo>
                      <a:pt x="25659" y="9476"/>
                      <a:pt x="24078" y="4390"/>
                      <a:pt x="20172" y="1494"/>
                    </a:cubicBezTo>
                    <a:cubicBezTo>
                      <a:pt x="13505" y="-3459"/>
                      <a:pt x="2647" y="4066"/>
                      <a:pt x="1122" y="8162"/>
                    </a:cubicBezTo>
                    <a:cubicBezTo>
                      <a:pt x="-2144" y="15153"/>
                      <a:pt x="561" y="23478"/>
                      <a:pt x="7314" y="27212"/>
                    </a:cubicBezTo>
                    <a:cubicBezTo>
                      <a:pt x="16267" y="32641"/>
                      <a:pt x="22458" y="22639"/>
                      <a:pt x="24078" y="14067"/>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92" id="292"/>
              <p:cNvSpPr/>
              <p:nvPr/>
            </p:nvSpPr>
            <p:spPr>
              <a:xfrm>
                <a:off x="6925033" y="3764115"/>
                <a:ext cx="27639" cy="26362"/>
              </a:xfrm>
              <a:custGeom>
                <a:avLst/>
                <a:gdLst/>
                <a:ahLst/>
                <a:cxnLst/>
                <a:rect r="r" b="b" t="t" l="l"/>
                <a:pathLst>
                  <a:path w="27639" h="26362" stroke="true" fill="norm" extrusionOk="true">
                    <a:moveTo>
                      <a:pt x="16526" y="2027"/>
                    </a:moveTo>
                    <a:cubicBezTo>
                      <a:pt x="12621" y="-859"/>
                      <a:pt x="7287" y="-859"/>
                      <a:pt x="3382" y="2027"/>
                    </a:cubicBezTo>
                    <a:cubicBezTo>
                      <a:pt x="-3381" y="7076"/>
                      <a:pt x="715" y="19649"/>
                      <a:pt x="4144" y="22411"/>
                    </a:cubicBezTo>
                    <a:cubicBezTo>
                      <a:pt x="9763" y="27497"/>
                      <a:pt x="18336" y="27497"/>
                      <a:pt x="23956" y="22411"/>
                    </a:cubicBezTo>
                    <a:cubicBezTo>
                      <a:pt x="32052" y="14886"/>
                      <a:pt x="24242" y="6218"/>
                      <a:pt x="16526" y="2027"/>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93" id="293"/>
              <p:cNvSpPr/>
              <p:nvPr/>
            </p:nvSpPr>
            <p:spPr>
              <a:xfrm>
                <a:off x="6989023" y="3725410"/>
                <a:ext cx="24950" cy="28931"/>
              </a:xfrm>
              <a:custGeom>
                <a:avLst/>
                <a:gdLst/>
                <a:ahLst/>
                <a:cxnLst/>
                <a:rect r="r" b="b" t="t" l="l"/>
                <a:pathLst>
                  <a:path w="24950" h="28931" stroke="true" fill="norm" extrusionOk="true">
                    <a:moveTo>
                      <a:pt x="353" y="14634"/>
                    </a:moveTo>
                    <a:cubicBezTo>
                      <a:pt x="-1239" y="19197"/>
                      <a:pt x="343" y="24273"/>
                      <a:pt x="4258" y="27112"/>
                    </a:cubicBezTo>
                    <a:cubicBezTo>
                      <a:pt x="11020" y="32160"/>
                      <a:pt x="21879" y="24635"/>
                      <a:pt x="23308" y="20444"/>
                    </a:cubicBezTo>
                    <a:cubicBezTo>
                      <a:pt x="26575" y="13453"/>
                      <a:pt x="23870" y="5128"/>
                      <a:pt x="17116" y="1394"/>
                    </a:cubicBezTo>
                    <a:cubicBezTo>
                      <a:pt x="8163" y="-4035"/>
                      <a:pt x="2448" y="6062"/>
                      <a:pt x="353" y="14634"/>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94" id="294"/>
              <p:cNvSpPr/>
              <p:nvPr/>
            </p:nvSpPr>
            <p:spPr>
              <a:xfrm>
                <a:off x="6928721" y="3657016"/>
                <a:ext cx="24867" cy="28889"/>
              </a:xfrm>
              <a:custGeom>
                <a:avLst/>
                <a:gdLst/>
                <a:ahLst/>
                <a:cxnLst/>
                <a:rect r="r" b="b" t="t" l="l"/>
                <a:pathLst>
                  <a:path w="24867" h="28889" stroke="true" fill="norm" extrusionOk="true">
                    <a:moveTo>
                      <a:pt x="23982" y="14067"/>
                    </a:moveTo>
                    <a:cubicBezTo>
                      <a:pt x="25583" y="9495"/>
                      <a:pt x="24039" y="4409"/>
                      <a:pt x="20173" y="1494"/>
                    </a:cubicBezTo>
                    <a:cubicBezTo>
                      <a:pt x="13410" y="-3459"/>
                      <a:pt x="2551" y="4066"/>
                      <a:pt x="1123" y="8161"/>
                    </a:cubicBezTo>
                    <a:cubicBezTo>
                      <a:pt x="-2144" y="15153"/>
                      <a:pt x="561" y="23478"/>
                      <a:pt x="7314" y="27211"/>
                    </a:cubicBezTo>
                    <a:cubicBezTo>
                      <a:pt x="16172" y="32641"/>
                      <a:pt x="22363" y="22640"/>
                      <a:pt x="23982" y="14067"/>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95" id="295"/>
              <p:cNvSpPr/>
              <p:nvPr/>
            </p:nvSpPr>
            <p:spPr>
              <a:xfrm>
                <a:off x="6750713" y="3793264"/>
                <a:ext cx="24944" cy="28843"/>
              </a:xfrm>
              <a:custGeom>
                <a:avLst/>
                <a:gdLst/>
                <a:ahLst/>
                <a:cxnLst/>
                <a:rect r="r" b="b" t="t" l="l"/>
                <a:pathLst>
                  <a:path w="24944" h="28843" stroke="true" fill="norm" extrusionOk="true">
                    <a:moveTo>
                      <a:pt x="347" y="14503"/>
                    </a:moveTo>
                    <a:cubicBezTo>
                      <a:pt x="-1234" y="19094"/>
                      <a:pt x="347" y="24180"/>
                      <a:pt x="4252" y="27076"/>
                    </a:cubicBezTo>
                    <a:cubicBezTo>
                      <a:pt x="11015" y="32029"/>
                      <a:pt x="21873" y="24504"/>
                      <a:pt x="23302" y="20408"/>
                    </a:cubicBezTo>
                    <a:cubicBezTo>
                      <a:pt x="26569" y="13417"/>
                      <a:pt x="23864" y="5092"/>
                      <a:pt x="17111" y="1358"/>
                    </a:cubicBezTo>
                    <a:cubicBezTo>
                      <a:pt x="8157" y="-3881"/>
                      <a:pt x="1966" y="5644"/>
                      <a:pt x="347" y="14503"/>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96" id="296"/>
              <p:cNvSpPr/>
              <p:nvPr/>
            </p:nvSpPr>
            <p:spPr>
              <a:xfrm>
                <a:off x="6802113" y="3865461"/>
                <a:ext cx="27592" cy="26216"/>
              </a:xfrm>
              <a:custGeom>
                <a:avLst/>
                <a:gdLst/>
                <a:ahLst/>
                <a:cxnLst/>
                <a:rect r="r" b="b" t="t" l="l"/>
                <a:pathLst>
                  <a:path w="27592" h="26216" stroke="true" fill="norm" extrusionOk="true">
                    <a:moveTo>
                      <a:pt x="16479" y="2027"/>
                    </a:moveTo>
                    <a:cubicBezTo>
                      <a:pt x="12574" y="-859"/>
                      <a:pt x="7240" y="-859"/>
                      <a:pt x="3334" y="2027"/>
                    </a:cubicBezTo>
                    <a:cubicBezTo>
                      <a:pt x="-3333" y="7076"/>
                      <a:pt x="667" y="19648"/>
                      <a:pt x="4192" y="22506"/>
                    </a:cubicBezTo>
                    <a:cubicBezTo>
                      <a:pt x="9906" y="27449"/>
                      <a:pt x="18441" y="27240"/>
                      <a:pt x="23909" y="22030"/>
                    </a:cubicBezTo>
                    <a:cubicBezTo>
                      <a:pt x="32005" y="14886"/>
                      <a:pt x="24194" y="6028"/>
                      <a:pt x="16479" y="2027"/>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97" id="297"/>
              <p:cNvSpPr/>
              <p:nvPr/>
            </p:nvSpPr>
            <p:spPr>
              <a:xfrm>
                <a:off x="6867775" y="3813697"/>
                <a:ext cx="24944" cy="28889"/>
              </a:xfrm>
              <a:custGeom>
                <a:avLst/>
                <a:gdLst/>
                <a:ahLst/>
                <a:cxnLst/>
                <a:rect r="r" b="b" t="t" l="l"/>
                <a:pathLst>
                  <a:path w="24944" h="28889" stroke="true" fill="norm" extrusionOk="true">
                    <a:moveTo>
                      <a:pt x="347" y="14548"/>
                    </a:moveTo>
                    <a:cubicBezTo>
                      <a:pt x="-1234" y="19139"/>
                      <a:pt x="347" y="24226"/>
                      <a:pt x="4252" y="27121"/>
                    </a:cubicBezTo>
                    <a:cubicBezTo>
                      <a:pt x="11015" y="32074"/>
                      <a:pt x="21873" y="24550"/>
                      <a:pt x="23302" y="20454"/>
                    </a:cubicBezTo>
                    <a:cubicBezTo>
                      <a:pt x="26569" y="13463"/>
                      <a:pt x="23864" y="5138"/>
                      <a:pt x="17111" y="1404"/>
                    </a:cubicBezTo>
                    <a:cubicBezTo>
                      <a:pt x="8157" y="-4025"/>
                      <a:pt x="1966" y="5976"/>
                      <a:pt x="347" y="14548"/>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98" id="298"/>
              <p:cNvSpPr/>
              <p:nvPr/>
            </p:nvSpPr>
            <p:spPr>
              <a:xfrm>
                <a:off x="6635044" y="3547136"/>
                <a:ext cx="27592" cy="26207"/>
              </a:xfrm>
              <a:custGeom>
                <a:avLst/>
                <a:gdLst/>
                <a:ahLst/>
                <a:cxnLst/>
                <a:rect r="r" b="b" t="t" l="l"/>
                <a:pathLst>
                  <a:path w="27592" h="26207" stroke="true" fill="norm" extrusionOk="true">
                    <a:moveTo>
                      <a:pt x="16479" y="2027"/>
                    </a:moveTo>
                    <a:cubicBezTo>
                      <a:pt x="12574" y="-859"/>
                      <a:pt x="7240" y="-859"/>
                      <a:pt x="3334" y="2027"/>
                    </a:cubicBezTo>
                    <a:cubicBezTo>
                      <a:pt x="-3333" y="7076"/>
                      <a:pt x="668" y="19649"/>
                      <a:pt x="4192" y="22506"/>
                    </a:cubicBezTo>
                    <a:cubicBezTo>
                      <a:pt x="9916" y="27469"/>
                      <a:pt x="18479" y="27221"/>
                      <a:pt x="23909" y="21935"/>
                    </a:cubicBezTo>
                    <a:cubicBezTo>
                      <a:pt x="32005" y="14886"/>
                      <a:pt x="24194" y="6028"/>
                      <a:pt x="16479" y="2027"/>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299" id="299"/>
              <p:cNvSpPr/>
              <p:nvPr/>
            </p:nvSpPr>
            <p:spPr>
              <a:xfrm>
                <a:off x="6577739" y="3596727"/>
                <a:ext cx="24944" cy="28919"/>
              </a:xfrm>
              <a:custGeom>
                <a:avLst/>
                <a:gdLst/>
                <a:ahLst/>
                <a:cxnLst/>
                <a:rect r="r" b="b" t="t" l="l"/>
                <a:pathLst>
                  <a:path w="24944" h="28919" stroke="true" fill="norm" extrusionOk="true">
                    <a:moveTo>
                      <a:pt x="347" y="14539"/>
                    </a:moveTo>
                    <a:cubicBezTo>
                      <a:pt x="-1234" y="19131"/>
                      <a:pt x="347" y="24217"/>
                      <a:pt x="4252" y="27112"/>
                    </a:cubicBezTo>
                    <a:cubicBezTo>
                      <a:pt x="11015" y="32161"/>
                      <a:pt x="21873" y="24541"/>
                      <a:pt x="23302" y="20445"/>
                    </a:cubicBezTo>
                    <a:cubicBezTo>
                      <a:pt x="26569" y="13454"/>
                      <a:pt x="23864" y="5129"/>
                      <a:pt x="17111" y="1395"/>
                    </a:cubicBezTo>
                    <a:cubicBezTo>
                      <a:pt x="8252" y="-4034"/>
                      <a:pt x="1966" y="6062"/>
                      <a:pt x="347" y="14539"/>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300" id="300"/>
              <p:cNvSpPr/>
              <p:nvPr/>
            </p:nvSpPr>
            <p:spPr>
              <a:xfrm>
                <a:off x="6640725" y="3781345"/>
                <a:ext cx="29306" cy="24186"/>
              </a:xfrm>
              <a:custGeom>
                <a:avLst/>
                <a:gdLst/>
                <a:ahLst/>
                <a:cxnLst/>
                <a:rect r="r" b="b" t="t" l="l"/>
                <a:pathLst>
                  <a:path w="29306" h="24186" stroke="true" fill="norm" extrusionOk="true">
                    <a:moveTo>
                      <a:pt x="17370" y="23945"/>
                    </a:moveTo>
                    <a:cubicBezTo>
                      <a:pt x="22228" y="24278"/>
                      <a:pt x="26733" y="21431"/>
                      <a:pt x="28514" y="16897"/>
                    </a:cubicBezTo>
                    <a:cubicBezTo>
                      <a:pt x="31467" y="9086"/>
                      <a:pt x="21371" y="609"/>
                      <a:pt x="16894" y="37"/>
                    </a:cubicBezTo>
                    <a:cubicBezTo>
                      <a:pt x="9398" y="-1125"/>
                      <a:pt x="2244" y="3628"/>
                      <a:pt x="415" y="10991"/>
                    </a:cubicBezTo>
                    <a:cubicBezTo>
                      <a:pt x="-3109" y="21373"/>
                      <a:pt x="7845" y="24707"/>
                      <a:pt x="17370" y="23945"/>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301" id="301"/>
              <p:cNvSpPr/>
              <p:nvPr/>
            </p:nvSpPr>
            <p:spPr>
              <a:xfrm>
                <a:off x="6580406" y="3713789"/>
                <a:ext cx="24993" cy="28932"/>
              </a:xfrm>
              <a:custGeom>
                <a:avLst/>
                <a:gdLst/>
                <a:ahLst/>
                <a:cxnLst/>
                <a:rect r="r" b="b" t="t" l="l"/>
                <a:pathLst>
                  <a:path w="24993" h="28932" stroke="true" fill="norm" extrusionOk="true">
                    <a:moveTo>
                      <a:pt x="347" y="14539"/>
                    </a:moveTo>
                    <a:cubicBezTo>
                      <a:pt x="-1234" y="19130"/>
                      <a:pt x="347" y="24217"/>
                      <a:pt x="4252" y="27113"/>
                    </a:cubicBezTo>
                    <a:cubicBezTo>
                      <a:pt x="11015" y="32161"/>
                      <a:pt x="21873" y="24636"/>
                      <a:pt x="23302" y="20445"/>
                    </a:cubicBezTo>
                    <a:cubicBezTo>
                      <a:pt x="26636" y="13482"/>
                      <a:pt x="23959" y="5129"/>
                      <a:pt x="17206" y="1395"/>
                    </a:cubicBezTo>
                    <a:cubicBezTo>
                      <a:pt x="8252" y="-4034"/>
                      <a:pt x="1966" y="6062"/>
                      <a:pt x="347" y="14539"/>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302" id="302"/>
              <p:cNvSpPr/>
              <p:nvPr/>
            </p:nvSpPr>
            <p:spPr>
              <a:xfrm>
                <a:off x="7270219" y="3716776"/>
                <a:ext cx="27699" cy="26214"/>
              </a:xfrm>
              <a:custGeom>
                <a:avLst/>
                <a:gdLst/>
                <a:ahLst/>
                <a:cxnLst/>
                <a:rect r="r" b="b" t="t" l="l"/>
                <a:pathLst>
                  <a:path w="27699" h="26214" stroke="true" fill="norm" extrusionOk="true">
                    <a:moveTo>
                      <a:pt x="16526" y="2027"/>
                    </a:moveTo>
                    <a:cubicBezTo>
                      <a:pt x="12621" y="-859"/>
                      <a:pt x="7287" y="-859"/>
                      <a:pt x="3382" y="2027"/>
                    </a:cubicBezTo>
                    <a:cubicBezTo>
                      <a:pt x="-3381" y="7076"/>
                      <a:pt x="715" y="19649"/>
                      <a:pt x="4144" y="22506"/>
                    </a:cubicBezTo>
                    <a:cubicBezTo>
                      <a:pt x="9897" y="27478"/>
                      <a:pt x="18498" y="27231"/>
                      <a:pt x="23956" y="21935"/>
                    </a:cubicBezTo>
                    <a:cubicBezTo>
                      <a:pt x="32147" y="14886"/>
                      <a:pt x="24337" y="5933"/>
                      <a:pt x="16526" y="2027"/>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303" id="303"/>
              <p:cNvSpPr/>
              <p:nvPr/>
            </p:nvSpPr>
            <p:spPr>
              <a:xfrm>
                <a:off x="7334024" y="3678149"/>
                <a:ext cx="24972" cy="28895"/>
              </a:xfrm>
              <a:custGeom>
                <a:avLst/>
                <a:gdLst/>
                <a:ahLst/>
                <a:cxnLst/>
                <a:rect r="r" b="b" t="t" l="l"/>
                <a:pathLst>
                  <a:path w="24972" h="28895" stroke="true" fill="norm" extrusionOk="true">
                    <a:moveTo>
                      <a:pt x="347" y="14556"/>
                    </a:moveTo>
                    <a:cubicBezTo>
                      <a:pt x="-1234" y="19147"/>
                      <a:pt x="347" y="24233"/>
                      <a:pt x="4252" y="27129"/>
                    </a:cubicBezTo>
                    <a:cubicBezTo>
                      <a:pt x="11015" y="32081"/>
                      <a:pt x="21873" y="24557"/>
                      <a:pt x="23302" y="20366"/>
                    </a:cubicBezTo>
                    <a:cubicBezTo>
                      <a:pt x="26617" y="13374"/>
                      <a:pt x="23902" y="5021"/>
                      <a:pt x="17111" y="1316"/>
                    </a:cubicBezTo>
                    <a:cubicBezTo>
                      <a:pt x="8443" y="-4018"/>
                      <a:pt x="2252" y="6459"/>
                      <a:pt x="347" y="14556"/>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304" id="304"/>
              <p:cNvSpPr/>
              <p:nvPr/>
            </p:nvSpPr>
            <p:spPr>
              <a:xfrm>
                <a:off x="7274002" y="3609677"/>
                <a:ext cx="24867" cy="28889"/>
              </a:xfrm>
              <a:custGeom>
                <a:avLst/>
                <a:gdLst/>
                <a:ahLst/>
                <a:cxnLst/>
                <a:rect r="r" b="b" t="t" l="l"/>
                <a:pathLst>
                  <a:path w="24867" h="28889" stroke="true" fill="norm" extrusionOk="true">
                    <a:moveTo>
                      <a:pt x="23982" y="14067"/>
                    </a:moveTo>
                    <a:cubicBezTo>
                      <a:pt x="25583" y="9495"/>
                      <a:pt x="24039" y="4409"/>
                      <a:pt x="20173" y="1494"/>
                    </a:cubicBezTo>
                    <a:cubicBezTo>
                      <a:pt x="13410" y="-3459"/>
                      <a:pt x="2551" y="4066"/>
                      <a:pt x="1123" y="8161"/>
                    </a:cubicBezTo>
                    <a:cubicBezTo>
                      <a:pt x="-2144" y="15153"/>
                      <a:pt x="561" y="23478"/>
                      <a:pt x="7314" y="27211"/>
                    </a:cubicBezTo>
                    <a:cubicBezTo>
                      <a:pt x="16172" y="32641"/>
                      <a:pt x="22268" y="22640"/>
                      <a:pt x="23982" y="14067"/>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305" id="305"/>
              <p:cNvSpPr/>
              <p:nvPr/>
            </p:nvSpPr>
            <p:spPr>
              <a:xfrm>
                <a:off x="7268320" y="3855365"/>
                <a:ext cx="27633" cy="26157"/>
              </a:xfrm>
              <a:custGeom>
                <a:avLst/>
                <a:gdLst/>
                <a:ahLst/>
                <a:cxnLst/>
                <a:rect r="r" b="b" t="t" l="l"/>
                <a:pathLst>
                  <a:path w="27633" h="26157" stroke="true" fill="norm" extrusionOk="true">
                    <a:moveTo>
                      <a:pt x="16520" y="2027"/>
                    </a:moveTo>
                    <a:cubicBezTo>
                      <a:pt x="12615" y="-859"/>
                      <a:pt x="7281" y="-859"/>
                      <a:pt x="3376" y="2027"/>
                    </a:cubicBezTo>
                    <a:cubicBezTo>
                      <a:pt x="-3387" y="7076"/>
                      <a:pt x="709" y="19648"/>
                      <a:pt x="4233" y="22411"/>
                    </a:cubicBezTo>
                    <a:cubicBezTo>
                      <a:pt x="9929" y="27402"/>
                      <a:pt x="18501" y="27193"/>
                      <a:pt x="23950" y="21935"/>
                    </a:cubicBezTo>
                    <a:cubicBezTo>
                      <a:pt x="32046" y="14886"/>
                      <a:pt x="24235" y="6028"/>
                      <a:pt x="16520" y="2027"/>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306" id="306"/>
              <p:cNvSpPr/>
              <p:nvPr/>
            </p:nvSpPr>
            <p:spPr>
              <a:xfrm>
                <a:off x="7335357" y="3793264"/>
                <a:ext cx="24944" cy="28843"/>
              </a:xfrm>
              <a:custGeom>
                <a:avLst/>
                <a:gdLst/>
                <a:ahLst/>
                <a:cxnLst/>
                <a:rect r="r" b="b" t="t" l="l"/>
                <a:pathLst>
                  <a:path w="24944" h="28843" stroke="true" fill="norm" extrusionOk="true">
                    <a:moveTo>
                      <a:pt x="347" y="14503"/>
                    </a:moveTo>
                    <a:cubicBezTo>
                      <a:pt x="-1234" y="19094"/>
                      <a:pt x="347" y="24180"/>
                      <a:pt x="4252" y="27076"/>
                    </a:cubicBezTo>
                    <a:cubicBezTo>
                      <a:pt x="10919" y="32029"/>
                      <a:pt x="21778" y="24504"/>
                      <a:pt x="23302" y="20408"/>
                    </a:cubicBezTo>
                    <a:cubicBezTo>
                      <a:pt x="26569" y="13417"/>
                      <a:pt x="23864" y="5092"/>
                      <a:pt x="17111" y="1358"/>
                    </a:cubicBezTo>
                    <a:cubicBezTo>
                      <a:pt x="8538" y="-3881"/>
                      <a:pt x="1966" y="5644"/>
                      <a:pt x="347" y="14503"/>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307" id="307"/>
              <p:cNvSpPr/>
              <p:nvPr/>
            </p:nvSpPr>
            <p:spPr>
              <a:xfrm>
                <a:off x="7040006" y="3785949"/>
                <a:ext cx="27633" cy="26195"/>
              </a:xfrm>
              <a:custGeom>
                <a:avLst/>
                <a:gdLst/>
                <a:ahLst/>
                <a:cxnLst/>
                <a:rect r="r" b="b" t="t" l="l"/>
                <a:pathLst>
                  <a:path w="27633" h="26195" stroke="true" fill="norm" extrusionOk="true">
                    <a:moveTo>
                      <a:pt x="16521" y="2006"/>
                    </a:moveTo>
                    <a:cubicBezTo>
                      <a:pt x="12606" y="-852"/>
                      <a:pt x="7291" y="-852"/>
                      <a:pt x="3376" y="2006"/>
                    </a:cubicBezTo>
                    <a:cubicBezTo>
                      <a:pt x="-3387" y="7054"/>
                      <a:pt x="709" y="19627"/>
                      <a:pt x="4233" y="22485"/>
                    </a:cubicBezTo>
                    <a:cubicBezTo>
                      <a:pt x="9948" y="27428"/>
                      <a:pt x="18483" y="27219"/>
                      <a:pt x="23950" y="22009"/>
                    </a:cubicBezTo>
                    <a:cubicBezTo>
                      <a:pt x="32046" y="14865"/>
                      <a:pt x="24236" y="6006"/>
                      <a:pt x="16521" y="2006"/>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308" id="308"/>
              <p:cNvSpPr/>
              <p:nvPr/>
            </p:nvSpPr>
            <p:spPr>
              <a:xfrm>
                <a:off x="7103995" y="3747317"/>
                <a:ext cx="24944" cy="28892"/>
              </a:xfrm>
              <a:custGeom>
                <a:avLst/>
                <a:gdLst/>
                <a:ahLst/>
                <a:cxnLst/>
                <a:rect r="r" b="b" t="t" l="l"/>
                <a:pathLst>
                  <a:path w="24944" h="28892" stroke="true" fill="norm" extrusionOk="true">
                    <a:moveTo>
                      <a:pt x="347" y="14539"/>
                    </a:moveTo>
                    <a:cubicBezTo>
                      <a:pt x="-1234" y="19131"/>
                      <a:pt x="347" y="24217"/>
                      <a:pt x="4252" y="27112"/>
                    </a:cubicBezTo>
                    <a:cubicBezTo>
                      <a:pt x="11015" y="32066"/>
                      <a:pt x="21873" y="24636"/>
                      <a:pt x="23302" y="20445"/>
                    </a:cubicBezTo>
                    <a:cubicBezTo>
                      <a:pt x="26569" y="13454"/>
                      <a:pt x="23864" y="5129"/>
                      <a:pt x="17111" y="1395"/>
                    </a:cubicBezTo>
                    <a:cubicBezTo>
                      <a:pt x="8252" y="-4034"/>
                      <a:pt x="1776" y="6062"/>
                      <a:pt x="347" y="14539"/>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309" id="309"/>
              <p:cNvSpPr/>
              <p:nvPr/>
            </p:nvSpPr>
            <p:spPr>
              <a:xfrm>
                <a:off x="7043572" y="3678872"/>
                <a:ext cx="24965" cy="28932"/>
              </a:xfrm>
              <a:custGeom>
                <a:avLst/>
                <a:gdLst/>
                <a:ahLst/>
                <a:cxnLst/>
                <a:rect r="r" b="b" t="t" l="l"/>
                <a:pathLst>
                  <a:path w="24965" h="28932" stroke="true" fill="norm" extrusionOk="true">
                    <a:moveTo>
                      <a:pt x="24099" y="14118"/>
                    </a:moveTo>
                    <a:cubicBezTo>
                      <a:pt x="25680" y="9527"/>
                      <a:pt x="24099" y="4441"/>
                      <a:pt x="20194" y="1545"/>
                    </a:cubicBezTo>
                    <a:cubicBezTo>
                      <a:pt x="13431" y="-3503"/>
                      <a:pt x="2572" y="4022"/>
                      <a:pt x="1144" y="8213"/>
                    </a:cubicBezTo>
                    <a:cubicBezTo>
                      <a:pt x="-2143" y="15176"/>
                      <a:pt x="524" y="23500"/>
                      <a:pt x="7239" y="27263"/>
                    </a:cubicBezTo>
                    <a:cubicBezTo>
                      <a:pt x="16288" y="32692"/>
                      <a:pt x="22575" y="22595"/>
                      <a:pt x="24099" y="14118"/>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310" id="310"/>
              <p:cNvSpPr/>
              <p:nvPr/>
            </p:nvSpPr>
            <p:spPr>
              <a:xfrm>
                <a:off x="6914698" y="3892131"/>
                <a:ext cx="27634" cy="26121"/>
              </a:xfrm>
              <a:custGeom>
                <a:avLst/>
                <a:gdLst/>
                <a:ahLst/>
                <a:cxnLst/>
                <a:rect r="r" b="b" t="t" l="l"/>
                <a:pathLst>
                  <a:path w="27634" h="26121" stroke="true" fill="norm" extrusionOk="true">
                    <a:moveTo>
                      <a:pt x="16479" y="2027"/>
                    </a:moveTo>
                    <a:cubicBezTo>
                      <a:pt x="12574" y="-859"/>
                      <a:pt x="7240" y="-859"/>
                      <a:pt x="3334" y="2027"/>
                    </a:cubicBezTo>
                    <a:cubicBezTo>
                      <a:pt x="-3333" y="6980"/>
                      <a:pt x="667" y="19553"/>
                      <a:pt x="4192" y="22411"/>
                    </a:cubicBezTo>
                    <a:cubicBezTo>
                      <a:pt x="9906" y="27354"/>
                      <a:pt x="18441" y="27145"/>
                      <a:pt x="23909" y="21935"/>
                    </a:cubicBezTo>
                    <a:cubicBezTo>
                      <a:pt x="32100" y="14505"/>
                      <a:pt x="24194" y="5647"/>
                      <a:pt x="16479" y="2027"/>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311" id="311"/>
              <p:cNvSpPr/>
              <p:nvPr/>
            </p:nvSpPr>
            <p:spPr>
              <a:xfrm>
                <a:off x="6986837" y="3833232"/>
                <a:ext cx="24944" cy="28880"/>
              </a:xfrm>
              <a:custGeom>
                <a:avLst/>
                <a:gdLst/>
                <a:ahLst/>
                <a:cxnLst/>
                <a:rect r="r" b="b" t="t" l="l"/>
                <a:pathLst>
                  <a:path w="24944" h="28880" stroke="true" fill="norm" extrusionOk="true">
                    <a:moveTo>
                      <a:pt x="347" y="14540"/>
                    </a:moveTo>
                    <a:cubicBezTo>
                      <a:pt x="-1234" y="19131"/>
                      <a:pt x="347" y="24217"/>
                      <a:pt x="4252" y="27113"/>
                    </a:cubicBezTo>
                    <a:cubicBezTo>
                      <a:pt x="11015" y="32066"/>
                      <a:pt x="21873" y="24541"/>
                      <a:pt x="23302" y="20445"/>
                    </a:cubicBezTo>
                    <a:cubicBezTo>
                      <a:pt x="26569" y="13454"/>
                      <a:pt x="23864" y="5129"/>
                      <a:pt x="17111" y="1395"/>
                    </a:cubicBezTo>
                    <a:cubicBezTo>
                      <a:pt x="8157" y="-4034"/>
                      <a:pt x="1966" y="6062"/>
                      <a:pt x="347" y="14540"/>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312" id="312"/>
              <p:cNvSpPr/>
              <p:nvPr/>
            </p:nvSpPr>
            <p:spPr>
              <a:xfrm>
                <a:off x="7033904" y="3909943"/>
                <a:ext cx="27639" cy="26458"/>
              </a:xfrm>
              <a:custGeom>
                <a:avLst/>
                <a:gdLst/>
                <a:ahLst/>
                <a:cxnLst/>
                <a:rect r="r" b="b" t="t" l="l"/>
                <a:pathLst>
                  <a:path w="27639" h="26458" stroke="true" fill="norm" extrusionOk="true">
                    <a:moveTo>
                      <a:pt x="16526" y="2027"/>
                    </a:moveTo>
                    <a:cubicBezTo>
                      <a:pt x="12621" y="-859"/>
                      <a:pt x="7287" y="-859"/>
                      <a:pt x="3382" y="2027"/>
                    </a:cubicBezTo>
                    <a:cubicBezTo>
                      <a:pt x="-3381" y="7076"/>
                      <a:pt x="715" y="19649"/>
                      <a:pt x="4144" y="22506"/>
                    </a:cubicBezTo>
                    <a:cubicBezTo>
                      <a:pt x="9763" y="27592"/>
                      <a:pt x="18336" y="27592"/>
                      <a:pt x="23955" y="22506"/>
                    </a:cubicBezTo>
                    <a:cubicBezTo>
                      <a:pt x="32052" y="14886"/>
                      <a:pt x="24241" y="6028"/>
                      <a:pt x="16526" y="2027"/>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313" id="313"/>
              <p:cNvSpPr/>
              <p:nvPr/>
            </p:nvSpPr>
            <p:spPr>
              <a:xfrm>
                <a:off x="7109805" y="3843320"/>
                <a:ext cx="24944" cy="28889"/>
              </a:xfrm>
              <a:custGeom>
                <a:avLst/>
                <a:gdLst/>
                <a:ahLst/>
                <a:cxnLst/>
                <a:rect r="r" b="b" t="t" l="l"/>
                <a:pathLst>
                  <a:path w="24944" h="28889" stroke="true" fill="norm" extrusionOk="true">
                    <a:moveTo>
                      <a:pt x="347" y="14548"/>
                    </a:moveTo>
                    <a:cubicBezTo>
                      <a:pt x="-1234" y="19139"/>
                      <a:pt x="347" y="24226"/>
                      <a:pt x="4252" y="27122"/>
                    </a:cubicBezTo>
                    <a:cubicBezTo>
                      <a:pt x="10919" y="32074"/>
                      <a:pt x="21778" y="24550"/>
                      <a:pt x="23302" y="20454"/>
                    </a:cubicBezTo>
                    <a:cubicBezTo>
                      <a:pt x="26569" y="13462"/>
                      <a:pt x="23864" y="5138"/>
                      <a:pt x="17110" y="1404"/>
                    </a:cubicBezTo>
                    <a:cubicBezTo>
                      <a:pt x="8157" y="-4025"/>
                      <a:pt x="1966" y="5976"/>
                      <a:pt x="347" y="14548"/>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314" id="314"/>
              <p:cNvSpPr/>
              <p:nvPr/>
            </p:nvSpPr>
            <p:spPr>
              <a:xfrm>
                <a:off x="7192474" y="3795914"/>
                <a:ext cx="27610" cy="26136"/>
              </a:xfrm>
              <a:custGeom>
                <a:avLst/>
                <a:gdLst/>
                <a:ahLst/>
                <a:cxnLst/>
                <a:rect r="r" b="b" t="t" l="l"/>
                <a:pathLst>
                  <a:path w="27610" h="26136" stroke="true" fill="norm" extrusionOk="true">
                    <a:moveTo>
                      <a:pt x="16548" y="2042"/>
                    </a:moveTo>
                    <a:cubicBezTo>
                      <a:pt x="12614" y="-863"/>
                      <a:pt x="7241" y="-863"/>
                      <a:pt x="3308" y="2042"/>
                    </a:cubicBezTo>
                    <a:cubicBezTo>
                      <a:pt x="-3360" y="6995"/>
                      <a:pt x="736" y="19568"/>
                      <a:pt x="4165" y="22425"/>
                    </a:cubicBezTo>
                    <a:cubicBezTo>
                      <a:pt x="9880" y="27369"/>
                      <a:pt x="18415" y="27159"/>
                      <a:pt x="23882" y="21949"/>
                    </a:cubicBezTo>
                    <a:cubicBezTo>
                      <a:pt x="32073" y="14900"/>
                      <a:pt x="24168" y="6042"/>
                      <a:pt x="16548" y="2042"/>
                    </a:cubicBezTo>
                    <a:close/>
                  </a:path>
                </a:pathLst>
              </a:custGeom>
              <a:solidFill>
                <a:srgbClr val="FCFCF0"/>
              </a:solidFill>
              <a:ln cap="flat">
                <a:prstDash val="solid"/>
              </a:ln>
            </p:spPr>
            <p:txBody>
              <a:bodyPr vert="horz" anchor="ctr" tIns="45720" lIns="91440" bIns="45720" rIns="91440">
                <a:normAutofit/>
              </a:bodyPr>
              <a:p>
                <a:pPr algn="l" marL="0"/>
              </a:p>
            </p:txBody>
          </p:sp>
          <p:sp>
            <p:nvSpPr>
              <p:cNvPr name="Freeform 315" id="315"/>
              <p:cNvSpPr/>
              <p:nvPr/>
            </p:nvSpPr>
            <p:spPr>
              <a:xfrm>
                <a:off x="7184086" y="3700875"/>
                <a:ext cx="24867" cy="28932"/>
              </a:xfrm>
              <a:custGeom>
                <a:avLst/>
                <a:gdLst/>
                <a:ahLst/>
                <a:cxnLst/>
                <a:rect r="r" b="b" t="t" l="l"/>
                <a:pathLst>
                  <a:path w="24867" h="28932" stroke="true" fill="norm" extrusionOk="true">
                    <a:moveTo>
                      <a:pt x="23982" y="14118"/>
                    </a:moveTo>
                    <a:cubicBezTo>
                      <a:pt x="25583" y="9546"/>
                      <a:pt x="24039" y="4460"/>
                      <a:pt x="20173" y="1545"/>
                    </a:cubicBezTo>
                    <a:cubicBezTo>
                      <a:pt x="13410" y="-3503"/>
                      <a:pt x="2551" y="4022"/>
                      <a:pt x="1123" y="8213"/>
                    </a:cubicBezTo>
                    <a:cubicBezTo>
                      <a:pt x="-2144" y="15204"/>
                      <a:pt x="561" y="23529"/>
                      <a:pt x="7314" y="27263"/>
                    </a:cubicBezTo>
                    <a:cubicBezTo>
                      <a:pt x="16172" y="32692"/>
                      <a:pt x="22363" y="22595"/>
                      <a:pt x="23982" y="14118"/>
                    </a:cubicBezTo>
                    <a:close/>
                  </a:path>
                </a:pathLst>
              </a:custGeom>
              <a:solidFill>
                <a:srgbClr val="FCFCF0"/>
              </a:solidFill>
              <a:ln cap="flat">
                <a:prstDash val="solid"/>
              </a:ln>
            </p:spPr>
            <p:txBody>
              <a:bodyPr vert="horz" anchor="ctr" tIns="45720" lIns="91440" bIns="45720" rIns="91440">
                <a:normAutofit/>
              </a:bodyPr>
              <a:p>
                <a:pPr algn="l" marL="0"/>
              </a:p>
            </p:txBody>
          </p:sp>
        </p:grpSp>
        <p:sp>
          <p:nvSpPr>
            <p:cNvPr name="Freeform 316" id="316"/>
            <p:cNvSpPr/>
            <p:nvPr/>
          </p:nvSpPr>
          <p:spPr>
            <a:xfrm>
              <a:off x="6976941" y="2914537"/>
              <a:ext cx="236721" cy="438041"/>
            </a:xfrm>
            <a:custGeom>
              <a:avLst/>
              <a:gdLst/>
              <a:ahLst/>
              <a:cxnLst/>
              <a:rect r="r" b="b" t="t" l="l"/>
              <a:pathLst>
                <a:path w="236721" h="438041" stroke="true" fill="norm" extrusionOk="true">
                  <a:moveTo>
                    <a:pt x="16434" y="151422"/>
                  </a:moveTo>
                  <a:cubicBezTo>
                    <a:pt x="30246" y="125133"/>
                    <a:pt x="64059" y="65697"/>
                    <a:pt x="84062" y="24835"/>
                  </a:cubicBezTo>
                  <a:cubicBezTo>
                    <a:pt x="108541" y="-26314"/>
                    <a:pt x="158262" y="11595"/>
                    <a:pt x="169787" y="45409"/>
                  </a:cubicBezTo>
                  <a:cubicBezTo>
                    <a:pt x="181312" y="79223"/>
                    <a:pt x="236462" y="109131"/>
                    <a:pt x="236462" y="109131"/>
                  </a:cubicBezTo>
                  <a:lnTo>
                    <a:pt x="219221" y="259531"/>
                  </a:lnTo>
                  <a:cubicBezTo>
                    <a:pt x="217031" y="279153"/>
                    <a:pt x="206744" y="418218"/>
                    <a:pt x="206744" y="418218"/>
                  </a:cubicBezTo>
                  <a:cubicBezTo>
                    <a:pt x="162814" y="442249"/>
                    <a:pt x="110179" y="444392"/>
                    <a:pt x="64440" y="424028"/>
                  </a:cubicBezTo>
                  <a:lnTo>
                    <a:pt x="73965" y="300203"/>
                  </a:lnTo>
                  <a:cubicBezTo>
                    <a:pt x="53220" y="298555"/>
                    <a:pt x="33618" y="290040"/>
                    <a:pt x="18244" y="276009"/>
                  </a:cubicBezTo>
                  <a:cubicBezTo>
                    <a:pt x="-11855" y="244767"/>
                    <a:pt x="146" y="182474"/>
                    <a:pt x="16434" y="151422"/>
                  </a:cubicBezTo>
                  <a:close/>
                </a:path>
              </a:pathLst>
            </a:custGeom>
            <a:solidFill>
              <a:srgbClr val="FDB063"/>
            </a:solidFill>
            <a:ln cap="flat">
              <a:prstDash val="solid"/>
            </a:ln>
          </p:spPr>
          <p:txBody>
            <a:bodyPr vert="horz" anchor="ctr" tIns="45720" lIns="91440" bIns="45720" rIns="91440">
              <a:normAutofit/>
            </a:bodyPr>
            <a:p>
              <a:pPr algn="l" marL="0"/>
            </a:p>
          </p:txBody>
        </p:sp>
        <p:sp>
          <p:nvSpPr>
            <p:cNvPr name="Freeform 317" id="317"/>
            <p:cNvSpPr/>
            <p:nvPr/>
          </p:nvSpPr>
          <p:spPr>
            <a:xfrm>
              <a:off x="7039214" y="3029235"/>
              <a:ext cx="53577" cy="67056"/>
            </a:xfrm>
            <a:custGeom>
              <a:avLst/>
              <a:gdLst/>
              <a:ahLst/>
              <a:cxnLst/>
              <a:rect r="r" b="b" t="t" l="l"/>
              <a:pathLst>
                <a:path w="53577" h="67056" stroke="true" fill="norm" extrusionOk="true">
                  <a:moveTo>
                    <a:pt x="53317" y="-137"/>
                  </a:moveTo>
                  <a:cubicBezTo>
                    <a:pt x="46040" y="12407"/>
                    <a:pt x="35334" y="22618"/>
                    <a:pt x="22456" y="29295"/>
                  </a:cubicBezTo>
                  <a:cubicBezTo>
                    <a:pt x="-12691" y="48345"/>
                    <a:pt x="263" y="54536"/>
                    <a:pt x="12931" y="66919"/>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318" id="318"/>
            <p:cNvSpPr/>
            <p:nvPr/>
          </p:nvSpPr>
          <p:spPr>
            <a:xfrm>
              <a:off x="7041451" y="3120866"/>
              <a:ext cx="50292" cy="13728"/>
            </a:xfrm>
            <a:custGeom>
              <a:avLst/>
              <a:gdLst/>
              <a:ahLst/>
              <a:cxnLst/>
              <a:rect r="r" b="b" t="t" l="l"/>
              <a:pathLst>
                <a:path w="50292" h="13728" stroke="true" fill="norm" extrusionOk="true">
                  <a:moveTo>
                    <a:pt x="-260" y="3482"/>
                  </a:moveTo>
                  <a:cubicBezTo>
                    <a:pt x="1360" y="4530"/>
                    <a:pt x="17457" y="27866"/>
                    <a:pt x="50032" y="-137"/>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319" id="319"/>
            <p:cNvSpPr/>
            <p:nvPr/>
          </p:nvSpPr>
          <p:spPr>
            <a:xfrm>
              <a:off x="7106071" y="3103429"/>
              <a:ext cx="32439" cy="32283"/>
            </a:xfrm>
            <a:custGeom>
              <a:avLst/>
              <a:gdLst/>
              <a:ahLst/>
              <a:cxnLst/>
              <a:rect r="r" b="b" t="t" l="l"/>
              <a:pathLst>
                <a:path w="32439" h="32283" stroke="true" fill="norm" extrusionOk="true">
                  <a:moveTo>
                    <a:pt x="5700" y="155"/>
                  </a:moveTo>
                  <a:cubicBezTo>
                    <a:pt x="16844" y="-2322"/>
                    <a:pt x="16178" y="11775"/>
                    <a:pt x="16178" y="11775"/>
                  </a:cubicBezTo>
                  <a:cubicBezTo>
                    <a:pt x="16178" y="11775"/>
                    <a:pt x="30180" y="4822"/>
                    <a:pt x="32085" y="15871"/>
                  </a:cubicBezTo>
                  <a:cubicBezTo>
                    <a:pt x="33799" y="25396"/>
                    <a:pt x="11796" y="34921"/>
                    <a:pt x="5605" y="31397"/>
                  </a:cubicBezTo>
                  <a:cubicBezTo>
                    <a:pt x="-587" y="27873"/>
                    <a:pt x="-3729" y="1964"/>
                    <a:pt x="5700" y="155"/>
                  </a:cubicBezTo>
                  <a:close/>
                </a:path>
              </a:pathLst>
            </a:custGeom>
            <a:solidFill>
              <a:srgbClr val="F43D4F">
                <a:alpha val="50000"/>
              </a:srgbClr>
            </a:solidFill>
            <a:ln cap="flat">
              <a:prstDash val="solid"/>
            </a:ln>
          </p:spPr>
          <p:txBody>
            <a:bodyPr vert="horz" anchor="ctr" tIns="45720" lIns="91440" bIns="45720" rIns="91440">
              <a:normAutofit/>
            </a:bodyPr>
            <a:p>
              <a:pPr algn="l" marL="0"/>
            </a:p>
          </p:txBody>
        </p:sp>
        <p:sp>
          <p:nvSpPr>
            <p:cNvPr name="Freeform 320" id="320"/>
            <p:cNvSpPr/>
            <p:nvPr/>
          </p:nvSpPr>
          <p:spPr>
            <a:xfrm>
              <a:off x="7002955" y="3054611"/>
              <a:ext cx="33917" cy="31287"/>
            </a:xfrm>
            <a:custGeom>
              <a:avLst/>
              <a:gdLst/>
              <a:ahLst/>
              <a:cxnLst/>
              <a:rect r="r" b="b" t="t" l="l"/>
              <a:pathLst>
                <a:path w="33917" h="31287" stroke="true" fill="norm" extrusionOk="true">
                  <a:moveTo>
                    <a:pt x="2708" y="1347"/>
                  </a:moveTo>
                  <a:cubicBezTo>
                    <a:pt x="12233" y="-4558"/>
                    <a:pt x="16233" y="9063"/>
                    <a:pt x="16233" y="9063"/>
                  </a:cubicBezTo>
                  <a:cubicBezTo>
                    <a:pt x="16233" y="9063"/>
                    <a:pt x="27378" y="-1987"/>
                    <a:pt x="32712" y="7920"/>
                  </a:cubicBezTo>
                  <a:cubicBezTo>
                    <a:pt x="38046" y="17826"/>
                    <a:pt x="19377" y="32399"/>
                    <a:pt x="12519" y="31065"/>
                  </a:cubicBezTo>
                  <a:cubicBezTo>
                    <a:pt x="5660" y="29732"/>
                    <a:pt x="-5674" y="6586"/>
                    <a:pt x="2708" y="1347"/>
                  </a:cubicBezTo>
                  <a:close/>
                </a:path>
              </a:pathLst>
            </a:custGeom>
            <a:solidFill>
              <a:srgbClr val="F43D4F">
                <a:alpha val="50000"/>
              </a:srgbClr>
            </a:solidFill>
            <a:ln cap="flat">
              <a:prstDash val="solid"/>
            </a:ln>
          </p:spPr>
          <p:txBody>
            <a:bodyPr vert="horz" anchor="ctr" tIns="45720" lIns="91440" bIns="45720" rIns="91440">
              <a:normAutofit/>
            </a:bodyPr>
            <a:p>
              <a:pPr algn="l" marL="0"/>
            </a:p>
          </p:txBody>
        </p:sp>
        <p:sp>
          <p:nvSpPr>
            <p:cNvPr name="Freeform 321" id="321"/>
            <p:cNvSpPr/>
            <p:nvPr/>
          </p:nvSpPr>
          <p:spPr>
            <a:xfrm>
              <a:off x="7129748" y="3013328"/>
              <a:ext cx="30956" cy="32670"/>
            </a:xfrm>
            <a:custGeom>
              <a:avLst/>
              <a:gdLst/>
              <a:ahLst/>
              <a:cxnLst/>
              <a:rect r="r" b="b" t="t" l="l"/>
              <a:pathLst>
                <a:path w="30956" h="32670" stroke="true" fill="norm" extrusionOk="true">
                  <a:moveTo>
                    <a:pt x="30696" y="32534"/>
                  </a:moveTo>
                  <a:cubicBezTo>
                    <a:pt x="26744" y="17017"/>
                    <a:pt x="15027" y="4654"/>
                    <a:pt x="-260" y="-137"/>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322" id="322"/>
            <p:cNvSpPr/>
            <p:nvPr/>
          </p:nvSpPr>
          <p:spPr>
            <a:xfrm>
              <a:off x="7044594" y="2977245"/>
              <a:ext cx="36671" cy="9985"/>
            </a:xfrm>
            <a:custGeom>
              <a:avLst/>
              <a:gdLst/>
              <a:ahLst/>
              <a:cxnLst/>
              <a:rect r="r" b="b" t="t" l="l"/>
              <a:pathLst>
                <a:path w="36671" h="9985" stroke="true" fill="norm" extrusionOk="true">
                  <a:moveTo>
                    <a:pt x="36412" y="9848"/>
                  </a:moveTo>
                  <a:cubicBezTo>
                    <a:pt x="26467" y="875"/>
                    <a:pt x="12608" y="-2325"/>
                    <a:pt x="-260" y="1371"/>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323" id="323"/>
            <p:cNvSpPr/>
            <p:nvPr/>
          </p:nvSpPr>
          <p:spPr>
            <a:xfrm>
              <a:off x="7031978" y="3015295"/>
              <a:ext cx="30106" cy="30096"/>
            </a:xfrm>
            <a:custGeom>
              <a:avLst/>
              <a:gdLst/>
              <a:ahLst/>
              <a:cxnLst/>
              <a:rect r="r" b="b" t="t" l="l"/>
              <a:pathLst>
                <a:path w="30106" h="30096" stroke="true" fill="norm" extrusionOk="true">
                  <a:moveTo>
                    <a:pt x="-217" y="15994"/>
                  </a:moveTo>
                  <a:cubicBezTo>
                    <a:pt x="384" y="24281"/>
                    <a:pt x="7584" y="30520"/>
                    <a:pt x="15871" y="29920"/>
                  </a:cubicBezTo>
                  <a:cubicBezTo>
                    <a:pt x="24167" y="29329"/>
                    <a:pt x="30406" y="22119"/>
                    <a:pt x="29806" y="13832"/>
                  </a:cubicBezTo>
                  <a:cubicBezTo>
                    <a:pt x="29206" y="5574"/>
                    <a:pt x="22053" y="-656"/>
                    <a:pt x="13785" y="-103"/>
                  </a:cubicBezTo>
                  <a:cubicBezTo>
                    <a:pt x="5489" y="459"/>
                    <a:pt x="-778" y="7631"/>
                    <a:pt x="-226" y="15918"/>
                  </a:cubicBezTo>
                  <a:cubicBezTo>
                    <a:pt x="-217" y="15947"/>
                    <a:pt x="-217" y="15966"/>
                    <a:pt x="-217" y="15994"/>
                  </a:cubicBezTo>
                  <a:close/>
                </a:path>
              </a:pathLst>
            </a:custGeom>
            <a:solidFill>
              <a:srgbClr val="222222"/>
            </a:solidFill>
            <a:ln cap="flat">
              <a:prstDash val="solid"/>
            </a:ln>
          </p:spPr>
          <p:txBody>
            <a:bodyPr vert="horz" anchor="ctr" tIns="45720" lIns="91440" bIns="45720" rIns="91440">
              <a:normAutofit/>
            </a:bodyPr>
            <a:p>
              <a:pPr algn="l" marL="0"/>
            </a:p>
          </p:txBody>
        </p:sp>
        <p:sp>
          <p:nvSpPr>
            <p:cNvPr name="Freeform 324" id="324"/>
            <p:cNvSpPr/>
            <p:nvPr/>
          </p:nvSpPr>
          <p:spPr>
            <a:xfrm>
              <a:off x="7102569" y="3056254"/>
              <a:ext cx="30097" cy="30097"/>
            </a:xfrm>
            <a:custGeom>
              <a:avLst/>
              <a:gdLst/>
              <a:ahLst/>
              <a:cxnLst/>
              <a:rect r="r" b="b" t="t" l="l"/>
              <a:pathLst>
                <a:path w="30097" h="30097" stroke="true" fill="norm" extrusionOk="true">
                  <a:moveTo>
                    <a:pt x="-227" y="15898"/>
                  </a:moveTo>
                  <a:cubicBezTo>
                    <a:pt x="316" y="24194"/>
                    <a:pt x="7478" y="30471"/>
                    <a:pt x="15775" y="29928"/>
                  </a:cubicBezTo>
                  <a:cubicBezTo>
                    <a:pt x="24071" y="29385"/>
                    <a:pt x="30348" y="22222"/>
                    <a:pt x="29805" y="13926"/>
                  </a:cubicBezTo>
                  <a:cubicBezTo>
                    <a:pt x="29262" y="5630"/>
                    <a:pt x="22099" y="-647"/>
                    <a:pt x="13803" y="-104"/>
                  </a:cubicBezTo>
                  <a:cubicBezTo>
                    <a:pt x="13793" y="-104"/>
                    <a:pt x="13784" y="-104"/>
                    <a:pt x="13774" y="-104"/>
                  </a:cubicBezTo>
                  <a:cubicBezTo>
                    <a:pt x="5497" y="457"/>
                    <a:pt x="-770" y="7611"/>
                    <a:pt x="-227" y="15898"/>
                  </a:cubicBezTo>
                  <a:close/>
                </a:path>
              </a:pathLst>
            </a:custGeom>
            <a:solidFill>
              <a:srgbClr val="222222"/>
            </a:solidFill>
            <a:ln cap="flat">
              <a:prstDash val="solid"/>
            </a:ln>
          </p:spPr>
          <p:txBody>
            <a:bodyPr vert="horz" anchor="ctr" tIns="45720" lIns="91440" bIns="45720" rIns="91440">
              <a:normAutofit/>
            </a:bodyPr>
            <a:p>
              <a:pPr algn="l" marL="0"/>
            </a:p>
          </p:txBody>
        </p:sp>
        <p:sp>
          <p:nvSpPr>
            <p:cNvPr name="Freeform 325" id="325"/>
            <p:cNvSpPr/>
            <p:nvPr/>
          </p:nvSpPr>
          <p:spPr>
            <a:xfrm>
              <a:off x="7021286" y="2824771"/>
              <a:ext cx="279928" cy="389249"/>
            </a:xfrm>
            <a:custGeom>
              <a:avLst/>
              <a:gdLst/>
              <a:ahLst/>
              <a:cxnLst/>
              <a:rect r="r" b="b" t="t" l="l"/>
              <a:pathLst>
                <a:path w="279928" h="389249" stroke="true" fill="norm" extrusionOk="true">
                  <a:moveTo>
                    <a:pt x="39717" y="114602"/>
                  </a:moveTo>
                  <a:cubicBezTo>
                    <a:pt x="77055" y="74406"/>
                    <a:pt x="108678" y="108220"/>
                    <a:pt x="126776" y="146511"/>
                  </a:cubicBezTo>
                  <a:cubicBezTo>
                    <a:pt x="144873" y="184801"/>
                    <a:pt x="188593" y="204613"/>
                    <a:pt x="188593" y="204613"/>
                  </a:cubicBezTo>
                  <a:cubicBezTo>
                    <a:pt x="179735" y="252238"/>
                    <a:pt x="185545" y="258429"/>
                    <a:pt x="185545" y="258429"/>
                  </a:cubicBezTo>
                  <a:lnTo>
                    <a:pt x="171162" y="389112"/>
                  </a:lnTo>
                  <a:cubicBezTo>
                    <a:pt x="182687" y="344250"/>
                    <a:pt x="233456" y="339963"/>
                    <a:pt x="260030" y="276813"/>
                  </a:cubicBezTo>
                  <a:cubicBezTo>
                    <a:pt x="276613" y="240608"/>
                    <a:pt x="282871" y="200527"/>
                    <a:pt x="278128" y="160989"/>
                  </a:cubicBezTo>
                  <a:cubicBezTo>
                    <a:pt x="262983" y="22495"/>
                    <a:pt x="35145" y="-59134"/>
                    <a:pt x="1141" y="51356"/>
                  </a:cubicBezTo>
                  <a:cubicBezTo>
                    <a:pt x="-9051" y="84217"/>
                    <a:pt x="39717" y="114602"/>
                    <a:pt x="39717" y="114602"/>
                  </a:cubicBezTo>
                  <a:close/>
                </a:path>
              </a:pathLst>
            </a:custGeom>
            <a:solidFill>
              <a:srgbClr val="222222"/>
            </a:solidFill>
            <a:ln cap="flat">
              <a:prstDash val="solid"/>
            </a:ln>
          </p:spPr>
          <p:txBody>
            <a:bodyPr vert="horz" anchor="ctr" tIns="45720" lIns="91440" bIns="45720" rIns="91440">
              <a:normAutofit/>
            </a:bodyPr>
            <a:p>
              <a:pPr algn="l" marL="0"/>
            </a:p>
          </p:txBody>
        </p:sp>
        <p:sp>
          <p:nvSpPr>
            <p:cNvPr name="Freeform 326" id="326"/>
            <p:cNvSpPr/>
            <p:nvPr/>
          </p:nvSpPr>
          <p:spPr>
            <a:xfrm>
              <a:off x="7187945" y="3081254"/>
              <a:ext cx="64566" cy="78875"/>
            </a:xfrm>
            <a:custGeom>
              <a:avLst/>
              <a:gdLst/>
              <a:ahLst/>
              <a:cxnLst/>
              <a:rect r="r" b="b" t="t" l="l"/>
              <a:pathLst>
                <a:path w="64566" h="78875" stroke="true" fill="norm" extrusionOk="true">
                  <a:moveTo>
                    <a:pt x="16504" y="3280"/>
                  </a:moveTo>
                  <a:cubicBezTo>
                    <a:pt x="16504" y="3280"/>
                    <a:pt x="47365" y="-10436"/>
                    <a:pt x="61176" y="17091"/>
                  </a:cubicBezTo>
                  <a:cubicBezTo>
                    <a:pt x="77369" y="49381"/>
                    <a:pt x="26791" y="90148"/>
                    <a:pt x="-260" y="75765"/>
                  </a:cubicBezTo>
                </a:path>
              </a:pathLst>
            </a:custGeom>
            <a:solidFill>
              <a:srgbClr val="FDB063"/>
            </a:solidFill>
            <a:ln cap="flat">
              <a:prstDash val="solid"/>
            </a:ln>
          </p:spPr>
          <p:txBody>
            <a:bodyPr vert="horz" anchor="ctr" tIns="45720" lIns="91440" bIns="45720" rIns="91440">
              <a:normAutofit/>
            </a:bodyPr>
            <a:p>
              <a:pPr algn="l" marL="0"/>
            </a:p>
          </p:txBody>
        </p:sp>
        <p:sp>
          <p:nvSpPr>
            <p:cNvPr name="Freeform 327" id="327"/>
            <p:cNvSpPr/>
            <p:nvPr/>
          </p:nvSpPr>
          <p:spPr>
            <a:xfrm>
              <a:off x="7187945" y="3082249"/>
              <a:ext cx="64623" cy="77880"/>
            </a:xfrm>
            <a:custGeom>
              <a:avLst/>
              <a:gdLst/>
              <a:ahLst/>
              <a:cxnLst/>
              <a:rect r="r" b="b" t="t" l="l"/>
              <a:pathLst>
                <a:path w="64623" h="77880" stroke="true" fill="norm" extrusionOk="true">
                  <a:moveTo>
                    <a:pt x="16504" y="2285"/>
                  </a:moveTo>
                  <a:cubicBezTo>
                    <a:pt x="8980" y="7142"/>
                    <a:pt x="46317" y="-13241"/>
                    <a:pt x="61176" y="16096"/>
                  </a:cubicBezTo>
                  <a:cubicBezTo>
                    <a:pt x="77560" y="48386"/>
                    <a:pt x="26791" y="89153"/>
                    <a:pt x="-260" y="74770"/>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328" id="328"/>
            <p:cNvSpPr/>
            <p:nvPr/>
          </p:nvSpPr>
          <p:spPr>
            <a:xfrm>
              <a:off x="7211568" y="3099151"/>
              <a:ext cx="27812" cy="21524"/>
            </a:xfrm>
            <a:custGeom>
              <a:avLst/>
              <a:gdLst/>
              <a:ahLst/>
              <a:cxnLst/>
              <a:rect r="r" b="b" t="t" l="l"/>
              <a:pathLst>
                <a:path w="27812" h="21524" stroke="true" fill="norm" extrusionOk="true">
                  <a:moveTo>
                    <a:pt x="27553" y="21387"/>
                  </a:moveTo>
                  <a:cubicBezTo>
                    <a:pt x="26029" y="8061"/>
                    <a:pt x="13980" y="-1502"/>
                    <a:pt x="655" y="22"/>
                  </a:cubicBezTo>
                  <a:cubicBezTo>
                    <a:pt x="349" y="61"/>
                    <a:pt x="45" y="99"/>
                    <a:pt x="-260" y="146"/>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329" id="329"/>
            <p:cNvSpPr/>
            <p:nvPr/>
          </p:nvSpPr>
          <p:spPr>
            <a:xfrm>
              <a:off x="7204995" y="3104483"/>
              <a:ext cx="24860" cy="34480"/>
            </a:xfrm>
            <a:custGeom>
              <a:avLst/>
              <a:gdLst/>
              <a:ahLst/>
              <a:cxnLst/>
              <a:rect r="r" b="b" t="t" l="l"/>
              <a:pathLst>
                <a:path w="24860" h="34480" stroke="true" fill="norm" extrusionOk="true">
                  <a:moveTo>
                    <a:pt x="24600" y="-137"/>
                  </a:moveTo>
                  <a:cubicBezTo>
                    <a:pt x="12132" y="7673"/>
                    <a:pt x="3207" y="20046"/>
                    <a:pt x="-260" y="34343"/>
                  </a:cubicBezTo>
                </a:path>
              </a:pathLst>
            </a:custGeom>
            <a:solidFill>
              <a:srgbClr val="FDB063"/>
            </a:solidFill>
            <a:ln w="8225" cap="rnd">
              <a:solidFill>
                <a:srgbClr val="222222"/>
              </a:solidFill>
              <a:prstDash val="solid"/>
            </a:ln>
          </p:spPr>
          <p:txBody>
            <a:bodyPr vert="horz" anchor="ctr" tIns="45720" lIns="91440" bIns="45720" rIns="91440">
              <a:normAutofit/>
            </a:bodyPr>
            <a:p>
              <a:pPr algn="l" marL="0"/>
            </a:p>
          </p:txBody>
        </p:sp>
        <p:sp>
          <p:nvSpPr>
            <p:cNvPr name="Freeform 330" id="330"/>
            <p:cNvSpPr/>
            <p:nvPr/>
          </p:nvSpPr>
          <p:spPr>
            <a:xfrm>
              <a:off x="7048309" y="3202685"/>
              <a:ext cx="96869" cy="51911"/>
            </a:xfrm>
            <a:custGeom>
              <a:avLst/>
              <a:gdLst/>
              <a:ahLst/>
              <a:cxnLst/>
              <a:rect r="r" b="b" t="t" l="l"/>
              <a:pathLst>
                <a:path w="96869" h="51911" stroke="true" fill="norm" extrusionOk="true">
                  <a:moveTo>
                    <a:pt x="2597" y="12436"/>
                  </a:moveTo>
                  <a:lnTo>
                    <a:pt x="-260" y="51774"/>
                  </a:lnTo>
                  <a:cubicBezTo>
                    <a:pt x="52223" y="45773"/>
                    <a:pt x="96609" y="-137"/>
                    <a:pt x="96609" y="-137"/>
                  </a:cubicBezTo>
                  <a:cubicBezTo>
                    <a:pt x="66215" y="9359"/>
                    <a:pt x="34420" y="13607"/>
                    <a:pt x="2597" y="12436"/>
                  </a:cubicBezTo>
                  <a:close/>
                </a:path>
              </a:pathLst>
            </a:custGeom>
            <a:solidFill>
              <a:srgbClr val="222222"/>
            </a:solidFill>
            <a:ln cap="flat">
              <a:prstDash val="solid"/>
            </a:ln>
          </p:spPr>
          <p:txBody>
            <a:bodyPr vert="horz" anchor="ctr" tIns="45720" lIns="91440" bIns="45720" rIns="91440">
              <a:normAutofit/>
            </a:bodyPr>
            <a:p>
              <a:pPr algn="l" marL="0"/>
            </a:p>
          </p:txBody>
        </p:sp>
        <p:sp>
          <p:nvSpPr>
            <p:cNvPr name="Freeform 331" id="331"/>
            <p:cNvSpPr/>
            <p:nvPr/>
          </p:nvSpPr>
          <p:spPr>
            <a:xfrm>
              <a:off x="6567201" y="3398996"/>
              <a:ext cx="131540" cy="102012"/>
            </a:xfrm>
            <a:custGeom>
              <a:avLst/>
              <a:gdLst/>
              <a:ahLst/>
              <a:cxnLst/>
              <a:rect r="r" b="b" t="t" l="l"/>
              <a:pathLst>
                <a:path w="131540" h="102012" stroke="true" fill="norm" extrusionOk="true">
                  <a:moveTo>
                    <a:pt x="-260" y="8531"/>
                  </a:moveTo>
                  <a:cubicBezTo>
                    <a:pt x="45746" y="65681"/>
                    <a:pt x="79369" y="101876"/>
                    <a:pt x="79369" y="101876"/>
                  </a:cubicBezTo>
                  <a:lnTo>
                    <a:pt x="131280" y="-137"/>
                  </a:lnTo>
                  <a:close/>
                </a:path>
              </a:pathLst>
            </a:custGeom>
            <a:solidFill>
              <a:srgbClr val="222222"/>
            </a:solidFill>
            <a:ln cap="flat">
              <a:prstDash val="solid"/>
            </a:ln>
          </p:spPr>
          <p:txBody>
            <a:bodyPr vert="horz" anchor="ctr" tIns="45720" lIns="91440" bIns="45720" rIns="91440">
              <a:normAutofit/>
            </a:bodyPr>
            <a:p>
              <a:pPr algn="l" marL="0"/>
            </a:p>
          </p:txBody>
        </p:sp>
        <p:sp>
          <p:nvSpPr>
            <p:cNvPr name="Freeform 332" id="332"/>
            <p:cNvSpPr/>
            <p:nvPr/>
          </p:nvSpPr>
          <p:spPr>
            <a:xfrm>
              <a:off x="6615684" y="2982182"/>
              <a:ext cx="60388" cy="52863"/>
            </a:xfrm>
            <a:custGeom>
              <a:avLst/>
              <a:gdLst/>
              <a:ahLst/>
              <a:cxnLst/>
              <a:rect r="r" b="b" t="t" l="l"/>
              <a:pathLst>
                <a:path w="60388" h="52863" stroke="true" fill="norm" extrusionOk="true">
                  <a:moveTo>
                    <a:pt x="60388" y="0"/>
                  </a:moveTo>
                  <a:lnTo>
                    <a:pt x="0" y="52864"/>
                  </a:lnTo>
                </a:path>
              </a:pathLst>
            </a:custGeom>
            <a:ln w="12338" cap="rnd">
              <a:solidFill>
                <a:srgbClr val="222222"/>
              </a:solidFill>
              <a:prstDash val="solid"/>
            </a:ln>
          </p:spPr>
          <p:txBody>
            <a:bodyPr vert="horz" anchor="ctr" tIns="45720" lIns="91440" bIns="45720" rIns="91440">
              <a:normAutofit/>
            </a:bodyPr>
            <a:p>
              <a:pPr algn="l" marL="0"/>
            </a:p>
          </p:txBody>
        </p:sp>
        <p:sp>
          <p:nvSpPr>
            <p:cNvPr name="Freeform 333" id="333"/>
            <p:cNvSpPr/>
            <p:nvPr/>
          </p:nvSpPr>
          <p:spPr>
            <a:xfrm>
              <a:off x="7564088" y="3149822"/>
              <a:ext cx="34480" cy="73914"/>
            </a:xfrm>
            <a:custGeom>
              <a:avLst/>
              <a:gdLst/>
              <a:ahLst/>
              <a:cxnLst/>
              <a:rect r="r" b="b" t="t" l="l"/>
              <a:pathLst>
                <a:path w="34480" h="73914" stroke="true" fill="norm" extrusionOk="true">
                  <a:moveTo>
                    <a:pt x="0" y="0"/>
                  </a:moveTo>
                  <a:lnTo>
                    <a:pt x="34481" y="73914"/>
                  </a:lnTo>
                </a:path>
              </a:pathLst>
            </a:custGeom>
            <a:ln w="12338" cap="rnd">
              <a:solidFill>
                <a:srgbClr val="222222"/>
              </a:solidFill>
              <a:prstDash val="solid"/>
            </a:ln>
          </p:spPr>
          <p:txBody>
            <a:bodyPr vert="horz" anchor="ctr" tIns="45720" lIns="91440" bIns="45720" rIns="91440">
              <a:normAutofit/>
            </a:bodyPr>
            <a:p>
              <a:pPr algn="l" marL="0"/>
            </a:p>
          </p:txBody>
        </p:sp>
        <p:sp>
          <p:nvSpPr>
            <p:cNvPr name="Freeform 334" id="334"/>
            <p:cNvSpPr/>
            <p:nvPr/>
          </p:nvSpPr>
          <p:spPr>
            <a:xfrm>
              <a:off x="5526602" y="2417903"/>
              <a:ext cx="69954" cy="296150"/>
            </a:xfrm>
            <a:custGeom>
              <a:avLst/>
              <a:gdLst/>
              <a:ahLst/>
              <a:cxnLst/>
              <a:rect r="r" b="b" t="t" l="l"/>
              <a:pathLst>
                <a:path w="69954" h="296150" stroke="true" fill="norm" extrusionOk="true">
                  <a:moveTo>
                    <a:pt x="36118" y="17216"/>
                  </a:moveTo>
                  <a:cubicBezTo>
                    <a:pt x="-34653" y="123039"/>
                    <a:pt x="19640" y="264867"/>
                    <a:pt x="19640" y="264867"/>
                  </a:cubicBezTo>
                  <a:cubicBezTo>
                    <a:pt x="22831" y="276182"/>
                    <a:pt x="28203" y="286755"/>
                    <a:pt x="35451" y="296013"/>
                  </a:cubicBezTo>
                  <a:cubicBezTo>
                    <a:pt x="35451" y="296013"/>
                    <a:pt x="69551" y="243435"/>
                    <a:pt x="69551" y="147042"/>
                  </a:cubicBezTo>
                  <a:cubicBezTo>
                    <a:pt x="70465" y="97779"/>
                    <a:pt x="67017" y="48535"/>
                    <a:pt x="59264" y="-119"/>
                  </a:cubicBezTo>
                  <a:cubicBezTo>
                    <a:pt x="49072" y="-786"/>
                    <a:pt x="36118" y="17216"/>
                    <a:pt x="36118" y="17216"/>
                  </a:cubicBezTo>
                  <a:close/>
                </a:path>
              </a:pathLst>
            </a:custGeom>
            <a:solidFill>
              <a:srgbClr val="222222"/>
            </a:solidFill>
            <a:ln cap="flat">
              <a:prstDash val="solid"/>
            </a:ln>
          </p:spPr>
          <p:txBody>
            <a:bodyPr vert="horz" anchor="ctr" tIns="45720" lIns="91440" bIns="45720" rIns="91440">
              <a:normAutofit/>
            </a:bodyPr>
            <a:p>
              <a:pPr algn="l" marL="0"/>
            </a:p>
          </p:txBody>
        </p:sp>
        <p:sp>
          <p:nvSpPr>
            <p:cNvPr name="Freeform 335" id="335"/>
            <p:cNvSpPr/>
            <p:nvPr/>
          </p:nvSpPr>
          <p:spPr>
            <a:xfrm>
              <a:off x="5716714" y="2443067"/>
              <a:ext cx="151474" cy="81915"/>
            </a:xfrm>
            <a:custGeom>
              <a:avLst/>
              <a:gdLst/>
              <a:ahLst/>
              <a:cxnLst/>
              <a:rect r="r" b="b" t="t" l="l"/>
              <a:pathLst>
                <a:path w="151474" h="81915" stroke="true" fill="norm" extrusionOk="true">
                  <a:moveTo>
                    <a:pt x="20409" y="47297"/>
                  </a:moveTo>
                  <a:cubicBezTo>
                    <a:pt x="9827" y="56127"/>
                    <a:pt x="2540" y="68281"/>
                    <a:pt x="-260" y="81778"/>
                  </a:cubicBezTo>
                  <a:cubicBezTo>
                    <a:pt x="27362" y="72253"/>
                    <a:pt x="87370" y="50345"/>
                    <a:pt x="121279" y="40630"/>
                  </a:cubicBezTo>
                  <a:cubicBezTo>
                    <a:pt x="166904" y="27485"/>
                    <a:pt x="146806" y="-137"/>
                    <a:pt x="146806" y="-137"/>
                  </a:cubicBezTo>
                  <a:cubicBezTo>
                    <a:pt x="128804" y="6911"/>
                    <a:pt x="79179" y="13865"/>
                    <a:pt x="53270" y="17198"/>
                  </a:cubicBezTo>
                  <a:cubicBezTo>
                    <a:pt x="57080" y="13674"/>
                    <a:pt x="33173" y="36058"/>
                    <a:pt x="20409" y="47297"/>
                  </a:cubicBezTo>
                  <a:close/>
                </a:path>
              </a:pathLst>
            </a:custGeom>
            <a:solidFill>
              <a:srgbClr val="FDB063"/>
            </a:solidFill>
            <a:ln cap="flat">
              <a:prstDash val="solid"/>
            </a:ln>
          </p:spPr>
          <p:txBody>
            <a:bodyPr vert="horz" anchor="ctr" tIns="45720" lIns="91440" bIns="45720" rIns="91440">
              <a:normAutofit/>
            </a:bodyPr>
            <a:p>
              <a:pPr algn="l" marL="0"/>
            </a:p>
          </p:txBody>
        </p:sp>
        <p:sp>
          <p:nvSpPr>
            <p:cNvPr name="Freeform 336" id="336"/>
            <p:cNvSpPr/>
            <p:nvPr/>
          </p:nvSpPr>
          <p:spPr>
            <a:xfrm>
              <a:off x="5772721" y="2480690"/>
              <a:ext cx="5238" cy="22955"/>
            </a:xfrm>
            <a:custGeom>
              <a:avLst/>
              <a:gdLst/>
              <a:ahLst/>
              <a:cxnLst/>
              <a:rect r="r" b="b" t="t" l="l"/>
              <a:pathLst>
                <a:path w="5238" h="22955" stroke="true" fill="norm" extrusionOk="true">
                  <a:moveTo>
                    <a:pt x="4979" y="22818"/>
                  </a:moveTo>
                  <a:cubicBezTo>
                    <a:pt x="2693" y="15303"/>
                    <a:pt x="940" y="7626"/>
                    <a:pt x="-260" y="-137"/>
                  </a:cubicBezTo>
                </a:path>
              </a:pathLst>
            </a:custGeom>
            <a:noFill/>
            <a:ln w="12338" cap="rnd">
              <a:solidFill>
                <a:srgbClr val="222222"/>
              </a:solidFill>
              <a:prstDash val="solid"/>
            </a:ln>
          </p:spPr>
          <p:txBody>
            <a:bodyPr vert="horz" anchor="ctr" tIns="45720" lIns="91440" bIns="45720" rIns="91440">
              <a:normAutofit/>
            </a:bodyPr>
            <a:p>
              <a:pPr algn="l" marL="0"/>
            </a:p>
          </p:txBody>
        </p:sp>
        <p:sp>
          <p:nvSpPr>
            <p:cNvPr name="Freeform 337" id="337"/>
            <p:cNvSpPr/>
            <p:nvPr/>
          </p:nvSpPr>
          <p:spPr>
            <a:xfrm>
              <a:off x="5766339" y="2485834"/>
              <a:ext cx="4952" cy="20002"/>
            </a:xfrm>
            <a:custGeom>
              <a:avLst/>
              <a:gdLst/>
              <a:ahLst/>
              <a:cxnLst/>
              <a:rect r="r" b="b" t="t" l="l"/>
              <a:pathLst>
                <a:path w="4952" h="20002" stroke="true" fill="norm" extrusionOk="true">
                  <a:moveTo>
                    <a:pt x="4693" y="19865"/>
                  </a:moveTo>
                  <a:cubicBezTo>
                    <a:pt x="2521" y="13341"/>
                    <a:pt x="864" y="6645"/>
                    <a:pt x="-260" y="-137"/>
                  </a:cubicBezTo>
                </a:path>
              </a:pathLst>
            </a:custGeom>
            <a:noFill/>
            <a:ln w="12338" cap="rnd">
              <a:solidFill>
                <a:srgbClr val="222222"/>
              </a:solidFill>
              <a:prstDash val="solid"/>
            </a:ln>
          </p:spPr>
          <p:txBody>
            <a:bodyPr vert="horz" anchor="ctr" tIns="45720" lIns="91440" bIns="45720" rIns="91440">
              <a:normAutofit/>
            </a:bodyPr>
            <a:p>
              <a:pPr algn="l" marL="0"/>
            </a:p>
          </p:txBody>
        </p:sp>
        <p:sp>
          <p:nvSpPr>
            <p:cNvPr name="Freeform 338" id="338"/>
            <p:cNvSpPr/>
            <p:nvPr/>
          </p:nvSpPr>
          <p:spPr>
            <a:xfrm>
              <a:off x="5780246" y="2481834"/>
              <a:ext cx="5238" cy="19050"/>
            </a:xfrm>
            <a:custGeom>
              <a:avLst/>
              <a:gdLst/>
              <a:ahLst/>
              <a:cxnLst/>
              <a:rect r="r" b="b" t="t" l="l"/>
              <a:pathLst>
                <a:path w="5238" h="19050" stroke="true" fill="norm" extrusionOk="true">
                  <a:moveTo>
                    <a:pt x="4979" y="18913"/>
                  </a:moveTo>
                  <a:cubicBezTo>
                    <a:pt x="2626" y="12750"/>
                    <a:pt x="873" y="6368"/>
                    <a:pt x="-260" y="-137"/>
                  </a:cubicBezTo>
                </a:path>
              </a:pathLst>
            </a:custGeom>
            <a:noFill/>
            <a:ln w="12338" cap="rnd">
              <a:solidFill>
                <a:srgbClr val="222222"/>
              </a:solidFill>
              <a:prstDash val="solid"/>
            </a:ln>
          </p:spPr>
          <p:txBody>
            <a:bodyPr vert="horz" anchor="ctr" tIns="45720" lIns="91440" bIns="45720" rIns="91440">
              <a:normAutofit/>
            </a:bodyPr>
            <a:p>
              <a:pPr algn="l" marL="0"/>
            </a:p>
          </p:txBody>
        </p:sp>
        <p:sp>
          <p:nvSpPr>
            <p:cNvPr name="Freeform 339" id="339"/>
            <p:cNvSpPr/>
            <p:nvPr/>
          </p:nvSpPr>
          <p:spPr>
            <a:xfrm>
              <a:off x="5716714" y="2443067"/>
              <a:ext cx="151474" cy="81915"/>
            </a:xfrm>
            <a:custGeom>
              <a:avLst/>
              <a:gdLst/>
              <a:ahLst/>
              <a:cxnLst/>
              <a:rect r="r" b="b" t="t" l="l"/>
              <a:pathLst>
                <a:path w="151474" h="81915" stroke="true" fill="norm" extrusionOk="true">
                  <a:moveTo>
                    <a:pt x="20409" y="47297"/>
                  </a:moveTo>
                  <a:cubicBezTo>
                    <a:pt x="9827" y="56127"/>
                    <a:pt x="2540" y="68281"/>
                    <a:pt x="-260" y="81778"/>
                  </a:cubicBezTo>
                  <a:cubicBezTo>
                    <a:pt x="27362" y="72253"/>
                    <a:pt x="87370" y="50345"/>
                    <a:pt x="121279" y="40630"/>
                  </a:cubicBezTo>
                  <a:cubicBezTo>
                    <a:pt x="166904" y="27485"/>
                    <a:pt x="146806" y="-137"/>
                    <a:pt x="146806" y="-137"/>
                  </a:cubicBezTo>
                  <a:cubicBezTo>
                    <a:pt x="128804" y="6911"/>
                    <a:pt x="79179" y="13865"/>
                    <a:pt x="53270" y="17198"/>
                  </a:cubicBezTo>
                  <a:cubicBezTo>
                    <a:pt x="57080" y="13674"/>
                    <a:pt x="33173" y="36058"/>
                    <a:pt x="20409" y="47297"/>
                  </a:cubicBezTo>
                  <a:close/>
                </a:path>
              </a:pathLst>
            </a:custGeom>
            <a:noFill/>
            <a:ln w="12338" cap="rnd">
              <a:solidFill>
                <a:srgbClr val="222222"/>
              </a:solidFill>
              <a:prstDash val="solid"/>
            </a:ln>
          </p:spPr>
          <p:txBody>
            <a:bodyPr vert="horz" anchor="ctr" tIns="45720" lIns="91440" bIns="45720" rIns="91440">
              <a:normAutofit/>
            </a:bodyPr>
            <a:p>
              <a:pPr algn="l" marL="0"/>
            </a:p>
          </p:txBody>
        </p:sp>
        <p:sp>
          <p:nvSpPr>
            <p:cNvPr name="Freeform 340" id="340"/>
            <p:cNvSpPr/>
            <p:nvPr/>
          </p:nvSpPr>
          <p:spPr>
            <a:xfrm>
              <a:off x="5789199" y="2484024"/>
              <a:ext cx="69935" cy="81260"/>
            </a:xfrm>
            <a:custGeom>
              <a:avLst/>
              <a:gdLst/>
              <a:ahLst/>
              <a:cxnLst/>
              <a:rect r="r" b="b" t="t" l="l"/>
              <a:pathLst>
                <a:path w="69935" h="81260" stroke="true" fill="norm" extrusionOk="true">
                  <a:moveTo>
                    <a:pt x="26315" y="67109"/>
                  </a:moveTo>
                  <a:cubicBezTo>
                    <a:pt x="29268" y="89493"/>
                    <a:pt x="65462" y="78349"/>
                    <a:pt x="65462" y="78349"/>
                  </a:cubicBezTo>
                  <a:cubicBezTo>
                    <a:pt x="67787" y="65452"/>
                    <a:pt x="69187" y="52393"/>
                    <a:pt x="69654" y="39296"/>
                  </a:cubicBezTo>
                  <a:cubicBezTo>
                    <a:pt x="70149" y="23390"/>
                    <a:pt x="62224" y="8397"/>
                    <a:pt x="48794" y="-137"/>
                  </a:cubicBezTo>
                  <a:cubicBezTo>
                    <a:pt x="35078" y="3673"/>
                    <a:pt x="18123" y="9388"/>
                    <a:pt x="-260" y="15674"/>
                  </a:cubicBezTo>
                  <a:cubicBezTo>
                    <a:pt x="29553" y="26152"/>
                    <a:pt x="23362" y="44535"/>
                    <a:pt x="26315" y="67109"/>
                  </a:cubicBezTo>
                  <a:close/>
                </a:path>
              </a:pathLst>
            </a:custGeom>
            <a:solidFill>
              <a:srgbClr val="FDB063"/>
            </a:solidFill>
            <a:ln cap="flat">
              <a:prstDash val="solid"/>
            </a:ln>
          </p:spPr>
          <p:txBody>
            <a:bodyPr vert="horz" anchor="ctr" tIns="45720" lIns="91440" bIns="45720" rIns="91440">
              <a:normAutofit/>
            </a:bodyPr>
            <a:p>
              <a:pPr algn="l" marL="0"/>
            </a:p>
          </p:txBody>
        </p:sp>
        <p:sp>
          <p:nvSpPr>
            <p:cNvPr name="Freeform 341" id="341"/>
            <p:cNvSpPr/>
            <p:nvPr/>
          </p:nvSpPr>
          <p:spPr>
            <a:xfrm>
              <a:off x="5839213" y="2523170"/>
              <a:ext cx="19899" cy="40864"/>
            </a:xfrm>
            <a:custGeom>
              <a:avLst/>
              <a:gdLst/>
              <a:ahLst/>
              <a:cxnLst/>
              <a:rect r="r" b="b" t="t" l="l"/>
              <a:pathLst>
                <a:path w="19899" h="40864" stroke="true" fill="norm" extrusionOk="true">
                  <a:moveTo>
                    <a:pt x="19639" y="-40"/>
                  </a:moveTo>
                  <a:cubicBezTo>
                    <a:pt x="19639" y="-40"/>
                    <a:pt x="-1792" y="-4135"/>
                    <a:pt x="-173" y="40727"/>
                  </a:cubicBezTo>
                </a:path>
              </a:pathLst>
            </a:custGeom>
            <a:noFill/>
            <a:ln w="12338" cap="rnd">
              <a:solidFill>
                <a:srgbClr val="222222"/>
              </a:solidFill>
              <a:prstDash val="solid"/>
            </a:ln>
          </p:spPr>
          <p:txBody>
            <a:bodyPr vert="horz" anchor="ctr" tIns="45720" lIns="91440" bIns="45720" rIns="91440">
              <a:normAutofit/>
            </a:bodyPr>
            <a:p>
              <a:pPr algn="l" marL="0"/>
            </a:p>
          </p:txBody>
        </p:sp>
        <p:sp>
          <p:nvSpPr>
            <p:cNvPr name="Freeform 342" id="342"/>
            <p:cNvSpPr/>
            <p:nvPr/>
          </p:nvSpPr>
          <p:spPr>
            <a:xfrm>
              <a:off x="5842825" y="2535555"/>
              <a:ext cx="15049" cy="4952"/>
            </a:xfrm>
            <a:custGeom>
              <a:avLst/>
              <a:gdLst/>
              <a:ahLst/>
              <a:cxnLst/>
              <a:rect r="r" b="b" t="t" l="l"/>
              <a:pathLst>
                <a:path w="15049" h="4952" stroke="true" fill="norm" extrusionOk="true">
                  <a:moveTo>
                    <a:pt x="-260" y="-137"/>
                  </a:moveTo>
                  <a:cubicBezTo>
                    <a:pt x="4521" y="2149"/>
                    <a:pt x="9579" y="3816"/>
                    <a:pt x="14789" y="4816"/>
                  </a:cubicBezTo>
                </a:path>
              </a:pathLst>
            </a:custGeom>
            <a:noFill/>
            <a:ln w="12338" cap="rnd">
              <a:solidFill>
                <a:srgbClr val="222222"/>
              </a:solidFill>
              <a:prstDash val="solid"/>
            </a:ln>
          </p:spPr>
          <p:txBody>
            <a:bodyPr vert="horz" anchor="ctr" tIns="45720" lIns="91440" bIns="45720" rIns="91440">
              <a:normAutofit/>
            </a:bodyPr>
            <a:p>
              <a:pPr algn="l" marL="0"/>
            </a:p>
          </p:txBody>
        </p:sp>
        <p:sp>
          <p:nvSpPr>
            <p:cNvPr name="Freeform 343" id="343"/>
            <p:cNvSpPr/>
            <p:nvPr/>
          </p:nvSpPr>
          <p:spPr>
            <a:xfrm>
              <a:off x="5806439" y="2504503"/>
              <a:ext cx="12096" cy="5524"/>
            </a:xfrm>
            <a:custGeom>
              <a:avLst/>
              <a:gdLst/>
              <a:ahLst/>
              <a:cxnLst/>
              <a:rect r="r" b="b" t="t" l="l"/>
              <a:pathLst>
                <a:path w="12096" h="5524" stroke="true" fill="norm" extrusionOk="true">
                  <a:moveTo>
                    <a:pt x="-260" y="5387"/>
                  </a:moveTo>
                  <a:cubicBezTo>
                    <a:pt x="3036" y="2235"/>
                    <a:pt x="7293" y="282"/>
                    <a:pt x="11837" y="-137"/>
                  </a:cubicBezTo>
                </a:path>
              </a:pathLst>
            </a:custGeom>
            <a:noFill/>
            <a:ln w="12338" cap="rnd">
              <a:solidFill>
                <a:srgbClr val="222222"/>
              </a:solidFill>
              <a:prstDash val="solid"/>
            </a:ln>
          </p:spPr>
          <p:txBody>
            <a:bodyPr vert="horz" anchor="ctr" tIns="45720" lIns="91440" bIns="45720" rIns="91440">
              <a:normAutofit/>
            </a:bodyPr>
            <a:p>
              <a:pPr algn="l" marL="0"/>
            </a:p>
          </p:txBody>
        </p:sp>
        <p:sp>
          <p:nvSpPr>
            <p:cNvPr name="Freeform 344" id="344"/>
            <p:cNvSpPr/>
            <p:nvPr/>
          </p:nvSpPr>
          <p:spPr>
            <a:xfrm>
              <a:off x="5809773" y="2508408"/>
              <a:ext cx="11810" cy="6095"/>
            </a:xfrm>
            <a:custGeom>
              <a:avLst/>
              <a:gdLst/>
              <a:ahLst/>
              <a:cxnLst/>
              <a:rect r="r" b="b" t="t" l="l"/>
              <a:pathLst>
                <a:path w="11810" h="6095" stroke="true" fill="norm" extrusionOk="true">
                  <a:moveTo>
                    <a:pt x="-260" y="5959"/>
                  </a:moveTo>
                  <a:cubicBezTo>
                    <a:pt x="2902" y="2692"/>
                    <a:pt x="7055" y="549"/>
                    <a:pt x="11551" y="-137"/>
                  </a:cubicBezTo>
                </a:path>
              </a:pathLst>
            </a:custGeom>
            <a:noFill/>
            <a:ln w="12338" cap="rnd">
              <a:solidFill>
                <a:srgbClr val="222222"/>
              </a:solidFill>
              <a:prstDash val="solid"/>
            </a:ln>
          </p:spPr>
          <p:txBody>
            <a:bodyPr vert="horz" anchor="ctr" tIns="45720" lIns="91440" bIns="45720" rIns="91440">
              <a:normAutofit/>
            </a:bodyPr>
            <a:p>
              <a:pPr algn="l" marL="0"/>
            </a:p>
          </p:txBody>
        </p:sp>
        <p:sp>
          <p:nvSpPr>
            <p:cNvPr name="Freeform 345" id="345"/>
            <p:cNvSpPr/>
            <p:nvPr/>
          </p:nvSpPr>
          <p:spPr>
            <a:xfrm>
              <a:off x="5812155" y="2512694"/>
              <a:ext cx="12001" cy="7048"/>
            </a:xfrm>
            <a:custGeom>
              <a:avLst/>
              <a:gdLst/>
              <a:ahLst/>
              <a:cxnLst/>
              <a:rect r="r" b="b" t="t" l="l"/>
              <a:pathLst>
                <a:path w="12001" h="7048" stroke="true" fill="norm" extrusionOk="true">
                  <a:moveTo>
                    <a:pt x="-260" y="6911"/>
                  </a:moveTo>
                  <a:cubicBezTo>
                    <a:pt x="2750" y="3178"/>
                    <a:pt x="7017" y="673"/>
                    <a:pt x="11742" y="-137"/>
                  </a:cubicBezTo>
                </a:path>
              </a:pathLst>
            </a:custGeom>
            <a:noFill/>
            <a:ln w="12338" cap="rnd">
              <a:solidFill>
                <a:srgbClr val="222222"/>
              </a:solidFill>
              <a:prstDash val="solid"/>
            </a:ln>
          </p:spPr>
          <p:txBody>
            <a:bodyPr vert="horz" anchor="ctr" tIns="45720" lIns="91440" bIns="45720" rIns="91440">
              <a:normAutofit/>
            </a:bodyPr>
            <a:p>
              <a:pPr algn="l" marL="0"/>
            </a:p>
          </p:txBody>
        </p:sp>
        <p:sp>
          <p:nvSpPr>
            <p:cNvPr name="Freeform 346" id="346"/>
            <p:cNvSpPr/>
            <p:nvPr/>
          </p:nvSpPr>
          <p:spPr>
            <a:xfrm>
              <a:off x="5789199" y="2484024"/>
              <a:ext cx="69935" cy="81260"/>
            </a:xfrm>
            <a:custGeom>
              <a:avLst/>
              <a:gdLst/>
              <a:ahLst/>
              <a:cxnLst/>
              <a:rect r="r" b="b" t="t" l="l"/>
              <a:pathLst>
                <a:path w="69935" h="81260" stroke="true" fill="norm" extrusionOk="true">
                  <a:moveTo>
                    <a:pt x="26315" y="67109"/>
                  </a:moveTo>
                  <a:cubicBezTo>
                    <a:pt x="29268" y="89493"/>
                    <a:pt x="65462" y="78349"/>
                    <a:pt x="65462" y="78349"/>
                  </a:cubicBezTo>
                  <a:cubicBezTo>
                    <a:pt x="67787" y="65452"/>
                    <a:pt x="69187" y="52393"/>
                    <a:pt x="69654" y="39296"/>
                  </a:cubicBezTo>
                  <a:cubicBezTo>
                    <a:pt x="70149" y="23390"/>
                    <a:pt x="62224" y="8397"/>
                    <a:pt x="48794" y="-137"/>
                  </a:cubicBezTo>
                  <a:cubicBezTo>
                    <a:pt x="35078" y="3673"/>
                    <a:pt x="18123" y="9388"/>
                    <a:pt x="-260" y="15674"/>
                  </a:cubicBezTo>
                  <a:cubicBezTo>
                    <a:pt x="29553" y="26152"/>
                    <a:pt x="23362" y="44535"/>
                    <a:pt x="26315" y="67109"/>
                  </a:cubicBezTo>
                  <a:close/>
                </a:path>
              </a:pathLst>
            </a:custGeom>
            <a:noFill/>
            <a:ln w="12338" cap="rnd">
              <a:solidFill>
                <a:srgbClr val="222222"/>
              </a:solidFill>
              <a:prstDash val="solid"/>
            </a:ln>
          </p:spPr>
          <p:txBody>
            <a:bodyPr vert="horz" anchor="ctr" tIns="45720" lIns="91440" bIns="45720" rIns="91440">
              <a:normAutofit/>
            </a:bodyPr>
            <a:p>
              <a:pPr algn="l" marL="0"/>
            </a:p>
          </p:txBody>
        </p:sp>
        <p:sp>
          <p:nvSpPr>
            <p:cNvPr name="Freeform 347" id="347"/>
            <p:cNvSpPr/>
            <p:nvPr/>
          </p:nvSpPr>
          <p:spPr>
            <a:xfrm>
              <a:off x="5769864" y="2406967"/>
              <a:ext cx="110347" cy="53339"/>
            </a:xfrm>
            <a:custGeom>
              <a:avLst/>
              <a:gdLst/>
              <a:ahLst/>
              <a:cxnLst/>
              <a:rect r="r" b="b" t="t" l="l"/>
              <a:pathLst>
                <a:path w="110347" h="53339" stroke="true" fill="norm" extrusionOk="true">
                  <a:moveTo>
                    <a:pt x="107658" y="1292"/>
                  </a:moveTo>
                  <a:lnTo>
                    <a:pt x="87179" y="-137"/>
                  </a:lnTo>
                  <a:cubicBezTo>
                    <a:pt x="81131" y="2882"/>
                    <a:pt x="74730" y="5149"/>
                    <a:pt x="68129" y="6626"/>
                  </a:cubicBezTo>
                  <a:cubicBezTo>
                    <a:pt x="47746" y="11769"/>
                    <a:pt x="22505" y="32534"/>
                    <a:pt x="-260" y="53203"/>
                  </a:cubicBezTo>
                  <a:cubicBezTo>
                    <a:pt x="25648" y="49869"/>
                    <a:pt x="75273" y="42916"/>
                    <a:pt x="93276" y="35867"/>
                  </a:cubicBezTo>
                  <a:cubicBezTo>
                    <a:pt x="106411" y="31210"/>
                    <a:pt x="113287" y="16779"/>
                    <a:pt x="108630" y="3644"/>
                  </a:cubicBezTo>
                  <a:cubicBezTo>
                    <a:pt x="108344" y="2844"/>
                    <a:pt x="108020" y="2054"/>
                    <a:pt x="107658" y="1292"/>
                  </a:cubicBezTo>
                  <a:close/>
                </a:path>
              </a:pathLst>
            </a:custGeom>
            <a:solidFill>
              <a:srgbClr val="FDB063"/>
            </a:solidFill>
            <a:ln cap="flat">
              <a:prstDash val="solid"/>
            </a:ln>
          </p:spPr>
          <p:txBody>
            <a:bodyPr vert="horz" anchor="ctr" tIns="45720" lIns="91440" bIns="45720" rIns="91440">
              <a:normAutofit/>
            </a:bodyPr>
            <a:p>
              <a:pPr algn="l" marL="0"/>
            </a:p>
          </p:txBody>
        </p:sp>
        <p:sp>
          <p:nvSpPr>
            <p:cNvPr name="Freeform 348" id="348"/>
            <p:cNvSpPr/>
            <p:nvPr/>
          </p:nvSpPr>
          <p:spPr>
            <a:xfrm>
              <a:off x="5832443" y="2415825"/>
              <a:ext cx="47625" cy="3457"/>
            </a:xfrm>
            <a:custGeom>
              <a:avLst/>
              <a:gdLst/>
              <a:ahLst/>
              <a:cxnLst/>
              <a:rect r="r" b="b" t="t" l="l"/>
              <a:pathLst>
                <a:path w="47625" h="3457" stroke="true" fill="norm" extrusionOk="true">
                  <a:moveTo>
                    <a:pt x="-260" y="-137"/>
                  </a:moveTo>
                  <a:cubicBezTo>
                    <a:pt x="-260" y="-137"/>
                    <a:pt x="2502" y="6149"/>
                    <a:pt x="47365" y="1768"/>
                  </a:cubicBezTo>
                </a:path>
              </a:pathLst>
            </a:custGeom>
            <a:noFill/>
            <a:ln w="12338" cap="rnd">
              <a:solidFill>
                <a:srgbClr val="222222"/>
              </a:solidFill>
              <a:prstDash val="solid"/>
            </a:ln>
          </p:spPr>
          <p:txBody>
            <a:bodyPr vert="horz" anchor="ctr" tIns="45720" lIns="91440" bIns="45720" rIns="91440">
              <a:normAutofit/>
            </a:bodyPr>
            <a:p>
              <a:pPr algn="l" marL="0"/>
            </a:p>
          </p:txBody>
        </p:sp>
        <p:sp>
          <p:nvSpPr>
            <p:cNvPr name="Freeform 349" id="349"/>
            <p:cNvSpPr/>
            <p:nvPr/>
          </p:nvSpPr>
          <p:spPr>
            <a:xfrm>
              <a:off x="5850350" y="2409729"/>
              <a:ext cx="1388" cy="9525"/>
            </a:xfrm>
            <a:custGeom>
              <a:avLst/>
              <a:gdLst/>
              <a:ahLst/>
              <a:cxnLst/>
              <a:rect r="r" b="b" t="t" l="l"/>
              <a:pathLst>
                <a:path w="1388" h="9525" stroke="true" fill="norm" extrusionOk="true">
                  <a:moveTo>
                    <a:pt x="-260" y="9388"/>
                  </a:moveTo>
                  <a:cubicBezTo>
                    <a:pt x="959" y="6368"/>
                    <a:pt x="1388" y="3092"/>
                    <a:pt x="978" y="-137"/>
                  </a:cubicBezTo>
                </a:path>
              </a:pathLst>
            </a:custGeom>
            <a:noFill/>
            <a:ln w="12338" cap="rnd">
              <a:solidFill>
                <a:srgbClr val="222222"/>
              </a:solidFill>
              <a:prstDash val="solid"/>
            </a:ln>
          </p:spPr>
          <p:txBody>
            <a:bodyPr vert="horz" anchor="ctr" tIns="45720" lIns="91440" bIns="45720" rIns="91440">
              <a:normAutofit/>
            </a:bodyPr>
            <a:p>
              <a:pPr algn="l" marL="0"/>
            </a:p>
          </p:txBody>
        </p:sp>
        <p:sp>
          <p:nvSpPr>
            <p:cNvPr name="Freeform 350" id="350"/>
            <p:cNvSpPr/>
            <p:nvPr/>
          </p:nvSpPr>
          <p:spPr>
            <a:xfrm>
              <a:off x="5769864" y="2406967"/>
              <a:ext cx="110347" cy="53339"/>
            </a:xfrm>
            <a:custGeom>
              <a:avLst/>
              <a:gdLst/>
              <a:ahLst/>
              <a:cxnLst/>
              <a:rect r="r" b="b" t="t" l="l"/>
              <a:pathLst>
                <a:path w="110347" h="53339" stroke="true" fill="norm" extrusionOk="true">
                  <a:moveTo>
                    <a:pt x="107658" y="1292"/>
                  </a:moveTo>
                  <a:lnTo>
                    <a:pt x="87179" y="-137"/>
                  </a:lnTo>
                  <a:cubicBezTo>
                    <a:pt x="81131" y="2882"/>
                    <a:pt x="74730" y="5149"/>
                    <a:pt x="68129" y="6626"/>
                  </a:cubicBezTo>
                  <a:cubicBezTo>
                    <a:pt x="47746" y="11769"/>
                    <a:pt x="22505" y="32534"/>
                    <a:pt x="-260" y="53203"/>
                  </a:cubicBezTo>
                  <a:cubicBezTo>
                    <a:pt x="25648" y="49869"/>
                    <a:pt x="75273" y="42916"/>
                    <a:pt x="93276" y="35867"/>
                  </a:cubicBezTo>
                  <a:cubicBezTo>
                    <a:pt x="106411" y="31210"/>
                    <a:pt x="113287" y="16779"/>
                    <a:pt x="108630" y="3644"/>
                  </a:cubicBezTo>
                  <a:cubicBezTo>
                    <a:pt x="108344" y="2844"/>
                    <a:pt x="108020" y="2054"/>
                    <a:pt x="107658" y="1292"/>
                  </a:cubicBezTo>
                  <a:close/>
                </a:path>
              </a:pathLst>
            </a:custGeom>
            <a:noFill/>
            <a:ln w="12338" cap="rnd">
              <a:solidFill>
                <a:srgbClr val="222222"/>
              </a:solidFill>
              <a:prstDash val="solid"/>
            </a:ln>
          </p:spPr>
          <p:txBody>
            <a:bodyPr vert="horz" anchor="ctr" tIns="45720" lIns="91440" bIns="45720" rIns="91440">
              <a:normAutofit/>
            </a:bodyPr>
            <a:p>
              <a:pPr algn="l" marL="0"/>
            </a:p>
          </p:txBody>
        </p:sp>
        <p:sp>
          <p:nvSpPr>
            <p:cNvPr name="Freeform 351" id="351"/>
            <p:cNvSpPr/>
            <p:nvPr/>
          </p:nvSpPr>
          <p:spPr>
            <a:xfrm>
              <a:off x="4342195" y="3807904"/>
              <a:ext cx="1280316" cy="822109"/>
            </a:xfrm>
            <a:custGeom>
              <a:avLst/>
              <a:gdLst/>
              <a:ahLst/>
              <a:cxnLst/>
              <a:rect r="r" b="b" t="t" l="l"/>
              <a:pathLst>
                <a:path w="1280316" h="822109" stroke="true" fill="norm" extrusionOk="true">
                  <a:moveTo>
                    <a:pt x="508817" y="-137"/>
                  </a:moveTo>
                  <a:cubicBezTo>
                    <a:pt x="508817" y="-137"/>
                    <a:pt x="-10581" y="824633"/>
                    <a:pt x="-104" y="821966"/>
                  </a:cubicBezTo>
                  <a:cubicBezTo>
                    <a:pt x="10374" y="819299"/>
                    <a:pt x="529677" y="821966"/>
                    <a:pt x="529677" y="821966"/>
                  </a:cubicBezTo>
                  <a:lnTo>
                    <a:pt x="752943" y="440299"/>
                  </a:lnTo>
                  <a:lnTo>
                    <a:pt x="817808" y="821966"/>
                  </a:lnTo>
                  <a:lnTo>
                    <a:pt x="1280056" y="821966"/>
                  </a:lnTo>
                  <a:lnTo>
                    <a:pt x="1089556" y="33200"/>
                  </a:lnTo>
                  <a:close/>
                </a:path>
              </a:pathLst>
            </a:custGeom>
            <a:solidFill>
              <a:srgbClr val="2D2D2D"/>
            </a:solidFill>
            <a:ln cap="flat">
              <a:prstDash val="solid"/>
            </a:ln>
          </p:spPr>
          <p:txBody>
            <a:bodyPr vert="horz" anchor="ctr" tIns="45720" lIns="91440" bIns="45720" rIns="91440">
              <a:normAutofit/>
            </a:bodyPr>
            <a:p>
              <a:pPr algn="l" marL="0"/>
            </a:p>
          </p:txBody>
        </p:sp>
        <p:sp>
          <p:nvSpPr>
            <p:cNvPr name="Freeform 352" id="352"/>
            <p:cNvSpPr/>
            <p:nvPr/>
          </p:nvSpPr>
          <p:spPr>
            <a:xfrm>
              <a:off x="5095398" y="4143946"/>
              <a:ext cx="61055" cy="104394"/>
            </a:xfrm>
            <a:custGeom>
              <a:avLst/>
              <a:gdLst/>
              <a:ahLst/>
              <a:cxnLst/>
              <a:rect r="r" b="b" t="t" l="l"/>
              <a:pathLst>
                <a:path w="61055" h="104394" stroke="true" fill="norm" extrusionOk="true">
                  <a:moveTo>
                    <a:pt x="61055" y="0"/>
                  </a:moveTo>
                  <a:lnTo>
                    <a:pt x="0" y="104394"/>
                  </a:lnTo>
                </a:path>
              </a:pathLst>
            </a:custGeom>
            <a:ln w="16450" cap="flat">
              <a:solidFill>
                <a:srgbClr val="FCFCF0"/>
              </a:solidFill>
              <a:prstDash val="solid"/>
            </a:ln>
          </p:spPr>
          <p:txBody>
            <a:bodyPr vert="horz" anchor="ctr" tIns="45720" lIns="91440" bIns="45720" rIns="91440">
              <a:normAutofit/>
            </a:bodyPr>
            <a:p>
              <a:pPr algn="l" marL="0"/>
            </a:p>
          </p:txBody>
        </p:sp>
        <p:sp>
          <p:nvSpPr>
            <p:cNvPr name="Freeform 353" id="353"/>
            <p:cNvSpPr/>
            <p:nvPr/>
          </p:nvSpPr>
          <p:spPr>
            <a:xfrm>
              <a:off x="5137213" y="4176903"/>
              <a:ext cx="84105" cy="453104"/>
            </a:xfrm>
            <a:custGeom>
              <a:avLst/>
              <a:gdLst/>
              <a:ahLst/>
              <a:cxnLst/>
              <a:rect r="r" b="b" t="t" l="l"/>
              <a:pathLst>
                <a:path w="84105" h="453104" stroke="true" fill="norm" extrusionOk="true">
                  <a:moveTo>
                    <a:pt x="0" y="0"/>
                  </a:moveTo>
                  <a:lnTo>
                    <a:pt x="84106" y="453104"/>
                  </a:lnTo>
                </a:path>
              </a:pathLst>
            </a:custGeom>
            <a:ln w="16450" cap="flat">
              <a:solidFill>
                <a:srgbClr val="FCFCF0"/>
              </a:solidFill>
              <a:prstDash val="solid"/>
            </a:ln>
          </p:spPr>
          <p:txBody>
            <a:bodyPr vert="horz" anchor="ctr" tIns="45720" lIns="91440" bIns="45720" rIns="91440">
              <a:normAutofit/>
            </a:bodyPr>
            <a:p>
              <a:pPr algn="l" marL="0"/>
            </a:p>
          </p:txBody>
        </p:sp>
        <p:sp>
          <p:nvSpPr>
            <p:cNvPr name="Freeform 354" id="354"/>
            <p:cNvSpPr/>
            <p:nvPr/>
          </p:nvSpPr>
          <p:spPr>
            <a:xfrm>
              <a:off x="4425505" y="3812476"/>
              <a:ext cx="506348" cy="816483"/>
            </a:xfrm>
            <a:custGeom>
              <a:avLst/>
              <a:gdLst/>
              <a:ahLst/>
              <a:cxnLst/>
              <a:rect r="r" b="b" t="t" l="l"/>
              <a:pathLst>
                <a:path w="506348" h="816483" stroke="true" fill="norm" extrusionOk="true">
                  <a:moveTo>
                    <a:pt x="506349" y="0"/>
                  </a:moveTo>
                  <a:lnTo>
                    <a:pt x="0" y="816483"/>
                  </a:lnTo>
                </a:path>
              </a:pathLst>
            </a:custGeom>
            <a:ln w="16450" cap="flat">
              <a:solidFill>
                <a:srgbClr val="FCFCF0"/>
              </a:solidFill>
              <a:prstDash val="solid"/>
            </a:ln>
          </p:spPr>
          <p:txBody>
            <a:bodyPr vert="horz" anchor="ctr" tIns="45720" lIns="91440" bIns="45720" rIns="91440">
              <a:normAutofit/>
            </a:bodyPr>
            <a:p>
              <a:pPr algn="l" marL="0"/>
            </a:p>
          </p:txBody>
        </p:sp>
        <p:sp>
          <p:nvSpPr>
            <p:cNvPr name="Freeform 355" id="355"/>
            <p:cNvSpPr/>
            <p:nvPr/>
          </p:nvSpPr>
          <p:spPr>
            <a:xfrm>
              <a:off x="4800504" y="3819620"/>
              <a:ext cx="254793" cy="204787"/>
            </a:xfrm>
            <a:custGeom>
              <a:avLst/>
              <a:gdLst/>
              <a:ahLst/>
              <a:cxnLst/>
              <a:rect r="r" b="b" t="t" l="l"/>
              <a:pathLst>
                <a:path w="254793" h="204787" stroke="true" fill="norm" extrusionOk="true">
                  <a:moveTo>
                    <a:pt x="0" y="204787"/>
                  </a:moveTo>
                  <a:lnTo>
                    <a:pt x="254794" y="0"/>
                  </a:lnTo>
                </a:path>
              </a:pathLst>
            </a:custGeom>
            <a:ln w="16450" cap="flat">
              <a:solidFill>
                <a:srgbClr val="FCFCF0"/>
              </a:solidFill>
              <a:prstDash val="solid"/>
            </a:ln>
          </p:spPr>
          <p:txBody>
            <a:bodyPr vert="horz" anchor="ctr" tIns="45720" lIns="91440" bIns="45720" rIns="91440">
              <a:normAutofit/>
            </a:bodyPr>
            <a:p>
              <a:pPr algn="l" marL="0"/>
            </a:p>
          </p:txBody>
        </p:sp>
        <p:sp>
          <p:nvSpPr>
            <p:cNvPr name="Freeform 356" id="356"/>
            <p:cNvSpPr/>
            <p:nvPr/>
          </p:nvSpPr>
          <p:spPr>
            <a:xfrm>
              <a:off x="4752291" y="2370131"/>
              <a:ext cx="1185974" cy="1613307"/>
            </a:xfrm>
            <a:custGeom>
              <a:avLst/>
              <a:gdLst/>
              <a:ahLst/>
              <a:cxnLst/>
              <a:rect r="r" b="b" t="t" l="l"/>
              <a:pathLst>
                <a:path w="1185974" h="1613307" stroke="true" fill="norm" extrusionOk="true">
                  <a:moveTo>
                    <a:pt x="986166" y="1011773"/>
                  </a:moveTo>
                  <a:cubicBezTo>
                    <a:pt x="907680" y="934144"/>
                    <a:pt x="694701" y="877089"/>
                    <a:pt x="614215" y="858897"/>
                  </a:cubicBezTo>
                  <a:cubicBezTo>
                    <a:pt x="562970" y="847371"/>
                    <a:pt x="532109" y="839847"/>
                    <a:pt x="513631" y="834608"/>
                  </a:cubicBezTo>
                  <a:cubicBezTo>
                    <a:pt x="515631" y="742882"/>
                    <a:pt x="521822" y="472658"/>
                    <a:pt x="523727" y="390838"/>
                  </a:cubicBezTo>
                  <a:cubicBezTo>
                    <a:pt x="598689" y="389409"/>
                    <a:pt x="711084" y="386552"/>
                    <a:pt x="744898" y="381313"/>
                  </a:cubicBezTo>
                  <a:cubicBezTo>
                    <a:pt x="797095" y="373503"/>
                    <a:pt x="809573" y="343213"/>
                    <a:pt x="809573" y="343213"/>
                  </a:cubicBezTo>
                  <a:cubicBezTo>
                    <a:pt x="802324" y="333955"/>
                    <a:pt x="796952" y="323382"/>
                    <a:pt x="793761" y="312066"/>
                  </a:cubicBezTo>
                  <a:cubicBezTo>
                    <a:pt x="793761" y="312066"/>
                    <a:pt x="739468" y="170525"/>
                    <a:pt x="810239" y="64416"/>
                  </a:cubicBezTo>
                  <a:cubicBezTo>
                    <a:pt x="810239" y="64416"/>
                    <a:pt x="823384" y="46414"/>
                    <a:pt x="833575" y="46890"/>
                  </a:cubicBezTo>
                  <a:cubicBezTo>
                    <a:pt x="833575" y="46890"/>
                    <a:pt x="770520" y="-16737"/>
                    <a:pt x="535919" y="4028"/>
                  </a:cubicBezTo>
                  <a:cubicBezTo>
                    <a:pt x="301318" y="24792"/>
                    <a:pt x="120820" y="-3116"/>
                    <a:pt x="92245" y="181002"/>
                  </a:cubicBezTo>
                  <a:cubicBezTo>
                    <a:pt x="63670" y="365121"/>
                    <a:pt x="124725" y="876994"/>
                    <a:pt x="123391" y="936049"/>
                  </a:cubicBezTo>
                  <a:cubicBezTo>
                    <a:pt x="123391" y="937668"/>
                    <a:pt x="123391" y="939478"/>
                    <a:pt x="123391" y="941193"/>
                  </a:cubicBezTo>
                  <a:cubicBezTo>
                    <a:pt x="120724" y="1018498"/>
                    <a:pt x="103360" y="1094593"/>
                    <a:pt x="72242" y="1165411"/>
                  </a:cubicBezTo>
                  <a:lnTo>
                    <a:pt x="36428" y="1247802"/>
                  </a:lnTo>
                  <a:cubicBezTo>
                    <a:pt x="7177" y="1306781"/>
                    <a:pt x="-4958" y="1372770"/>
                    <a:pt x="1376" y="1438302"/>
                  </a:cubicBezTo>
                  <a:cubicBezTo>
                    <a:pt x="367517" y="1693477"/>
                    <a:pt x="758042" y="1594131"/>
                    <a:pt x="758042" y="1594131"/>
                  </a:cubicBezTo>
                  <a:lnTo>
                    <a:pt x="758042" y="1438302"/>
                  </a:lnTo>
                  <a:lnTo>
                    <a:pt x="1053317" y="1485070"/>
                  </a:lnTo>
                  <a:lnTo>
                    <a:pt x="1185715" y="1239992"/>
                  </a:lnTo>
                  <a:cubicBezTo>
                    <a:pt x="1185715" y="1239992"/>
                    <a:pt x="1064652" y="1089402"/>
                    <a:pt x="986166" y="1011773"/>
                  </a:cubicBezTo>
                  <a:close/>
                </a:path>
              </a:pathLst>
            </a:custGeom>
            <a:solidFill>
              <a:schemeClr val="accent1"/>
            </a:solidFill>
            <a:ln cap="flat">
              <a:prstDash val="solid"/>
            </a:ln>
          </p:spPr>
          <p:txBody>
            <a:bodyPr vert="horz" anchor="ctr" tIns="45720" lIns="91440" bIns="45720" rIns="91440">
              <a:normAutofit/>
            </a:bodyPr>
            <a:p>
              <a:pPr algn="l" marL="0"/>
            </a:p>
          </p:txBody>
        </p:sp>
        <p:grpSp>
          <p:nvGrpSpPr>
            <p:cNvPr name="Group 357" id="357"/>
            <p:cNvGrpSpPr/>
            <p:nvPr/>
          </p:nvGrpSpPr>
          <p:grpSpPr>
            <a:xfrm>
              <a:off x="4625435" y="2305837"/>
              <a:ext cx="1101115" cy="1612380"/>
              <a:chOff x="4625435" y="2305837"/>
              <a:chExt cx="1101115" cy="1612380"/>
            </a:xfrm>
            <a:noFill/>
          </p:grpSpPr>
          <p:sp>
            <p:nvSpPr>
              <p:cNvPr name="Freeform 358" id="358"/>
              <p:cNvSpPr/>
              <p:nvPr/>
            </p:nvSpPr>
            <p:spPr>
              <a:xfrm>
                <a:off x="4839081" y="3166395"/>
                <a:ext cx="751462" cy="751822"/>
              </a:xfrm>
              <a:custGeom>
                <a:avLst/>
                <a:gdLst/>
                <a:ahLst/>
                <a:cxnLst/>
                <a:rect r="r" b="b" t="t" l="l"/>
                <a:pathLst>
                  <a:path w="751462" h="751822" stroke="true" fill="norm" extrusionOk="true">
                    <a:moveTo>
                      <a:pt x="-260" y="737288"/>
                    </a:moveTo>
                    <a:cubicBezTo>
                      <a:pt x="463703" y="857685"/>
                      <a:pt x="835845" y="188839"/>
                      <a:pt x="734403" y="-137"/>
                    </a:cubicBezTo>
                  </a:path>
                </a:pathLst>
              </a:custGeom>
              <a:noFill/>
              <a:ln w="32900" cap="flat">
                <a:solidFill>
                  <a:srgbClr val="FCFCF0"/>
                </a:solidFill>
                <a:prstDash val="solid"/>
              </a:ln>
            </p:spPr>
            <p:txBody>
              <a:bodyPr vert="horz" anchor="ctr" tIns="45720" lIns="91440" bIns="45720" rIns="91440">
                <a:normAutofit/>
              </a:bodyPr>
              <a:p>
                <a:pPr algn="l" marL="0"/>
              </a:p>
            </p:txBody>
          </p:sp>
          <p:sp>
            <p:nvSpPr>
              <p:cNvPr name="Freeform 359" id="359"/>
              <p:cNvSpPr/>
              <p:nvPr/>
            </p:nvSpPr>
            <p:spPr>
              <a:xfrm>
                <a:off x="4625435" y="3418076"/>
                <a:ext cx="1101115" cy="462888"/>
              </a:xfrm>
              <a:custGeom>
                <a:avLst/>
                <a:gdLst/>
                <a:ahLst/>
                <a:cxnLst/>
                <a:rect r="r" b="b" t="t" l="l"/>
                <a:pathLst>
                  <a:path w="1101115" h="462888" stroke="true" fill="norm" extrusionOk="true">
                    <a:moveTo>
                      <a:pt x="916331" y="438935"/>
                    </a:moveTo>
                    <a:cubicBezTo>
                      <a:pt x="1518692" y="627626"/>
                      <a:pt x="495707" y="-383739"/>
                      <a:pt x="-260" y="164806"/>
                    </a:cubicBezTo>
                  </a:path>
                </a:pathLst>
              </a:custGeom>
              <a:noFill/>
              <a:ln w="32900" cap="flat">
                <a:solidFill>
                  <a:srgbClr val="FCFCF0"/>
                </a:solidFill>
                <a:prstDash val="solid"/>
              </a:ln>
            </p:spPr>
            <p:txBody>
              <a:bodyPr vert="horz" anchor="ctr" tIns="45720" lIns="91440" bIns="45720" rIns="91440">
                <a:normAutofit/>
              </a:bodyPr>
              <a:p>
                <a:pPr algn="l" marL="0"/>
              </a:p>
            </p:txBody>
          </p:sp>
          <p:sp>
            <p:nvSpPr>
              <p:cNvPr name="Freeform 360" id="360"/>
              <p:cNvSpPr/>
              <p:nvPr/>
            </p:nvSpPr>
            <p:spPr>
              <a:xfrm>
                <a:off x="4761296" y="2305837"/>
                <a:ext cx="884397" cy="902754"/>
              </a:xfrm>
              <a:custGeom>
                <a:avLst/>
                <a:gdLst/>
                <a:ahLst/>
                <a:cxnLst/>
                <a:rect r="r" b="b" t="t" l="l"/>
                <a:pathLst>
                  <a:path w="884397" h="902754" stroke="true" fill="norm" extrusionOk="true">
                    <a:moveTo>
                      <a:pt x="784755" y="23459"/>
                    </a:moveTo>
                    <a:cubicBezTo>
                      <a:pt x="255928" y="-54360"/>
                      <a:pt x="313078" y="77657"/>
                      <a:pt x="638928" y="168049"/>
                    </a:cubicBezTo>
                    <a:cubicBezTo>
                      <a:pt x="964778" y="258441"/>
                      <a:pt x="915153" y="148999"/>
                      <a:pt x="627212" y="91849"/>
                    </a:cubicBezTo>
                    <a:cubicBezTo>
                      <a:pt x="339271" y="34699"/>
                      <a:pt x="-199844" y="135092"/>
                      <a:pt x="76096" y="341785"/>
                    </a:cubicBezTo>
                    <a:cubicBezTo>
                      <a:pt x="352035" y="548477"/>
                      <a:pt x="768658" y="574671"/>
                      <a:pt x="834666" y="475802"/>
                    </a:cubicBezTo>
                    <a:cubicBezTo>
                      <a:pt x="900675" y="376932"/>
                      <a:pt x="-42681" y="154428"/>
                      <a:pt x="131340" y="554002"/>
                    </a:cubicBezTo>
                    <a:cubicBezTo>
                      <a:pt x="305362" y="953576"/>
                      <a:pt x="833238" y="958338"/>
                      <a:pt x="882196" y="822226"/>
                    </a:cubicBezTo>
                    <a:cubicBezTo>
                      <a:pt x="931155" y="686114"/>
                      <a:pt x="37805" y="460276"/>
                      <a:pt x="11897" y="857659"/>
                    </a:cubicBezTo>
                  </a:path>
                </a:pathLst>
              </a:custGeom>
              <a:noFill/>
              <a:ln w="32900" cap="flat">
                <a:solidFill>
                  <a:srgbClr val="FCFCF0"/>
                </a:solidFill>
                <a:prstDash val="solid"/>
              </a:ln>
            </p:spPr>
            <p:txBody>
              <a:bodyPr vert="horz" anchor="ctr" tIns="45720" lIns="91440" bIns="45720" rIns="91440">
                <a:normAutofit/>
              </a:bodyPr>
              <a:p>
                <a:pPr algn="l" marL="0"/>
              </a:p>
            </p:txBody>
          </p:sp>
          <p:sp>
            <p:nvSpPr>
              <p:cNvPr name="Freeform 361" id="361"/>
              <p:cNvSpPr/>
              <p:nvPr/>
            </p:nvSpPr>
            <p:spPr>
              <a:xfrm>
                <a:off x="4882647" y="3577873"/>
                <a:ext cx="401331" cy="167348"/>
              </a:xfrm>
              <a:custGeom>
                <a:avLst/>
                <a:gdLst/>
                <a:ahLst/>
                <a:cxnLst/>
                <a:rect r="r" b="b" t="t" l="l"/>
                <a:pathLst>
                  <a:path w="401331" h="167348" stroke="true" fill="norm" extrusionOk="true">
                    <a:moveTo>
                      <a:pt x="-202" y="124833"/>
                    </a:moveTo>
                    <a:cubicBezTo>
                      <a:pt x="-5726" y="210558"/>
                      <a:pt x="382799" y="156265"/>
                      <a:pt x="400515" y="50824"/>
                    </a:cubicBezTo>
                    <a:cubicBezTo>
                      <a:pt x="418232" y="-54618"/>
                      <a:pt x="6656" y="20153"/>
                      <a:pt x="-202" y="124833"/>
                    </a:cubicBezTo>
                    <a:close/>
                  </a:path>
                </a:pathLst>
              </a:custGeom>
              <a:noFill/>
              <a:ln w="32900" cap="flat">
                <a:solidFill>
                  <a:srgbClr val="FCFCF0"/>
                </a:solidFill>
                <a:prstDash val="solid"/>
              </a:ln>
            </p:spPr>
            <p:txBody>
              <a:bodyPr vert="horz" anchor="ctr" tIns="45720" lIns="91440" bIns="45720" rIns="91440">
                <a:normAutofit/>
              </a:bodyPr>
              <a:p>
                <a:pPr algn="l" marL="0"/>
              </a:p>
            </p:txBody>
          </p:sp>
          <p:sp>
            <p:nvSpPr>
              <p:cNvPr name="Freeform 362" id="362"/>
              <p:cNvSpPr/>
              <p:nvPr/>
            </p:nvSpPr>
            <p:spPr>
              <a:xfrm>
                <a:off x="4962295" y="2480192"/>
                <a:ext cx="290468" cy="105813"/>
              </a:xfrm>
              <a:custGeom>
                <a:avLst/>
                <a:gdLst/>
                <a:ahLst/>
                <a:cxnLst/>
                <a:rect r="r" b="b" t="t" l="l"/>
                <a:pathLst>
                  <a:path w="290468" h="105813" stroke="true" fill="norm" extrusionOk="true">
                    <a:moveTo>
                      <a:pt x="290196" y="46177"/>
                    </a:moveTo>
                    <a:cubicBezTo>
                      <a:pt x="287720" y="-17736"/>
                      <a:pt x="-4126" y="-17736"/>
                      <a:pt x="-221" y="60179"/>
                    </a:cubicBezTo>
                    <a:cubicBezTo>
                      <a:pt x="3684" y="138093"/>
                      <a:pt x="292387" y="104184"/>
                      <a:pt x="290196" y="46177"/>
                    </a:cubicBezTo>
                    <a:close/>
                  </a:path>
                </a:pathLst>
              </a:custGeom>
              <a:noFill/>
              <a:ln w="32900" cap="flat">
                <a:solidFill>
                  <a:srgbClr val="FCFCF0"/>
                </a:solidFill>
                <a:prstDash val="solid"/>
              </a:ln>
            </p:spPr>
            <p:txBody>
              <a:bodyPr vert="horz" anchor="ctr" tIns="45720" lIns="91440" bIns="45720" rIns="91440">
                <a:normAutofit/>
              </a:bodyPr>
              <a:p>
                <a:pPr algn="l" marL="0"/>
              </a:p>
            </p:txBody>
          </p:sp>
          <p:sp>
            <p:nvSpPr>
              <p:cNvPr name="Freeform 363" id="363"/>
              <p:cNvSpPr/>
              <p:nvPr/>
            </p:nvSpPr>
            <p:spPr>
              <a:xfrm>
                <a:off x="5000909" y="3274519"/>
                <a:ext cx="322523" cy="137242"/>
              </a:xfrm>
              <a:custGeom>
                <a:avLst/>
                <a:gdLst/>
                <a:ahLst/>
                <a:cxnLst/>
                <a:rect r="r" b="b" t="t" l="l"/>
                <a:pathLst>
                  <a:path w="322523" h="137242" stroke="true" fill="norm" extrusionOk="true">
                    <a:moveTo>
                      <a:pt x="319686" y="108719"/>
                    </a:moveTo>
                    <a:cubicBezTo>
                      <a:pt x="355881" y="49378"/>
                      <a:pt x="-1116" y="-41490"/>
                      <a:pt x="-258" y="20803"/>
                    </a:cubicBezTo>
                    <a:cubicBezTo>
                      <a:pt x="599" y="83097"/>
                      <a:pt x="271395" y="187777"/>
                      <a:pt x="319686" y="108719"/>
                    </a:cubicBezTo>
                    <a:close/>
                  </a:path>
                </a:pathLst>
              </a:custGeom>
              <a:noFill/>
              <a:ln w="32900" cap="flat">
                <a:solidFill>
                  <a:srgbClr val="FCFCF0"/>
                </a:solidFill>
                <a:prstDash val="solid"/>
              </a:ln>
            </p:spPr>
            <p:txBody>
              <a:bodyPr vert="horz" anchor="ctr" tIns="45720" lIns="91440" bIns="45720" rIns="91440">
                <a:normAutofit/>
              </a:bodyPr>
              <a:p>
                <a:pPr algn="l" marL="0"/>
              </a:p>
            </p:txBody>
          </p:sp>
          <p:sp>
            <p:nvSpPr>
              <p:cNvPr name="Freeform 364" id="364"/>
              <p:cNvSpPr/>
              <p:nvPr/>
            </p:nvSpPr>
            <p:spPr>
              <a:xfrm>
                <a:off x="5284024" y="3850980"/>
                <a:ext cx="173111" cy="64073"/>
              </a:xfrm>
              <a:custGeom>
                <a:avLst/>
                <a:gdLst/>
                <a:ahLst/>
                <a:cxnLst/>
                <a:rect r="r" b="b" t="t" l="l"/>
                <a:pathLst>
                  <a:path w="173111" h="64073" stroke="true" fill="norm" extrusionOk="true">
                    <a:moveTo>
                      <a:pt x="17140" y="10698"/>
                    </a:moveTo>
                    <a:cubicBezTo>
                      <a:pt x="-60679" y="43178"/>
                      <a:pt x="146394" y="84707"/>
                      <a:pt x="169540" y="52036"/>
                    </a:cubicBezTo>
                    <a:cubicBezTo>
                      <a:pt x="192686" y="19366"/>
                      <a:pt x="89435" y="-19401"/>
                      <a:pt x="17140" y="10698"/>
                    </a:cubicBezTo>
                    <a:close/>
                  </a:path>
                </a:pathLst>
              </a:custGeom>
              <a:noFill/>
              <a:ln w="32900" cap="flat">
                <a:solidFill>
                  <a:srgbClr val="FCFCF0"/>
                </a:solidFill>
                <a:prstDash val="solid"/>
              </a:ln>
            </p:spPr>
            <p:txBody>
              <a:bodyPr vert="horz" anchor="ctr" tIns="45720" lIns="91440" bIns="45720" rIns="91440">
                <a:normAutofit/>
              </a:bodyPr>
              <a:p>
                <a:pPr algn="l" marL="0"/>
              </a:p>
            </p:txBody>
          </p:sp>
        </p:grpSp>
        <p:sp>
          <p:nvSpPr>
            <p:cNvPr name="Freeform 365" id="365"/>
            <p:cNvSpPr/>
            <p:nvPr/>
          </p:nvSpPr>
          <p:spPr>
            <a:xfrm>
              <a:off x="5510593" y="3718655"/>
              <a:ext cx="189642" cy="119633"/>
            </a:xfrm>
            <a:custGeom>
              <a:avLst/>
              <a:gdLst/>
              <a:ahLst/>
              <a:cxnLst/>
              <a:rect r="r" b="b" t="t" l="l"/>
              <a:pathLst>
                <a:path w="189642" h="119633" stroke="true" fill="norm" extrusionOk="true">
                  <a:moveTo>
                    <a:pt x="0" y="89535"/>
                  </a:moveTo>
                  <a:lnTo>
                    <a:pt x="0" y="0"/>
                  </a:lnTo>
                  <a:lnTo>
                    <a:pt x="189643" y="119634"/>
                  </a:lnTo>
                  <a:lnTo>
                    <a:pt x="0" y="89535"/>
                  </a:lnTo>
                  <a:close/>
                </a:path>
              </a:pathLst>
            </a:custGeom>
            <a:solidFill>
              <a:srgbClr val="222222"/>
            </a:solidFill>
            <a:ln cap="flat">
              <a:prstDash val="solid"/>
            </a:ln>
          </p:spPr>
          <p:txBody>
            <a:bodyPr vert="horz" anchor="ctr" tIns="45720" lIns="91440" bIns="45720" rIns="91440">
              <a:normAutofit/>
            </a:bodyPr>
            <a:p>
              <a:pPr algn="l" marL="0"/>
            </a:p>
          </p:txBody>
        </p:sp>
        <p:sp>
          <p:nvSpPr>
            <p:cNvPr name="Freeform 366" id="366"/>
            <p:cNvSpPr/>
            <p:nvPr/>
          </p:nvSpPr>
          <p:spPr>
            <a:xfrm>
              <a:off x="5526602" y="2368565"/>
              <a:ext cx="351209" cy="315721"/>
            </a:xfrm>
            <a:custGeom>
              <a:avLst/>
              <a:gdLst/>
              <a:ahLst/>
              <a:cxnLst/>
              <a:rect r="r" b="b" t="t" l="l"/>
              <a:pathLst>
                <a:path w="351209" h="315721" stroke="true" fill="norm" extrusionOk="true">
                  <a:moveTo>
                    <a:pt x="248811" y="271056"/>
                  </a:moveTo>
                  <a:cubicBezTo>
                    <a:pt x="324154" y="216573"/>
                    <a:pt x="322821" y="223431"/>
                    <a:pt x="328059" y="197047"/>
                  </a:cubicBezTo>
                  <a:cubicBezTo>
                    <a:pt x="306790" y="192818"/>
                    <a:pt x="284711" y="196190"/>
                    <a:pt x="265671" y="206572"/>
                  </a:cubicBezTo>
                  <a:cubicBezTo>
                    <a:pt x="233952" y="224098"/>
                    <a:pt x="188423" y="226098"/>
                    <a:pt x="188423" y="200095"/>
                  </a:cubicBezTo>
                  <a:cubicBezTo>
                    <a:pt x="188423" y="174092"/>
                    <a:pt x="182613" y="146183"/>
                    <a:pt x="210521" y="121609"/>
                  </a:cubicBezTo>
                  <a:cubicBezTo>
                    <a:pt x="238429" y="97035"/>
                    <a:pt x="280625" y="52743"/>
                    <a:pt x="311772" y="44933"/>
                  </a:cubicBezTo>
                  <a:cubicBezTo>
                    <a:pt x="342918" y="37122"/>
                    <a:pt x="357111" y="20263"/>
                    <a:pt x="348443" y="832"/>
                  </a:cubicBezTo>
                  <a:cubicBezTo>
                    <a:pt x="348443" y="832"/>
                    <a:pt x="307295" y="-8693"/>
                    <a:pt x="234143" y="31979"/>
                  </a:cubicBezTo>
                  <a:cubicBezTo>
                    <a:pt x="160991" y="72651"/>
                    <a:pt x="144608" y="87319"/>
                    <a:pt x="36118" y="66555"/>
                  </a:cubicBezTo>
                  <a:cubicBezTo>
                    <a:pt x="-34653" y="172377"/>
                    <a:pt x="19640" y="314205"/>
                    <a:pt x="19640" y="314205"/>
                  </a:cubicBezTo>
                  <a:cubicBezTo>
                    <a:pt x="106032" y="315157"/>
                    <a:pt x="173564" y="325444"/>
                    <a:pt x="248811" y="271056"/>
                  </a:cubicBezTo>
                  <a:close/>
                </a:path>
              </a:pathLst>
            </a:custGeom>
            <a:solidFill>
              <a:srgbClr val="FDB063"/>
            </a:solidFill>
            <a:ln cap="flat">
              <a:prstDash val="solid"/>
            </a:ln>
          </p:spPr>
          <p:txBody>
            <a:bodyPr vert="horz" anchor="ctr" tIns="45720" lIns="91440" bIns="45720" rIns="91440">
              <a:normAutofit/>
            </a:bodyPr>
            <a:p>
              <a:pPr algn="l" marL="0"/>
            </a:p>
          </p:txBody>
        </p:sp>
        <p:sp>
          <p:nvSpPr>
            <p:cNvPr name="Freeform 367" id="367"/>
            <p:cNvSpPr/>
            <p:nvPr/>
          </p:nvSpPr>
          <p:spPr>
            <a:xfrm>
              <a:off x="5153215" y="2761107"/>
              <a:ext cx="123063" cy="9525"/>
            </a:xfrm>
            <a:custGeom>
              <a:avLst/>
              <a:gdLst/>
              <a:ahLst/>
              <a:cxnLst/>
              <a:rect r="r" b="b" t="t" l="l"/>
              <a:pathLst>
                <a:path w="123063" h="9525" stroke="true" fill="norm" extrusionOk="true">
                  <a:moveTo>
                    <a:pt x="123063" y="0"/>
                  </a:moveTo>
                  <a:lnTo>
                    <a:pt x="0" y="0"/>
                  </a:lnTo>
                </a:path>
              </a:pathLst>
            </a:custGeom>
            <a:ln w="12338" cap="rnd">
              <a:solidFill>
                <a:srgbClr val="222222"/>
              </a:solidFill>
              <a:prstDash val="solid"/>
            </a:ln>
          </p:spPr>
          <p:txBody>
            <a:bodyPr vert="horz" anchor="ctr" tIns="45720" lIns="91440" bIns="45720" rIns="91440">
              <a:normAutofit/>
            </a:bodyPr>
            <a:p>
              <a:pPr algn="l" marL="0"/>
            </a:p>
          </p:txBody>
        </p:sp>
        <p:sp>
          <p:nvSpPr>
            <p:cNvPr name="Freeform 368" id="368"/>
            <p:cNvSpPr/>
            <p:nvPr/>
          </p:nvSpPr>
          <p:spPr>
            <a:xfrm>
              <a:off x="5834697" y="2371820"/>
              <a:ext cx="42608" cy="11905"/>
            </a:xfrm>
            <a:custGeom>
              <a:avLst/>
              <a:gdLst/>
              <a:ahLst/>
              <a:cxnLst/>
              <a:rect r="r" b="b" t="t" l="l"/>
              <a:pathLst>
                <a:path w="42608" h="11905" stroke="true" fill="norm" extrusionOk="true">
                  <a:moveTo>
                    <a:pt x="-133" y="-137"/>
                  </a:moveTo>
                  <a:cubicBezTo>
                    <a:pt x="-133" y="-137"/>
                    <a:pt x="-2800" y="13007"/>
                    <a:pt x="16345" y="11674"/>
                  </a:cubicBezTo>
                  <a:cubicBezTo>
                    <a:pt x="25146" y="11607"/>
                    <a:pt x="33899" y="10321"/>
                    <a:pt x="42348" y="7864"/>
                  </a:cubicBezTo>
                </a:path>
              </a:pathLst>
            </a:custGeom>
            <a:noFill/>
            <a:ln w="12338" cap="rnd">
              <a:solidFill>
                <a:srgbClr val="222222"/>
              </a:solidFill>
              <a:prstDash val="solid"/>
            </a:ln>
          </p:spPr>
          <p:txBody>
            <a:bodyPr vert="horz" anchor="ctr" tIns="45720" lIns="91440" bIns="45720" rIns="91440">
              <a:normAutofit/>
            </a:bodyPr>
            <a:p>
              <a:pPr algn="l" marL="0"/>
            </a:p>
          </p:txBody>
        </p:sp>
        <p:sp>
          <p:nvSpPr>
            <p:cNvPr name="Freeform 369" id="369"/>
            <p:cNvSpPr/>
            <p:nvPr/>
          </p:nvSpPr>
          <p:spPr>
            <a:xfrm>
              <a:off x="5845873" y="2370296"/>
              <a:ext cx="735" cy="13716"/>
            </a:xfrm>
            <a:custGeom>
              <a:avLst/>
              <a:gdLst/>
              <a:ahLst/>
              <a:cxnLst/>
              <a:rect r="r" b="b" t="t" l="l"/>
              <a:pathLst>
                <a:path w="735" h="13716" stroke="true" fill="norm" extrusionOk="true">
                  <a:moveTo>
                    <a:pt x="-260" y="-137"/>
                  </a:moveTo>
                  <a:cubicBezTo>
                    <a:pt x="721" y="4387"/>
                    <a:pt x="721" y="9054"/>
                    <a:pt x="-260" y="13579"/>
                  </a:cubicBezTo>
                </a:path>
              </a:pathLst>
            </a:custGeom>
            <a:noFill/>
            <a:ln w="12338" cap="rnd">
              <a:solidFill>
                <a:srgbClr val="222222"/>
              </a:solidFill>
              <a:prstDash val="solid"/>
            </a:ln>
          </p:spPr>
          <p:txBody>
            <a:bodyPr vert="horz" anchor="ctr" tIns="45720" lIns="91440" bIns="45720" rIns="91440">
              <a:normAutofit/>
            </a:bodyPr>
            <a:p>
              <a:pPr algn="l" marL="0"/>
            </a:p>
          </p:txBody>
        </p:sp>
        <p:sp>
          <p:nvSpPr>
            <p:cNvPr name="Freeform 370" id="370"/>
            <p:cNvSpPr/>
            <p:nvPr/>
          </p:nvSpPr>
          <p:spPr>
            <a:xfrm>
              <a:off x="5760815" y="2400871"/>
              <a:ext cx="9525" cy="18383"/>
            </a:xfrm>
            <a:custGeom>
              <a:avLst/>
              <a:gdLst/>
              <a:ahLst/>
              <a:cxnLst/>
              <a:rect r="r" b="b" t="t" l="l"/>
              <a:pathLst>
                <a:path w="9525" h="18383" stroke="true" fill="norm" extrusionOk="true">
                  <a:moveTo>
                    <a:pt x="-260" y="-137"/>
                  </a:moveTo>
                  <a:cubicBezTo>
                    <a:pt x="3474" y="5683"/>
                    <a:pt x="6655" y="11836"/>
                    <a:pt x="9265" y="18246"/>
                  </a:cubicBezTo>
                </a:path>
              </a:pathLst>
            </a:custGeom>
            <a:noFill/>
            <a:ln w="12338" cap="rnd">
              <a:solidFill>
                <a:srgbClr val="222222"/>
              </a:solidFill>
              <a:prstDash val="solid"/>
            </a:ln>
          </p:spPr>
          <p:txBody>
            <a:bodyPr vert="horz" anchor="ctr" tIns="45720" lIns="91440" bIns="45720" rIns="91440">
              <a:normAutofit/>
            </a:bodyPr>
            <a:p>
              <a:pPr algn="l" marL="0"/>
            </a:p>
          </p:txBody>
        </p:sp>
        <p:sp>
          <p:nvSpPr>
            <p:cNvPr name="Freeform 371" id="371"/>
            <p:cNvSpPr/>
            <p:nvPr/>
          </p:nvSpPr>
          <p:spPr>
            <a:xfrm>
              <a:off x="5767292" y="2397347"/>
              <a:ext cx="7905" cy="15240"/>
            </a:xfrm>
            <a:custGeom>
              <a:avLst/>
              <a:gdLst/>
              <a:ahLst/>
              <a:cxnLst/>
              <a:rect r="r" b="b" t="t" l="l"/>
              <a:pathLst>
                <a:path w="7905" h="15240" stroke="true" fill="norm" extrusionOk="true">
                  <a:moveTo>
                    <a:pt x="-260" y="-137"/>
                  </a:moveTo>
                  <a:cubicBezTo>
                    <a:pt x="2845" y="4682"/>
                    <a:pt x="5493" y="9788"/>
                    <a:pt x="7646" y="15103"/>
                  </a:cubicBezTo>
                </a:path>
              </a:pathLst>
            </a:custGeom>
            <a:noFill/>
            <a:ln w="12338" cap="rnd">
              <a:solidFill>
                <a:srgbClr val="222222"/>
              </a:solidFill>
              <a:prstDash val="solid"/>
            </a:ln>
          </p:spPr>
          <p:txBody>
            <a:bodyPr vert="horz" anchor="ctr" tIns="45720" lIns="91440" bIns="45720" rIns="91440">
              <a:normAutofit/>
            </a:bodyPr>
            <a:p>
              <a:pPr algn="l" marL="0"/>
            </a:p>
          </p:txBody>
        </p:sp>
        <p:sp>
          <p:nvSpPr>
            <p:cNvPr name="Freeform 372" id="372"/>
            <p:cNvSpPr/>
            <p:nvPr/>
          </p:nvSpPr>
          <p:spPr>
            <a:xfrm>
              <a:off x="5754528" y="2404395"/>
              <a:ext cx="8096" cy="15620"/>
            </a:xfrm>
            <a:custGeom>
              <a:avLst/>
              <a:gdLst/>
              <a:ahLst/>
              <a:cxnLst/>
              <a:rect r="r" b="b" t="t" l="l"/>
              <a:pathLst>
                <a:path w="8096" h="15620" stroke="true" fill="norm" extrusionOk="true">
                  <a:moveTo>
                    <a:pt x="-260" y="-137"/>
                  </a:moveTo>
                  <a:cubicBezTo>
                    <a:pt x="2902" y="4816"/>
                    <a:pt x="5617" y="10045"/>
                    <a:pt x="7836" y="15484"/>
                  </a:cubicBezTo>
                </a:path>
              </a:pathLst>
            </a:custGeom>
            <a:noFill/>
            <a:ln w="12338" cap="rnd">
              <a:solidFill>
                <a:srgbClr val="222222"/>
              </a:solidFill>
              <a:prstDash val="solid"/>
            </a:ln>
          </p:spPr>
          <p:txBody>
            <a:bodyPr vert="horz" anchor="ctr" tIns="45720" lIns="91440" bIns="45720" rIns="91440">
              <a:normAutofit/>
            </a:bodyPr>
            <a:p>
              <a:pPr algn="l" marL="0"/>
            </a:p>
          </p:txBody>
        </p:sp>
        <p:sp>
          <p:nvSpPr>
            <p:cNvPr name="Freeform 373" id="373"/>
            <p:cNvSpPr/>
            <p:nvPr/>
          </p:nvSpPr>
          <p:spPr>
            <a:xfrm>
              <a:off x="5715366" y="2550699"/>
              <a:ext cx="21541" cy="66198"/>
            </a:xfrm>
            <a:custGeom>
              <a:avLst/>
              <a:gdLst/>
              <a:ahLst/>
              <a:cxnLst/>
              <a:rect r="r" b="b" t="t" l="l"/>
              <a:pathLst>
                <a:path w="21541" h="66198" stroke="true" fill="norm" extrusionOk="true">
                  <a:moveTo>
                    <a:pt x="-245" y="-137"/>
                  </a:moveTo>
                  <a:cubicBezTo>
                    <a:pt x="-245" y="18151"/>
                    <a:pt x="-1579" y="49012"/>
                    <a:pt x="21281" y="66062"/>
                  </a:cubicBezTo>
                </a:path>
              </a:pathLst>
            </a:custGeom>
            <a:noFill/>
            <a:ln w="12338" cap="rnd">
              <a:solidFill>
                <a:srgbClr val="222222"/>
              </a:solidFill>
              <a:prstDash val="solid"/>
            </a:ln>
          </p:spPr>
          <p:txBody>
            <a:bodyPr vert="horz" anchor="ctr" tIns="45720" lIns="91440" bIns="45720" rIns="91440">
              <a:normAutofit/>
            </a:bodyPr>
            <a:p>
              <a:pPr algn="l" marL="0"/>
            </a:p>
          </p:txBody>
        </p:sp>
        <p:sp>
          <p:nvSpPr>
            <p:cNvPr name="Freeform 374" id="374"/>
            <p:cNvSpPr/>
            <p:nvPr/>
          </p:nvSpPr>
          <p:spPr>
            <a:xfrm>
              <a:off x="5380291" y="2564320"/>
              <a:ext cx="605599" cy="9525"/>
            </a:xfrm>
            <a:custGeom>
              <a:avLst/>
              <a:gdLst/>
              <a:ahLst/>
              <a:cxnLst/>
              <a:rect r="r" b="b" t="t" l="l"/>
              <a:pathLst>
                <a:path w="605599" h="9525" stroke="true" fill="norm" extrusionOk="true">
                  <a:moveTo>
                    <a:pt x="0" y="0"/>
                  </a:moveTo>
                  <a:lnTo>
                    <a:pt x="605600" y="0"/>
                  </a:lnTo>
                </a:path>
              </a:pathLst>
            </a:custGeom>
            <a:ln w="16450" cap="rnd">
              <a:solidFill>
                <a:srgbClr val="2D2D2D"/>
              </a:solidFill>
              <a:prstDash val="solid"/>
            </a:ln>
          </p:spPr>
          <p:txBody>
            <a:bodyPr vert="horz" anchor="ctr" tIns="45720" lIns="91440" bIns="45720" rIns="91440">
              <a:normAutofit/>
            </a:bodyPr>
            <a:p>
              <a:pPr algn="l" marL="0"/>
            </a:p>
          </p:txBody>
        </p:sp>
        <p:sp>
          <p:nvSpPr>
            <p:cNvPr name="Freeform 375" id="375"/>
            <p:cNvSpPr/>
            <p:nvPr/>
          </p:nvSpPr>
          <p:spPr>
            <a:xfrm>
              <a:off x="5839142" y="2308067"/>
              <a:ext cx="494222" cy="511999"/>
            </a:xfrm>
            <a:custGeom>
              <a:avLst/>
              <a:gdLst/>
              <a:ahLst/>
              <a:cxnLst/>
              <a:rect r="r" b="b" t="t" l="l"/>
              <a:pathLst>
                <a:path w="494222" h="511999" stroke="true" fill="norm" extrusionOk="true">
                  <a:moveTo>
                    <a:pt x="202591" y="167820"/>
                  </a:moveTo>
                  <a:cubicBezTo>
                    <a:pt x="202591" y="167820"/>
                    <a:pt x="85528" y="25706"/>
                    <a:pt x="78099" y="27231"/>
                  </a:cubicBezTo>
                  <a:cubicBezTo>
                    <a:pt x="70669" y="28755"/>
                    <a:pt x="135249" y="187155"/>
                    <a:pt x="135249" y="187155"/>
                  </a:cubicBezTo>
                  <a:cubicBezTo>
                    <a:pt x="135249" y="187155"/>
                    <a:pt x="37808" y="170296"/>
                    <a:pt x="33522" y="178106"/>
                  </a:cubicBezTo>
                  <a:cubicBezTo>
                    <a:pt x="29236" y="185917"/>
                    <a:pt x="149060" y="254306"/>
                    <a:pt x="149060" y="254306"/>
                  </a:cubicBezTo>
                  <a:cubicBezTo>
                    <a:pt x="149060" y="254306"/>
                    <a:pt x="-3816" y="337364"/>
                    <a:pt x="-197" y="347842"/>
                  </a:cubicBezTo>
                  <a:cubicBezTo>
                    <a:pt x="3423" y="358320"/>
                    <a:pt x="138392" y="304980"/>
                    <a:pt x="138392" y="304980"/>
                  </a:cubicBezTo>
                  <a:cubicBezTo>
                    <a:pt x="138392" y="304980"/>
                    <a:pt x="34570" y="471477"/>
                    <a:pt x="44666" y="479573"/>
                  </a:cubicBezTo>
                  <a:cubicBezTo>
                    <a:pt x="54762" y="487669"/>
                    <a:pt x="175635" y="340413"/>
                    <a:pt x="175635" y="340413"/>
                  </a:cubicBezTo>
                  <a:cubicBezTo>
                    <a:pt x="175635" y="340413"/>
                    <a:pt x="156013" y="511863"/>
                    <a:pt x="170396" y="511863"/>
                  </a:cubicBezTo>
                  <a:cubicBezTo>
                    <a:pt x="184779" y="511863"/>
                    <a:pt x="226498" y="338317"/>
                    <a:pt x="226498" y="338317"/>
                  </a:cubicBezTo>
                  <a:cubicBezTo>
                    <a:pt x="226498" y="338317"/>
                    <a:pt x="302698" y="485002"/>
                    <a:pt x="319367" y="481192"/>
                  </a:cubicBezTo>
                  <a:cubicBezTo>
                    <a:pt x="336036" y="477382"/>
                    <a:pt x="279171" y="318696"/>
                    <a:pt x="282029" y="320505"/>
                  </a:cubicBezTo>
                  <a:cubicBezTo>
                    <a:pt x="284887" y="322315"/>
                    <a:pt x="484531" y="399182"/>
                    <a:pt x="493675" y="393753"/>
                  </a:cubicBezTo>
                  <a:cubicBezTo>
                    <a:pt x="502819" y="388323"/>
                    <a:pt x="290792" y="247449"/>
                    <a:pt x="290792" y="247449"/>
                  </a:cubicBezTo>
                  <a:cubicBezTo>
                    <a:pt x="290792" y="247449"/>
                    <a:pt x="484054" y="142007"/>
                    <a:pt x="476625" y="123624"/>
                  </a:cubicBezTo>
                  <a:cubicBezTo>
                    <a:pt x="469195" y="105240"/>
                    <a:pt x="291459" y="189060"/>
                    <a:pt x="291459" y="189060"/>
                  </a:cubicBezTo>
                  <a:cubicBezTo>
                    <a:pt x="291459" y="189060"/>
                    <a:pt x="394900" y="49424"/>
                    <a:pt x="384042" y="44376"/>
                  </a:cubicBezTo>
                  <a:cubicBezTo>
                    <a:pt x="373183" y="39327"/>
                    <a:pt x="256407" y="174487"/>
                    <a:pt x="257264" y="171344"/>
                  </a:cubicBezTo>
                  <a:cubicBezTo>
                    <a:pt x="258121" y="168201"/>
                    <a:pt x="277362" y="2561"/>
                    <a:pt x="262503" y="-106"/>
                  </a:cubicBezTo>
                  <a:cubicBezTo>
                    <a:pt x="247644" y="-2773"/>
                    <a:pt x="202591" y="167820"/>
                    <a:pt x="202591" y="167820"/>
                  </a:cubicBezTo>
                  <a:close/>
                </a:path>
              </a:pathLst>
            </a:custGeom>
            <a:solidFill>
              <a:srgbClr val="52D8D5"/>
            </a:solidFill>
            <a:ln cap="flat">
              <a:prstDash val="solid"/>
            </a:ln>
          </p:spPr>
          <p:txBody>
            <a:bodyPr vert="horz" anchor="ctr" tIns="45720" lIns="91440" bIns="45720" rIns="91440">
              <a:normAutofit/>
            </a:bodyPr>
            <a:p>
              <a:pPr algn="l" marL="0"/>
            </a:p>
          </p:txBody>
        </p:sp>
        <p:sp>
          <p:nvSpPr>
            <p:cNvPr name="Freeform 376" id="376"/>
            <p:cNvSpPr/>
            <p:nvPr/>
          </p:nvSpPr>
          <p:spPr>
            <a:xfrm>
              <a:off x="5125212" y="3199002"/>
              <a:ext cx="140969" cy="5874"/>
            </a:xfrm>
            <a:custGeom>
              <a:avLst/>
              <a:gdLst/>
              <a:ahLst/>
              <a:cxnLst/>
              <a:rect r="r" b="b" t="t" l="l"/>
              <a:pathLst>
                <a:path w="140969" h="5874" stroke="true" fill="norm" extrusionOk="true">
                  <a:moveTo>
                    <a:pt x="140710" y="5738"/>
                  </a:moveTo>
                  <a:cubicBezTo>
                    <a:pt x="140710" y="5738"/>
                    <a:pt x="91942" y="-4264"/>
                    <a:pt x="-260" y="1832"/>
                  </a:cubicBezTo>
                </a:path>
              </a:pathLst>
            </a:custGeom>
            <a:noFill/>
            <a:ln w="12338" cap="rnd">
              <a:solidFill>
                <a:srgbClr val="222222"/>
              </a:solidFill>
              <a:prstDash val="solid"/>
            </a:ln>
          </p:spPr>
          <p:txBody>
            <a:bodyPr vert="horz" anchor="ctr" tIns="45720" lIns="91440" bIns="45720" rIns="91440">
              <a:normAutofit/>
            </a:bodyPr>
            <a:p>
              <a:pPr algn="l" marL="0"/>
            </a:p>
          </p:txBody>
        </p:sp>
        <p:sp>
          <p:nvSpPr>
            <p:cNvPr name="Freeform 377" id="377"/>
            <p:cNvSpPr/>
            <p:nvPr/>
          </p:nvSpPr>
          <p:spPr>
            <a:xfrm>
              <a:off x="5252736" y="2859906"/>
              <a:ext cx="289258" cy="437671"/>
            </a:xfrm>
            <a:custGeom>
              <a:avLst/>
              <a:gdLst/>
              <a:ahLst/>
              <a:cxnLst/>
              <a:rect r="r" b="b" t="t" l="l"/>
              <a:pathLst>
                <a:path w="289258" h="437671" stroke="true" fill="norm" extrusionOk="true">
                  <a:moveTo>
                    <a:pt x="55191" y="272253"/>
                  </a:moveTo>
                  <a:cubicBezTo>
                    <a:pt x="46142" y="319021"/>
                    <a:pt x="31569" y="392268"/>
                    <a:pt x="31569" y="392268"/>
                  </a:cubicBezTo>
                  <a:cubicBezTo>
                    <a:pt x="67421" y="427034"/>
                    <a:pt x="117417" y="443122"/>
                    <a:pt x="166824" y="435797"/>
                  </a:cubicBezTo>
                  <a:lnTo>
                    <a:pt x="191017" y="314639"/>
                  </a:lnTo>
                  <a:cubicBezTo>
                    <a:pt x="211391" y="318620"/>
                    <a:pt x="232518" y="315668"/>
                    <a:pt x="251025" y="306257"/>
                  </a:cubicBezTo>
                  <a:cubicBezTo>
                    <a:pt x="288458" y="283873"/>
                    <a:pt x="293506" y="220532"/>
                    <a:pt x="286077" y="186528"/>
                  </a:cubicBezTo>
                  <a:cubicBezTo>
                    <a:pt x="279790" y="157953"/>
                    <a:pt x="262741" y="91278"/>
                    <a:pt x="254835" y="46891"/>
                  </a:cubicBezTo>
                  <a:cubicBezTo>
                    <a:pt x="245310" y="-8830"/>
                    <a:pt x="192065" y="-23689"/>
                    <a:pt x="143487" y="50320"/>
                  </a:cubicBezTo>
                  <a:cubicBezTo>
                    <a:pt x="73384" y="157381"/>
                    <a:pt x="-1483" y="134712"/>
                    <a:pt x="-245" y="144141"/>
                  </a:cubicBezTo>
                  <a:cubicBezTo>
                    <a:pt x="8233" y="210150"/>
                    <a:pt x="53476" y="228723"/>
                    <a:pt x="55191" y="272253"/>
                  </a:cubicBezTo>
                </a:path>
              </a:pathLst>
            </a:custGeom>
            <a:solidFill>
              <a:srgbClr val="FDB063"/>
            </a:solidFill>
            <a:ln cap="flat">
              <a:prstDash val="solid"/>
            </a:ln>
          </p:spPr>
          <p:txBody>
            <a:bodyPr vert="horz" anchor="ctr" tIns="45720" lIns="91440" bIns="45720" rIns="91440">
              <a:normAutofit/>
            </a:bodyPr>
            <a:p>
              <a:pPr algn="l" marL="0"/>
            </a:p>
          </p:txBody>
        </p:sp>
        <p:sp>
          <p:nvSpPr>
            <p:cNvPr name="Freeform 378" id="378"/>
            <p:cNvSpPr/>
            <p:nvPr/>
          </p:nvSpPr>
          <p:spPr>
            <a:xfrm>
              <a:off x="5357050" y="3136677"/>
              <a:ext cx="86963" cy="76200"/>
            </a:xfrm>
            <a:custGeom>
              <a:avLst/>
              <a:gdLst/>
              <a:ahLst/>
              <a:cxnLst/>
              <a:rect r="r" b="b" t="t" l="l"/>
              <a:pathLst>
                <a:path w="86963" h="76200" stroke="true" fill="norm" extrusionOk="true">
                  <a:moveTo>
                    <a:pt x="86703" y="37487"/>
                  </a:moveTo>
                  <a:lnTo>
                    <a:pt x="78988" y="76063"/>
                  </a:lnTo>
                  <a:cubicBezTo>
                    <a:pt x="30125" y="56346"/>
                    <a:pt x="-260" y="-137"/>
                    <a:pt x="-260" y="-137"/>
                  </a:cubicBezTo>
                  <a:cubicBezTo>
                    <a:pt x="26372" y="17274"/>
                    <a:pt x="55785" y="30000"/>
                    <a:pt x="86703" y="37487"/>
                  </a:cubicBezTo>
                  <a:close/>
                </a:path>
              </a:pathLst>
            </a:custGeom>
            <a:solidFill>
              <a:srgbClr val="222222"/>
            </a:solidFill>
            <a:ln cap="flat">
              <a:prstDash val="solid"/>
            </a:ln>
          </p:spPr>
          <p:txBody>
            <a:bodyPr vert="horz" anchor="ctr" tIns="45720" lIns="91440" bIns="45720" rIns="91440">
              <a:normAutofit/>
            </a:bodyPr>
            <a:p>
              <a:pPr algn="l" marL="0"/>
            </a:p>
          </p:txBody>
        </p:sp>
        <p:sp>
          <p:nvSpPr>
            <p:cNvPr name="Freeform 379" id="379"/>
            <p:cNvSpPr/>
            <p:nvPr/>
          </p:nvSpPr>
          <p:spPr>
            <a:xfrm>
              <a:off x="5388768" y="2958560"/>
              <a:ext cx="32575" cy="22383"/>
            </a:xfrm>
            <a:custGeom>
              <a:avLst/>
              <a:gdLst/>
              <a:ahLst/>
              <a:cxnLst/>
              <a:rect r="r" b="b" t="t" l="l"/>
              <a:pathLst>
                <a:path w="32575" h="22383" stroke="true" fill="norm" extrusionOk="true">
                  <a:moveTo>
                    <a:pt x="32316" y="-137"/>
                  </a:moveTo>
                  <a:cubicBezTo>
                    <a:pt x="19505" y="3978"/>
                    <a:pt x="8170" y="11760"/>
                    <a:pt x="-260" y="22247"/>
                  </a:cubicBezTo>
                </a:path>
              </a:pathLst>
            </a:custGeom>
            <a:noFill/>
            <a:ln w="12338" cap="rnd">
              <a:solidFill>
                <a:srgbClr val="222222"/>
              </a:solidFill>
              <a:prstDash val="solid"/>
            </a:ln>
          </p:spPr>
          <p:txBody>
            <a:bodyPr vert="horz" anchor="ctr" tIns="45720" lIns="91440" bIns="45720" rIns="91440">
              <a:normAutofit/>
            </a:bodyPr>
            <a:p>
              <a:pPr algn="l" marL="0"/>
            </a:p>
          </p:txBody>
        </p:sp>
        <p:sp>
          <p:nvSpPr>
            <p:cNvPr name="Freeform 380" id="380"/>
            <p:cNvSpPr/>
            <p:nvPr/>
          </p:nvSpPr>
          <p:spPr>
            <a:xfrm>
              <a:off x="5476113" y="2948587"/>
              <a:ext cx="34480" cy="8734"/>
            </a:xfrm>
            <a:custGeom>
              <a:avLst/>
              <a:gdLst/>
              <a:ahLst/>
              <a:cxnLst/>
              <a:rect r="r" b="b" t="t" l="l"/>
              <a:pathLst>
                <a:path w="34480" h="8734" stroke="true" fill="norm" extrusionOk="true">
                  <a:moveTo>
                    <a:pt x="-260" y="-71"/>
                  </a:moveTo>
                  <a:cubicBezTo>
                    <a:pt x="11837" y="-633"/>
                    <a:pt x="23829" y="2387"/>
                    <a:pt x="34220" y="8597"/>
                  </a:cubicBezTo>
                </a:path>
              </a:pathLst>
            </a:custGeom>
            <a:noFill/>
            <a:ln w="12338" cap="rnd">
              <a:solidFill>
                <a:srgbClr val="222222"/>
              </a:solidFill>
              <a:prstDash val="solid"/>
            </a:ln>
          </p:spPr>
          <p:txBody>
            <a:bodyPr vert="horz" anchor="ctr" tIns="45720" lIns="91440" bIns="45720" rIns="91440">
              <a:normAutofit/>
            </a:bodyPr>
            <a:p>
              <a:pPr algn="l" marL="0"/>
            </a:p>
          </p:txBody>
        </p:sp>
        <p:sp>
          <p:nvSpPr>
            <p:cNvPr name="Freeform 381" id="381"/>
            <p:cNvSpPr/>
            <p:nvPr/>
          </p:nvSpPr>
          <p:spPr>
            <a:xfrm>
              <a:off x="5453538" y="2984373"/>
              <a:ext cx="36579" cy="75247"/>
            </a:xfrm>
            <a:custGeom>
              <a:avLst/>
              <a:gdLst/>
              <a:ahLst/>
              <a:cxnLst/>
              <a:rect r="r" b="b" t="t" l="l"/>
              <a:pathLst>
                <a:path w="36579" h="75247" stroke="true" fill="norm" extrusionOk="true">
                  <a:moveTo>
                    <a:pt x="-260" y="-137"/>
                  </a:moveTo>
                  <a:cubicBezTo>
                    <a:pt x="3407" y="13846"/>
                    <a:pt x="10970" y="26495"/>
                    <a:pt x="21552" y="36344"/>
                  </a:cubicBezTo>
                  <a:cubicBezTo>
                    <a:pt x="42983" y="57203"/>
                    <a:pt x="39650" y="64919"/>
                    <a:pt x="20790" y="75110"/>
                  </a:cubicBezTo>
                </a:path>
              </a:pathLst>
            </a:custGeom>
            <a:noFill/>
            <a:ln w="12338" cap="rnd">
              <a:solidFill>
                <a:srgbClr val="222222"/>
              </a:solidFill>
              <a:prstDash val="solid"/>
            </a:ln>
          </p:spPr>
          <p:txBody>
            <a:bodyPr vert="horz" anchor="ctr" tIns="45720" lIns="91440" bIns="45720" rIns="91440">
              <a:normAutofit/>
            </a:bodyPr>
            <a:p>
              <a:pPr algn="l" marL="0"/>
            </a:p>
          </p:txBody>
        </p:sp>
        <p:sp>
          <p:nvSpPr>
            <p:cNvPr name="Freeform 382" id="382"/>
            <p:cNvSpPr/>
            <p:nvPr/>
          </p:nvSpPr>
          <p:spPr>
            <a:xfrm>
              <a:off x="5429631" y="3072765"/>
              <a:ext cx="47625" cy="18926"/>
            </a:xfrm>
            <a:custGeom>
              <a:avLst/>
              <a:gdLst/>
              <a:ahLst/>
              <a:cxnLst/>
              <a:rect r="r" b="b" t="t" l="l"/>
              <a:pathLst>
                <a:path w="47625" h="18926" stroke="true" fill="norm" extrusionOk="true">
                  <a:moveTo>
                    <a:pt x="47365" y="16722"/>
                  </a:moveTo>
                  <a:cubicBezTo>
                    <a:pt x="29506" y="22590"/>
                    <a:pt x="9932" y="15655"/>
                    <a:pt x="-260" y="-137"/>
                  </a:cubicBezTo>
                </a:path>
              </a:pathLst>
            </a:custGeom>
            <a:noFill/>
            <a:ln w="12338" cap="rnd">
              <a:solidFill>
                <a:srgbClr val="222222"/>
              </a:solidFill>
              <a:prstDash val="solid"/>
            </a:ln>
          </p:spPr>
          <p:txBody>
            <a:bodyPr vert="horz" anchor="ctr" tIns="45720" lIns="91440" bIns="45720" rIns="91440">
              <a:normAutofit/>
            </a:bodyPr>
            <a:p>
              <a:pPr algn="l" marL="0"/>
            </a:p>
          </p:txBody>
        </p:sp>
        <p:sp>
          <p:nvSpPr>
            <p:cNvPr name="Freeform 383" id="383"/>
            <p:cNvSpPr/>
            <p:nvPr/>
          </p:nvSpPr>
          <p:spPr>
            <a:xfrm>
              <a:off x="5385063" y="3049244"/>
              <a:ext cx="33548" cy="31766"/>
            </a:xfrm>
            <a:custGeom>
              <a:avLst/>
              <a:gdLst/>
              <a:ahLst/>
              <a:cxnLst/>
              <a:rect r="r" b="b" t="t" l="l"/>
              <a:pathLst>
                <a:path w="33548" h="31766" stroke="true" fill="norm" extrusionOk="true">
                  <a:moveTo>
                    <a:pt x="30020" y="1095"/>
                  </a:moveTo>
                  <a:cubicBezTo>
                    <a:pt x="20019" y="-4239"/>
                    <a:pt x="16875" y="9477"/>
                    <a:pt x="16875" y="9477"/>
                  </a:cubicBezTo>
                  <a:cubicBezTo>
                    <a:pt x="16875" y="9477"/>
                    <a:pt x="5255" y="-906"/>
                    <a:pt x="492" y="9477"/>
                  </a:cubicBezTo>
                  <a:cubicBezTo>
                    <a:pt x="-4270" y="19859"/>
                    <a:pt x="14875" y="33194"/>
                    <a:pt x="21733" y="31479"/>
                  </a:cubicBezTo>
                  <a:cubicBezTo>
                    <a:pt x="28591" y="29765"/>
                    <a:pt x="38497" y="5762"/>
                    <a:pt x="30020" y="1095"/>
                  </a:cubicBezTo>
                  <a:close/>
                </a:path>
              </a:pathLst>
            </a:custGeom>
            <a:solidFill>
              <a:srgbClr val="F43D4F">
                <a:alpha val="50000"/>
              </a:srgbClr>
            </a:solidFill>
            <a:ln cap="flat">
              <a:prstDash val="solid"/>
            </a:ln>
          </p:spPr>
          <p:txBody>
            <a:bodyPr vert="horz" anchor="ctr" tIns="45720" lIns="91440" bIns="45720" rIns="91440">
              <a:normAutofit/>
            </a:bodyPr>
            <a:p>
              <a:pPr algn="l" marL="0"/>
            </a:p>
          </p:txBody>
        </p:sp>
        <p:sp>
          <p:nvSpPr>
            <p:cNvPr name="Freeform 384" id="384"/>
            <p:cNvSpPr/>
            <p:nvPr/>
          </p:nvSpPr>
          <p:spPr>
            <a:xfrm>
              <a:off x="5497089" y="3029320"/>
              <a:ext cx="34363" cy="30118"/>
            </a:xfrm>
            <a:custGeom>
              <a:avLst/>
              <a:gdLst/>
              <a:ahLst/>
              <a:cxnLst/>
              <a:rect r="r" b="b" t="t" l="l"/>
              <a:pathLst>
                <a:path w="34363" h="30118" stroke="true" fill="norm" extrusionOk="true">
                  <a:moveTo>
                    <a:pt x="32580" y="4065"/>
                  </a:moveTo>
                  <a:cubicBezTo>
                    <a:pt x="24769" y="-4222"/>
                    <a:pt x="17435" y="7875"/>
                    <a:pt x="17435" y="7875"/>
                  </a:cubicBezTo>
                  <a:cubicBezTo>
                    <a:pt x="17435" y="7875"/>
                    <a:pt x="9720" y="-5651"/>
                    <a:pt x="2004" y="2446"/>
                  </a:cubicBezTo>
                  <a:cubicBezTo>
                    <a:pt x="-5711" y="10542"/>
                    <a:pt x="8196" y="29497"/>
                    <a:pt x="15244" y="29973"/>
                  </a:cubicBezTo>
                  <a:cubicBezTo>
                    <a:pt x="22293" y="30449"/>
                    <a:pt x="39247" y="11113"/>
                    <a:pt x="32580" y="4065"/>
                  </a:cubicBezTo>
                  <a:close/>
                </a:path>
              </a:pathLst>
            </a:custGeom>
            <a:solidFill>
              <a:srgbClr val="F43D4F">
                <a:alpha val="50000"/>
              </a:srgbClr>
            </a:solidFill>
            <a:ln cap="flat">
              <a:prstDash val="solid"/>
            </a:ln>
          </p:spPr>
          <p:txBody>
            <a:bodyPr vert="horz" anchor="ctr" tIns="45720" lIns="91440" bIns="45720" rIns="91440">
              <a:normAutofit/>
            </a:bodyPr>
            <a:p>
              <a:pPr algn="l" marL="0"/>
            </a:p>
          </p:txBody>
        </p:sp>
        <p:sp>
          <p:nvSpPr>
            <p:cNvPr name="Freeform 385" id="385"/>
            <p:cNvSpPr/>
            <p:nvPr/>
          </p:nvSpPr>
          <p:spPr>
            <a:xfrm>
              <a:off x="5488037" y="2985968"/>
              <a:ext cx="26212" cy="25417"/>
            </a:xfrm>
            <a:custGeom>
              <a:avLst/>
              <a:gdLst/>
              <a:ahLst/>
              <a:cxnLst/>
              <a:rect r="r" b="b" t="t" l="l"/>
              <a:pathLst>
                <a:path w="26212" h="25417" stroke="true" fill="norm" extrusionOk="true">
                  <a:moveTo>
                    <a:pt x="25725" y="9602"/>
                  </a:moveTo>
                  <a:cubicBezTo>
                    <a:pt x="27068" y="16793"/>
                    <a:pt x="22334" y="23709"/>
                    <a:pt x="15152" y="25052"/>
                  </a:cubicBezTo>
                  <a:cubicBezTo>
                    <a:pt x="8704" y="26261"/>
                    <a:pt x="2341" y="22566"/>
                    <a:pt x="198" y="16365"/>
                  </a:cubicBezTo>
                  <a:cubicBezTo>
                    <a:pt x="-1688" y="9412"/>
                    <a:pt x="2427" y="2239"/>
                    <a:pt x="9380" y="353"/>
                  </a:cubicBezTo>
                  <a:cubicBezTo>
                    <a:pt x="9494" y="325"/>
                    <a:pt x="9608" y="296"/>
                    <a:pt x="9723" y="268"/>
                  </a:cubicBezTo>
                  <a:cubicBezTo>
                    <a:pt x="16705" y="-1495"/>
                    <a:pt x="23820" y="2658"/>
                    <a:pt x="25725" y="9602"/>
                  </a:cubicBezTo>
                  <a:close/>
                </a:path>
              </a:pathLst>
            </a:custGeom>
            <a:solidFill>
              <a:srgbClr val="222222"/>
            </a:solidFill>
            <a:ln cap="flat">
              <a:prstDash val="solid"/>
            </a:ln>
          </p:spPr>
          <p:txBody>
            <a:bodyPr vert="horz" anchor="ctr" tIns="45720" lIns="91440" bIns="45720" rIns="91440">
              <a:normAutofit/>
            </a:bodyPr>
            <a:p>
              <a:pPr algn="l" marL="0"/>
            </a:p>
          </p:txBody>
        </p:sp>
        <p:sp>
          <p:nvSpPr>
            <p:cNvPr name="Freeform 386" id="386"/>
            <p:cNvSpPr/>
            <p:nvPr/>
          </p:nvSpPr>
          <p:spPr>
            <a:xfrm>
              <a:off x="5405752" y="3004509"/>
              <a:ext cx="26484" cy="26484"/>
            </a:xfrm>
            <a:custGeom>
              <a:avLst/>
              <a:gdLst/>
              <a:ahLst/>
              <a:cxnLst/>
              <a:rect r="r" b="b" t="t" l="l"/>
              <a:pathLst>
                <a:path w="26484" h="26484" stroke="true" fill="norm" extrusionOk="true">
                  <a:moveTo>
                    <a:pt x="25809" y="9825"/>
                  </a:moveTo>
                  <a:cubicBezTo>
                    <a:pt x="27619" y="16912"/>
                    <a:pt x="23342" y="24122"/>
                    <a:pt x="16265" y="25932"/>
                  </a:cubicBezTo>
                  <a:cubicBezTo>
                    <a:pt x="9179" y="27742"/>
                    <a:pt x="1968" y="23465"/>
                    <a:pt x="158" y="16388"/>
                  </a:cubicBezTo>
                  <a:cubicBezTo>
                    <a:pt x="-1651" y="9330"/>
                    <a:pt x="2578" y="2148"/>
                    <a:pt x="9617" y="300"/>
                  </a:cubicBezTo>
                  <a:cubicBezTo>
                    <a:pt x="16684" y="-1557"/>
                    <a:pt x="23933" y="2672"/>
                    <a:pt x="25790" y="9740"/>
                  </a:cubicBezTo>
                  <a:cubicBezTo>
                    <a:pt x="25790" y="9768"/>
                    <a:pt x="25800" y="9797"/>
                    <a:pt x="25809" y="9825"/>
                  </a:cubicBezTo>
                  <a:close/>
                </a:path>
              </a:pathLst>
            </a:custGeom>
            <a:solidFill>
              <a:srgbClr val="222222"/>
            </a:solidFill>
            <a:ln cap="flat">
              <a:prstDash val="solid"/>
            </a:ln>
          </p:spPr>
          <p:txBody>
            <a:bodyPr vert="horz" anchor="ctr" tIns="45720" lIns="91440" bIns="45720" rIns="91440">
              <a:normAutofit/>
            </a:bodyPr>
            <a:p>
              <a:pPr algn="l" marL="0"/>
            </a:p>
          </p:txBody>
        </p:sp>
        <p:sp>
          <p:nvSpPr>
            <p:cNvPr name="Freeform 387" id="387"/>
            <p:cNvSpPr/>
            <p:nvPr/>
          </p:nvSpPr>
          <p:spPr>
            <a:xfrm>
              <a:off x="5419820" y="3175920"/>
              <a:ext cx="23907" cy="119538"/>
            </a:xfrm>
            <a:custGeom>
              <a:avLst/>
              <a:gdLst/>
              <a:ahLst/>
              <a:cxnLst/>
              <a:rect r="r" b="b" t="t" l="l"/>
              <a:pathLst>
                <a:path w="23907" h="119538" stroke="true" fill="norm" extrusionOk="true">
                  <a:moveTo>
                    <a:pt x="23908" y="0"/>
                  </a:moveTo>
                  <a:lnTo>
                    <a:pt x="0" y="119539"/>
                  </a:lnTo>
                </a:path>
              </a:pathLst>
            </a:custGeom>
            <a:ln w="12338" cap="rnd">
              <a:solidFill>
                <a:srgbClr val="222222"/>
              </a:solidFill>
              <a:prstDash val="solid"/>
            </a:ln>
          </p:spPr>
          <p:txBody>
            <a:bodyPr vert="horz" anchor="ctr" tIns="45720" lIns="91440" bIns="45720" rIns="91440">
              <a:normAutofit/>
            </a:bodyPr>
            <a:p>
              <a:pPr algn="l" marL="0"/>
            </a:p>
          </p:txBody>
        </p:sp>
        <p:sp>
          <p:nvSpPr>
            <p:cNvPr name="Freeform 388" id="388"/>
            <p:cNvSpPr/>
            <p:nvPr/>
          </p:nvSpPr>
          <p:spPr>
            <a:xfrm>
              <a:off x="5214013" y="2762249"/>
              <a:ext cx="332574" cy="397668"/>
            </a:xfrm>
            <a:custGeom>
              <a:avLst/>
              <a:gdLst/>
              <a:ahLst/>
              <a:cxnLst/>
              <a:rect r="r" b="b" t="t" l="l"/>
              <a:pathLst>
                <a:path w="332574" h="397668" stroke="true" fill="norm" extrusionOk="true">
                  <a:moveTo>
                    <a:pt x="293557" y="144167"/>
                  </a:moveTo>
                  <a:cubicBezTo>
                    <a:pt x="256981" y="94160"/>
                    <a:pt x="203546" y="132927"/>
                    <a:pt x="178210" y="173408"/>
                  </a:cubicBezTo>
                  <a:cubicBezTo>
                    <a:pt x="152873" y="213890"/>
                    <a:pt x="86294" y="243893"/>
                    <a:pt x="86294" y="243893"/>
                  </a:cubicBezTo>
                  <a:cubicBezTo>
                    <a:pt x="88398" y="271230"/>
                    <a:pt x="92056" y="298415"/>
                    <a:pt x="97247" y="325332"/>
                  </a:cubicBezTo>
                  <a:cubicBezTo>
                    <a:pt x="100571" y="349754"/>
                    <a:pt x="97552" y="374615"/>
                    <a:pt x="88484" y="397532"/>
                  </a:cubicBezTo>
                  <a:cubicBezTo>
                    <a:pt x="88484" y="397532"/>
                    <a:pt x="32954" y="375815"/>
                    <a:pt x="11522" y="301615"/>
                  </a:cubicBezTo>
                  <a:cubicBezTo>
                    <a:pt x="-5956" y="247294"/>
                    <a:pt x="-3937" y="188582"/>
                    <a:pt x="17237" y="135594"/>
                  </a:cubicBezTo>
                  <a:cubicBezTo>
                    <a:pt x="52670" y="44821"/>
                    <a:pt x="117345" y="24533"/>
                    <a:pt x="117345" y="24533"/>
                  </a:cubicBezTo>
                  <a:lnTo>
                    <a:pt x="100295" y="70157"/>
                  </a:lnTo>
                  <a:cubicBezTo>
                    <a:pt x="100295" y="70157"/>
                    <a:pt x="121631" y="14246"/>
                    <a:pt x="202498" y="-137"/>
                  </a:cubicBezTo>
                  <a:lnTo>
                    <a:pt x="192973" y="57584"/>
                  </a:lnTo>
                  <a:cubicBezTo>
                    <a:pt x="192973" y="57584"/>
                    <a:pt x="223644" y="-13853"/>
                    <a:pt x="312988" y="18532"/>
                  </a:cubicBezTo>
                  <a:lnTo>
                    <a:pt x="297844" y="44249"/>
                  </a:lnTo>
                  <a:cubicBezTo>
                    <a:pt x="297844" y="44249"/>
                    <a:pt x="326419" y="45107"/>
                    <a:pt x="331848" y="83492"/>
                  </a:cubicBezTo>
                  <a:cubicBezTo>
                    <a:pt x="337277" y="121878"/>
                    <a:pt x="293557" y="144167"/>
                    <a:pt x="293557" y="144167"/>
                  </a:cubicBezTo>
                  <a:close/>
                </a:path>
              </a:pathLst>
            </a:custGeom>
            <a:solidFill>
              <a:srgbClr val="222222"/>
            </a:solidFill>
            <a:ln cap="flat">
              <a:prstDash val="solid"/>
            </a:ln>
          </p:spPr>
          <p:txBody>
            <a:bodyPr vert="horz" anchor="ctr" tIns="45720" lIns="91440" bIns="45720" rIns="91440">
              <a:normAutofit/>
            </a:bodyPr>
            <a:p>
              <a:pPr algn="l" marL="0"/>
            </a:p>
          </p:txBody>
        </p:sp>
        <p:sp>
          <p:nvSpPr>
            <p:cNvPr name="Freeform 389" id="389"/>
            <p:cNvSpPr/>
            <p:nvPr/>
          </p:nvSpPr>
          <p:spPr>
            <a:xfrm>
              <a:off x="5314283" y="2966465"/>
              <a:ext cx="52504" cy="76200"/>
            </a:xfrm>
            <a:custGeom>
              <a:avLst/>
              <a:gdLst/>
              <a:ahLst/>
              <a:cxnLst/>
              <a:rect r="r" b="b" t="t" l="l"/>
              <a:pathLst>
                <a:path w="52504" h="76200" stroke="true" fill="norm" extrusionOk="true">
                  <a:moveTo>
                    <a:pt x="-260" y="30248"/>
                  </a:moveTo>
                  <a:lnTo>
                    <a:pt x="16790" y="43487"/>
                  </a:lnTo>
                  <a:lnTo>
                    <a:pt x="17933" y="76063"/>
                  </a:lnTo>
                  <a:cubicBezTo>
                    <a:pt x="17933" y="76063"/>
                    <a:pt x="64224" y="61013"/>
                    <a:pt x="49270" y="-137"/>
                  </a:cubicBezTo>
                  <a:close/>
                </a:path>
              </a:pathLst>
            </a:custGeom>
            <a:solidFill>
              <a:srgbClr val="222222"/>
            </a:solidFill>
            <a:ln cap="flat">
              <a:prstDash val="solid"/>
            </a:ln>
          </p:spPr>
          <p:txBody>
            <a:bodyPr vert="horz" anchor="ctr" tIns="45720" lIns="91440" bIns="45720" rIns="91440">
              <a:normAutofit/>
            </a:bodyPr>
            <a:p>
              <a:pPr algn="l" marL="0"/>
            </a:p>
          </p:txBody>
        </p:sp>
        <p:sp>
          <p:nvSpPr>
            <p:cNvPr name="Freeform 390" id="390"/>
            <p:cNvSpPr/>
            <p:nvPr/>
          </p:nvSpPr>
          <p:spPr>
            <a:xfrm>
              <a:off x="5276815" y="2997390"/>
              <a:ext cx="54422" cy="85191"/>
            </a:xfrm>
            <a:custGeom>
              <a:avLst/>
              <a:gdLst/>
              <a:ahLst/>
              <a:cxnLst/>
              <a:rect r="r" b="b" t="t" l="l"/>
              <a:pathLst>
                <a:path w="54422" h="85191" stroke="true" fill="norm" extrusionOk="true">
                  <a:moveTo>
                    <a:pt x="54162" y="10372"/>
                  </a:moveTo>
                  <a:cubicBezTo>
                    <a:pt x="43447" y="-2201"/>
                    <a:pt x="24568" y="-3705"/>
                    <a:pt x="11995" y="7010"/>
                  </a:cubicBezTo>
                  <a:cubicBezTo>
                    <a:pt x="10328" y="8439"/>
                    <a:pt x="8814" y="10039"/>
                    <a:pt x="7490" y="11801"/>
                  </a:cubicBezTo>
                  <a:cubicBezTo>
                    <a:pt x="-16799" y="38376"/>
                    <a:pt x="21111" y="91144"/>
                    <a:pt x="50924" y="84477"/>
                  </a:cubicBezTo>
                </a:path>
              </a:pathLst>
            </a:custGeom>
            <a:solidFill>
              <a:srgbClr val="FDB063"/>
            </a:solidFill>
            <a:ln cap="flat">
              <a:prstDash val="solid"/>
            </a:ln>
          </p:spPr>
          <p:txBody>
            <a:bodyPr vert="horz" anchor="ctr" tIns="45720" lIns="91440" bIns="45720" rIns="91440">
              <a:normAutofit/>
            </a:bodyPr>
            <a:p>
              <a:pPr algn="l" marL="0"/>
            </a:p>
          </p:txBody>
        </p:sp>
        <p:sp>
          <p:nvSpPr>
            <p:cNvPr name="Freeform 391" id="391"/>
            <p:cNvSpPr/>
            <p:nvPr/>
          </p:nvSpPr>
          <p:spPr>
            <a:xfrm>
              <a:off x="5276815" y="2997390"/>
              <a:ext cx="54422" cy="85191"/>
            </a:xfrm>
            <a:custGeom>
              <a:avLst/>
              <a:gdLst/>
              <a:ahLst/>
              <a:cxnLst/>
              <a:rect r="r" b="b" t="t" l="l"/>
              <a:pathLst>
                <a:path w="54422" h="85191" stroke="true" fill="norm" extrusionOk="true">
                  <a:moveTo>
                    <a:pt x="54162" y="10372"/>
                  </a:moveTo>
                  <a:cubicBezTo>
                    <a:pt x="43447" y="-2201"/>
                    <a:pt x="24568" y="-3705"/>
                    <a:pt x="11995" y="7010"/>
                  </a:cubicBezTo>
                  <a:cubicBezTo>
                    <a:pt x="10328" y="8439"/>
                    <a:pt x="8814" y="10039"/>
                    <a:pt x="7490" y="11801"/>
                  </a:cubicBezTo>
                  <a:cubicBezTo>
                    <a:pt x="-16799" y="38376"/>
                    <a:pt x="21111" y="91144"/>
                    <a:pt x="50924" y="84477"/>
                  </a:cubicBezTo>
                </a:path>
              </a:pathLst>
            </a:custGeom>
            <a:noFill/>
            <a:ln w="12338" cap="rnd">
              <a:solidFill>
                <a:srgbClr val="222222"/>
              </a:solidFill>
              <a:prstDash val="solid"/>
            </a:ln>
          </p:spPr>
          <p:txBody>
            <a:bodyPr vert="horz" anchor="ctr" tIns="45720" lIns="91440" bIns="45720" rIns="91440">
              <a:normAutofit/>
            </a:bodyPr>
            <a:p>
              <a:pPr algn="l" marL="0"/>
            </a:p>
          </p:txBody>
        </p:sp>
        <p:sp>
          <p:nvSpPr>
            <p:cNvPr name="Freeform 392" id="392"/>
            <p:cNvSpPr/>
            <p:nvPr/>
          </p:nvSpPr>
          <p:spPr>
            <a:xfrm>
              <a:off x="5288470" y="3018142"/>
              <a:ext cx="32384" cy="15189"/>
            </a:xfrm>
            <a:custGeom>
              <a:avLst/>
              <a:gdLst/>
              <a:ahLst/>
              <a:cxnLst/>
              <a:rect r="r" b="b" t="t" l="l"/>
              <a:pathLst>
                <a:path w="32384" h="15189" stroke="true" fill="norm" extrusionOk="true">
                  <a:moveTo>
                    <a:pt x="-260" y="15052"/>
                  </a:moveTo>
                  <a:cubicBezTo>
                    <a:pt x="4712" y="2651"/>
                    <a:pt x="18800" y="-3369"/>
                    <a:pt x="31201" y="1613"/>
                  </a:cubicBezTo>
                  <a:cubicBezTo>
                    <a:pt x="31515" y="1736"/>
                    <a:pt x="31820" y="1870"/>
                    <a:pt x="32125" y="2003"/>
                  </a:cubicBezTo>
                </a:path>
              </a:pathLst>
            </a:custGeom>
            <a:noFill/>
            <a:ln w="12338" cap="rnd">
              <a:solidFill>
                <a:srgbClr val="222222"/>
              </a:solidFill>
              <a:prstDash val="solid"/>
            </a:ln>
          </p:spPr>
          <p:txBody>
            <a:bodyPr vert="horz" anchor="ctr" tIns="45720" lIns="91440" bIns="45720" rIns="91440">
              <a:normAutofit/>
            </a:bodyPr>
            <a:p>
              <a:pPr algn="l" marL="0"/>
            </a:p>
          </p:txBody>
        </p:sp>
        <p:sp>
          <p:nvSpPr>
            <p:cNvPr name="Freeform 393" id="393"/>
            <p:cNvSpPr/>
            <p:nvPr/>
          </p:nvSpPr>
          <p:spPr>
            <a:xfrm>
              <a:off x="5301424" y="3020091"/>
              <a:ext cx="14698" cy="39814"/>
            </a:xfrm>
            <a:custGeom>
              <a:avLst/>
              <a:gdLst/>
              <a:ahLst/>
              <a:cxnLst/>
              <a:rect r="r" b="b" t="t" l="l"/>
              <a:pathLst>
                <a:path w="14698" h="39814" stroke="true" fill="norm" extrusionOk="true">
                  <a:moveTo>
                    <a:pt x="-260" y="-137"/>
                  </a:moveTo>
                  <a:cubicBezTo>
                    <a:pt x="9627" y="10721"/>
                    <a:pt x="14885" y="24999"/>
                    <a:pt x="14408" y="39677"/>
                  </a:cubicBezTo>
                </a:path>
              </a:pathLst>
            </a:custGeom>
            <a:noFill/>
            <a:ln w="12338" cap="rnd">
              <a:solidFill>
                <a:srgbClr val="222222"/>
              </a:solidFill>
              <a:prstDash val="solid"/>
            </a:ln>
          </p:spPr>
          <p:txBody>
            <a:bodyPr vert="horz" anchor="ctr" tIns="45720" lIns="91440" bIns="45720" rIns="91440">
              <a:normAutofit/>
            </a:bodyPr>
            <a:p>
              <a:pPr algn="l" marL="0"/>
            </a:p>
          </p:txBody>
        </p:sp>
        <p:sp>
          <p:nvSpPr>
            <p:cNvPr name="Freeform 394" id="394"/>
            <p:cNvSpPr/>
            <p:nvPr/>
          </p:nvSpPr>
          <p:spPr>
            <a:xfrm>
              <a:off x="5546312" y="2368565"/>
              <a:ext cx="331500" cy="315641"/>
            </a:xfrm>
            <a:custGeom>
              <a:avLst/>
              <a:gdLst/>
              <a:ahLst/>
              <a:cxnLst/>
              <a:rect r="r" b="b" t="t" l="l"/>
              <a:pathLst>
                <a:path w="331500" h="315641" stroke="true" fill="norm" extrusionOk="true">
                  <a:moveTo>
                    <a:pt x="-260" y="313919"/>
                  </a:moveTo>
                  <a:cubicBezTo>
                    <a:pt x="86322" y="315157"/>
                    <a:pt x="153854" y="325539"/>
                    <a:pt x="229102" y="271056"/>
                  </a:cubicBezTo>
                  <a:cubicBezTo>
                    <a:pt x="304350" y="216573"/>
                    <a:pt x="303111" y="223431"/>
                    <a:pt x="308350" y="197047"/>
                  </a:cubicBezTo>
                  <a:cubicBezTo>
                    <a:pt x="287081" y="192818"/>
                    <a:pt x="265002" y="196190"/>
                    <a:pt x="245961" y="206572"/>
                  </a:cubicBezTo>
                  <a:cubicBezTo>
                    <a:pt x="214243" y="224098"/>
                    <a:pt x="168713" y="226098"/>
                    <a:pt x="168713" y="200095"/>
                  </a:cubicBezTo>
                  <a:cubicBezTo>
                    <a:pt x="168713" y="174092"/>
                    <a:pt x="162903" y="146183"/>
                    <a:pt x="190812" y="121609"/>
                  </a:cubicBezTo>
                  <a:cubicBezTo>
                    <a:pt x="218720" y="97035"/>
                    <a:pt x="260916" y="52743"/>
                    <a:pt x="292062" y="44933"/>
                  </a:cubicBezTo>
                  <a:cubicBezTo>
                    <a:pt x="323209" y="37122"/>
                    <a:pt x="337401" y="20263"/>
                    <a:pt x="328734" y="832"/>
                  </a:cubicBezTo>
                  <a:cubicBezTo>
                    <a:pt x="328734" y="832"/>
                    <a:pt x="287586" y="-8693"/>
                    <a:pt x="214434" y="31979"/>
                  </a:cubicBezTo>
                  <a:cubicBezTo>
                    <a:pt x="141281" y="72651"/>
                    <a:pt x="124899" y="87319"/>
                    <a:pt x="16409" y="66555"/>
                  </a:cubicBezTo>
                </a:path>
              </a:pathLst>
            </a:custGeom>
            <a:noFill/>
            <a:ln w="12338" cap="rnd">
              <a:solidFill>
                <a:srgbClr val="222222"/>
              </a:solidFill>
              <a:prstDash val="solid"/>
            </a:ln>
          </p:spPr>
          <p:txBody>
            <a:bodyPr vert="horz" anchor="ctr" tIns="45720" lIns="91440" bIns="45720" rIns="91440">
              <a:normAutofit/>
            </a:bodyPr>
            <a:p>
              <a:pPr algn="l" marL="0"/>
            </a:p>
          </p:txBody>
        </p:sp>
        <p:sp>
          <p:nvSpPr>
            <p:cNvPr name="Freeform 395" id="395"/>
            <p:cNvSpPr/>
            <p:nvPr/>
          </p:nvSpPr>
          <p:spPr>
            <a:xfrm>
              <a:off x="5839206" y="2918872"/>
              <a:ext cx="435387" cy="267240"/>
            </a:xfrm>
            <a:custGeom>
              <a:avLst/>
              <a:gdLst/>
              <a:ahLst/>
              <a:cxnLst/>
              <a:rect r="r" b="b" t="t" l="l"/>
              <a:pathLst>
                <a:path w="435387" h="267240" stroke="true" fill="norm" extrusionOk="true">
                  <a:moveTo>
                    <a:pt x="-260" y="106607"/>
                  </a:moveTo>
                  <a:cubicBezTo>
                    <a:pt x="-260" y="106607"/>
                    <a:pt x="51746" y="-12837"/>
                    <a:pt x="155760" y="975"/>
                  </a:cubicBezTo>
                  <a:cubicBezTo>
                    <a:pt x="259772" y="14786"/>
                    <a:pt x="220339" y="111084"/>
                    <a:pt x="303587" y="138611"/>
                  </a:cubicBezTo>
                  <a:cubicBezTo>
                    <a:pt x="386836" y="166138"/>
                    <a:pt x="424364" y="190808"/>
                    <a:pt x="435128" y="267103"/>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396" id="396"/>
            <p:cNvSpPr/>
            <p:nvPr/>
          </p:nvSpPr>
          <p:spPr>
            <a:xfrm>
              <a:off x="5711643" y="2937369"/>
              <a:ext cx="604669" cy="527063"/>
            </a:xfrm>
            <a:custGeom>
              <a:avLst/>
              <a:gdLst/>
              <a:ahLst/>
              <a:cxnLst/>
              <a:rect r="r" b="b" t="t" l="l"/>
              <a:pathLst>
                <a:path w="604669" h="527063" stroke="true" fill="norm" extrusionOk="true">
                  <a:moveTo>
                    <a:pt x="235792" y="4766"/>
                  </a:moveTo>
                  <a:cubicBezTo>
                    <a:pt x="235792" y="4766"/>
                    <a:pt x="382286" y="-29715"/>
                    <a:pt x="412290" y="84204"/>
                  </a:cubicBezTo>
                  <a:cubicBezTo>
                    <a:pt x="442294" y="198123"/>
                    <a:pt x="593265" y="191741"/>
                    <a:pt x="604410" y="288801"/>
                  </a:cubicBezTo>
                  <a:lnTo>
                    <a:pt x="9478" y="526926"/>
                  </a:lnTo>
                  <a:cubicBezTo>
                    <a:pt x="9478" y="526926"/>
                    <a:pt x="-21764" y="505495"/>
                    <a:pt x="27671" y="432914"/>
                  </a:cubicBezTo>
                  <a:cubicBezTo>
                    <a:pt x="77106" y="360334"/>
                    <a:pt x="21289" y="339951"/>
                    <a:pt x="67581" y="187741"/>
                  </a:cubicBezTo>
                  <a:cubicBezTo>
                    <a:pt x="108252" y="54391"/>
                    <a:pt x="161592" y="21530"/>
                    <a:pt x="235792" y="4766"/>
                  </a:cubicBezTo>
                  <a:close/>
                </a:path>
              </a:pathLst>
            </a:custGeom>
            <a:solidFill>
              <a:srgbClr val="222222"/>
            </a:solidFill>
            <a:ln cap="flat">
              <a:prstDash val="solid"/>
            </a:ln>
          </p:spPr>
          <p:txBody>
            <a:bodyPr vert="horz" anchor="ctr" tIns="45720" lIns="91440" bIns="45720" rIns="91440">
              <a:normAutofit/>
            </a:bodyPr>
            <a:p>
              <a:pPr algn="l" marL="0"/>
            </a:p>
          </p:txBody>
        </p:sp>
        <p:sp>
          <p:nvSpPr>
            <p:cNvPr name="Freeform 397" id="397"/>
            <p:cNvSpPr/>
            <p:nvPr/>
          </p:nvSpPr>
          <p:spPr>
            <a:xfrm>
              <a:off x="5897498" y="3029196"/>
              <a:ext cx="238248" cy="396970"/>
            </a:xfrm>
            <a:custGeom>
              <a:avLst/>
              <a:gdLst/>
              <a:ahLst/>
              <a:cxnLst/>
              <a:rect r="r" b="b" t="t" l="l"/>
              <a:pathLst>
                <a:path w="238248" h="396970" stroke="true" fill="norm" extrusionOk="true">
                  <a:moveTo>
                    <a:pt x="209100" y="112488"/>
                  </a:moveTo>
                  <a:cubicBezTo>
                    <a:pt x="192050" y="90771"/>
                    <a:pt x="150807" y="42289"/>
                    <a:pt x="125756" y="7713"/>
                  </a:cubicBezTo>
                  <a:cubicBezTo>
                    <a:pt x="94704" y="-35055"/>
                    <a:pt x="-260" y="110869"/>
                    <a:pt x="-260" y="110869"/>
                  </a:cubicBezTo>
                  <a:cubicBezTo>
                    <a:pt x="-260" y="110869"/>
                    <a:pt x="32982" y="219739"/>
                    <a:pt x="40888" y="245933"/>
                  </a:cubicBezTo>
                  <a:cubicBezTo>
                    <a:pt x="46222" y="263554"/>
                    <a:pt x="78988" y="389284"/>
                    <a:pt x="78988" y="389284"/>
                  </a:cubicBezTo>
                  <a:cubicBezTo>
                    <a:pt x="123337" y="403915"/>
                    <a:pt x="171971" y="397047"/>
                    <a:pt x="210528" y="370710"/>
                  </a:cubicBezTo>
                  <a:lnTo>
                    <a:pt x="181382" y="258982"/>
                  </a:lnTo>
                  <a:cubicBezTo>
                    <a:pt x="200156" y="253991"/>
                    <a:pt x="216720" y="242856"/>
                    <a:pt x="228435" y="227359"/>
                  </a:cubicBezTo>
                  <a:cubicBezTo>
                    <a:pt x="250914" y="193165"/>
                    <a:pt x="229293" y="138015"/>
                    <a:pt x="209100" y="112488"/>
                  </a:cubicBezTo>
                  <a:close/>
                </a:path>
              </a:pathLst>
            </a:custGeom>
            <a:solidFill>
              <a:srgbClr val="FDB063"/>
            </a:solidFill>
            <a:ln cap="flat">
              <a:prstDash val="solid"/>
            </a:ln>
          </p:spPr>
          <p:txBody>
            <a:bodyPr vert="horz" anchor="ctr" tIns="45720" lIns="91440" bIns="45720" rIns="91440">
              <a:normAutofit/>
            </a:bodyPr>
            <a:p>
              <a:pPr algn="l" marL="0"/>
            </a:p>
          </p:txBody>
        </p:sp>
        <p:sp>
          <p:nvSpPr>
            <p:cNvPr name="Freeform 398" id="398"/>
            <p:cNvSpPr/>
            <p:nvPr/>
          </p:nvSpPr>
          <p:spPr>
            <a:xfrm>
              <a:off x="5954267" y="3116008"/>
              <a:ext cx="18288" cy="32194"/>
            </a:xfrm>
            <a:custGeom>
              <a:avLst/>
              <a:gdLst/>
              <a:ahLst/>
              <a:cxnLst/>
              <a:rect r="r" b="b" t="t" l="l"/>
              <a:pathLst>
                <a:path w="18288" h="32194" stroke="true" fill="norm" extrusionOk="true">
                  <a:moveTo>
                    <a:pt x="18028" y="-137"/>
                  </a:moveTo>
                  <a:cubicBezTo>
                    <a:pt x="8932" y="8588"/>
                    <a:pt x="2579" y="19780"/>
                    <a:pt x="-260" y="32057"/>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399" id="399"/>
            <p:cNvSpPr/>
            <p:nvPr/>
          </p:nvSpPr>
          <p:spPr>
            <a:xfrm>
              <a:off x="5971031" y="3175063"/>
              <a:ext cx="22288" cy="3379"/>
            </a:xfrm>
            <a:custGeom>
              <a:avLst/>
              <a:gdLst/>
              <a:ahLst/>
              <a:cxnLst/>
              <a:rect r="r" b="b" t="t" l="l"/>
              <a:pathLst>
                <a:path w="22288" h="3379" stroke="true" fill="norm" extrusionOk="true">
                  <a:moveTo>
                    <a:pt x="-260" y="3197"/>
                  </a:moveTo>
                  <a:cubicBezTo>
                    <a:pt x="7313" y="3492"/>
                    <a:pt x="14875" y="2368"/>
                    <a:pt x="22029" y="-137"/>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400" id="400"/>
            <p:cNvSpPr/>
            <p:nvPr/>
          </p:nvSpPr>
          <p:spPr>
            <a:xfrm>
              <a:off x="5976175" y="3177920"/>
              <a:ext cx="20097" cy="12287"/>
            </a:xfrm>
            <a:custGeom>
              <a:avLst/>
              <a:gdLst/>
              <a:ahLst/>
              <a:cxnLst/>
              <a:rect r="r" b="b" t="t" l="l"/>
              <a:pathLst>
                <a:path w="20097" h="12287" stroke="true" fill="norm" extrusionOk="true">
                  <a:moveTo>
                    <a:pt x="-260" y="12150"/>
                  </a:moveTo>
                  <a:cubicBezTo>
                    <a:pt x="7551" y="10226"/>
                    <a:pt x="14571" y="5930"/>
                    <a:pt x="19838" y="-137"/>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401" id="401"/>
            <p:cNvSpPr/>
            <p:nvPr/>
          </p:nvSpPr>
          <p:spPr>
            <a:xfrm>
              <a:off x="6014084" y="3078361"/>
              <a:ext cx="32575" cy="6976"/>
            </a:xfrm>
            <a:custGeom>
              <a:avLst/>
              <a:gdLst/>
              <a:ahLst/>
              <a:cxnLst/>
              <a:rect r="r" b="b" t="t" l="l"/>
              <a:pathLst>
                <a:path w="32575" h="6976" stroke="true" fill="norm" extrusionOk="true">
                  <a:moveTo>
                    <a:pt x="-260" y="6840"/>
                  </a:moveTo>
                  <a:cubicBezTo>
                    <a:pt x="9703" y="1458"/>
                    <a:pt x="21029" y="-895"/>
                    <a:pt x="32316" y="77"/>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402" id="402"/>
            <p:cNvSpPr/>
            <p:nvPr/>
          </p:nvSpPr>
          <p:spPr>
            <a:xfrm>
              <a:off x="6013037" y="3120485"/>
              <a:ext cx="52432" cy="58769"/>
            </a:xfrm>
            <a:custGeom>
              <a:avLst/>
              <a:gdLst/>
              <a:ahLst/>
              <a:cxnLst/>
              <a:rect r="r" b="b" t="t" l="l"/>
              <a:pathLst>
                <a:path w="52432" h="58769" stroke="true" fill="norm" extrusionOk="true">
                  <a:moveTo>
                    <a:pt x="-260" y="-137"/>
                  </a:moveTo>
                  <a:cubicBezTo>
                    <a:pt x="5665" y="12283"/>
                    <a:pt x="16504" y="21675"/>
                    <a:pt x="29649" y="25771"/>
                  </a:cubicBezTo>
                  <a:cubicBezTo>
                    <a:pt x="56128" y="34534"/>
                    <a:pt x="56509" y="42154"/>
                    <a:pt x="44888" y="58632"/>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403" id="403"/>
            <p:cNvSpPr/>
            <p:nvPr/>
          </p:nvSpPr>
          <p:spPr>
            <a:xfrm>
              <a:off x="5984025" y="3188847"/>
              <a:ext cx="34349" cy="33746"/>
            </a:xfrm>
            <a:custGeom>
              <a:avLst/>
              <a:gdLst/>
              <a:ahLst/>
              <a:cxnLst/>
              <a:rect r="r" b="b" t="t" l="l"/>
              <a:pathLst>
                <a:path w="34349" h="33746" stroke="true" fill="norm" extrusionOk="true">
                  <a:moveTo>
                    <a:pt x="-204" y="20273"/>
                  </a:moveTo>
                  <a:cubicBezTo>
                    <a:pt x="1415" y="8367"/>
                    <a:pt x="15131" y="14273"/>
                    <a:pt x="15131" y="14273"/>
                  </a:cubicBezTo>
                  <a:cubicBezTo>
                    <a:pt x="15131" y="14273"/>
                    <a:pt x="13512" y="-2206"/>
                    <a:pt x="25132" y="80"/>
                  </a:cubicBezTo>
                  <a:cubicBezTo>
                    <a:pt x="35229" y="1985"/>
                    <a:pt x="36372" y="27227"/>
                    <a:pt x="30657" y="31989"/>
                  </a:cubicBezTo>
                  <a:cubicBezTo>
                    <a:pt x="24942" y="36752"/>
                    <a:pt x="-1633" y="30465"/>
                    <a:pt x="-204" y="20273"/>
                  </a:cubicBezTo>
                  <a:close/>
                </a:path>
              </a:pathLst>
            </a:custGeom>
            <a:solidFill>
              <a:srgbClr val="F43D4F">
                <a:alpha val="50000"/>
              </a:srgbClr>
            </a:solidFill>
            <a:ln cap="flat">
              <a:prstDash val="solid"/>
            </a:ln>
          </p:spPr>
          <p:txBody>
            <a:bodyPr vert="horz" anchor="ctr" tIns="45720" lIns="91440" bIns="45720" rIns="91440">
              <a:normAutofit/>
            </a:bodyPr>
            <a:p>
              <a:pPr algn="l" marL="0"/>
            </a:p>
          </p:txBody>
        </p:sp>
        <p:sp>
          <p:nvSpPr>
            <p:cNvPr name="Freeform 404" id="404"/>
            <p:cNvSpPr/>
            <p:nvPr/>
          </p:nvSpPr>
          <p:spPr>
            <a:xfrm>
              <a:off x="6069239" y="3135062"/>
              <a:ext cx="35356" cy="33773"/>
            </a:xfrm>
            <a:custGeom>
              <a:avLst/>
              <a:gdLst/>
              <a:ahLst/>
              <a:cxnLst/>
              <a:rect r="r" b="b" t="t" l="l"/>
              <a:pathLst>
                <a:path w="35356" h="33773" stroke="true" fill="norm" extrusionOk="true">
                  <a:moveTo>
                    <a:pt x="212" y="13384"/>
                  </a:moveTo>
                  <a:cubicBezTo>
                    <a:pt x="5070" y="2430"/>
                    <a:pt x="16690" y="11860"/>
                    <a:pt x="16690" y="11860"/>
                  </a:cubicBezTo>
                  <a:cubicBezTo>
                    <a:pt x="16690" y="11860"/>
                    <a:pt x="19643" y="-4332"/>
                    <a:pt x="30216" y="906"/>
                  </a:cubicBezTo>
                  <a:cubicBezTo>
                    <a:pt x="39741" y="5573"/>
                    <a:pt x="33550" y="30148"/>
                    <a:pt x="26692" y="33196"/>
                  </a:cubicBezTo>
                  <a:cubicBezTo>
                    <a:pt x="19834" y="36244"/>
                    <a:pt x="-3884" y="22814"/>
                    <a:pt x="212" y="13384"/>
                  </a:cubicBezTo>
                  <a:close/>
                </a:path>
              </a:pathLst>
            </a:custGeom>
            <a:solidFill>
              <a:srgbClr val="F43D4F">
                <a:alpha val="50000"/>
              </a:srgbClr>
            </a:solidFill>
            <a:ln cap="flat">
              <a:prstDash val="solid"/>
            </a:ln>
          </p:spPr>
          <p:txBody>
            <a:bodyPr vert="horz" anchor="ctr" tIns="45720" lIns="91440" bIns="45720" rIns="91440">
              <a:normAutofit/>
            </a:bodyPr>
            <a:p>
              <a:pPr algn="l" marL="0"/>
            </a:p>
          </p:txBody>
        </p:sp>
        <p:sp>
          <p:nvSpPr>
            <p:cNvPr name="Freeform 405" id="405"/>
            <p:cNvSpPr/>
            <p:nvPr/>
          </p:nvSpPr>
          <p:spPr>
            <a:xfrm>
              <a:off x="6041232" y="3190248"/>
              <a:ext cx="30319" cy="27147"/>
            </a:xfrm>
            <a:custGeom>
              <a:avLst/>
              <a:gdLst/>
              <a:ahLst/>
              <a:cxnLst/>
              <a:rect r="r" b="b" t="t" l="l"/>
              <a:pathLst>
                <a:path w="30319" h="27147" stroke="true" fill="norm" extrusionOk="true">
                  <a:moveTo>
                    <a:pt x="787" y="5537"/>
                  </a:moveTo>
                  <a:cubicBezTo>
                    <a:pt x="6978" y="-2368"/>
                    <a:pt x="14408" y="7728"/>
                    <a:pt x="14408" y="7728"/>
                  </a:cubicBezTo>
                  <a:cubicBezTo>
                    <a:pt x="14408" y="7728"/>
                    <a:pt x="20123" y="-4750"/>
                    <a:pt x="27552" y="1727"/>
                  </a:cubicBezTo>
                  <a:cubicBezTo>
                    <a:pt x="34982" y="8204"/>
                    <a:pt x="24123" y="26016"/>
                    <a:pt x="18027" y="26968"/>
                  </a:cubicBezTo>
                  <a:cubicBezTo>
                    <a:pt x="11931" y="27921"/>
                    <a:pt x="-4547" y="12205"/>
                    <a:pt x="787" y="5537"/>
                  </a:cubicBezTo>
                  <a:close/>
                </a:path>
              </a:pathLst>
            </a:custGeom>
            <a:solidFill>
              <a:srgbClr val="F43D4F"/>
            </a:solidFill>
            <a:ln cap="flat">
              <a:prstDash val="solid"/>
            </a:ln>
          </p:spPr>
          <p:txBody>
            <a:bodyPr vert="horz" anchor="ctr" tIns="45720" lIns="91440" bIns="45720" rIns="91440">
              <a:normAutofit/>
            </a:bodyPr>
            <a:p>
              <a:pPr algn="l" marL="0"/>
            </a:p>
          </p:txBody>
        </p:sp>
        <p:sp>
          <p:nvSpPr>
            <p:cNvPr name="Freeform 406" id="406"/>
            <p:cNvSpPr/>
            <p:nvPr/>
          </p:nvSpPr>
          <p:spPr>
            <a:xfrm>
              <a:off x="6032849" y="3195542"/>
              <a:ext cx="46672" cy="10723"/>
            </a:xfrm>
            <a:custGeom>
              <a:avLst/>
              <a:gdLst/>
              <a:ahLst/>
              <a:cxnLst/>
              <a:rect r="r" b="b" t="t" l="l"/>
              <a:pathLst>
                <a:path w="46672" h="10723" stroke="true" fill="norm" extrusionOk="true">
                  <a:moveTo>
                    <a:pt x="46413" y="-137"/>
                  </a:moveTo>
                  <a:cubicBezTo>
                    <a:pt x="33811" y="11941"/>
                    <a:pt x="14666" y="14046"/>
                    <a:pt x="-260" y="5006"/>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407" id="407"/>
            <p:cNvSpPr/>
            <p:nvPr/>
          </p:nvSpPr>
          <p:spPr>
            <a:xfrm>
              <a:off x="5992778" y="3156344"/>
              <a:ext cx="25911" cy="25907"/>
            </a:xfrm>
            <a:custGeom>
              <a:avLst/>
              <a:gdLst/>
              <a:ahLst/>
              <a:cxnLst/>
              <a:rect r="r" b="b" t="t" l="l"/>
              <a:pathLst>
                <a:path w="25911" h="25907" stroke="true" fill="norm" extrusionOk="true">
                  <a:moveTo>
                    <a:pt x="2473" y="20773"/>
                  </a:moveTo>
                  <a:cubicBezTo>
                    <a:pt x="6864" y="26421"/>
                    <a:pt x="15008" y="27431"/>
                    <a:pt x="20656" y="23039"/>
                  </a:cubicBezTo>
                  <a:cubicBezTo>
                    <a:pt x="26295" y="18648"/>
                    <a:pt x="27314" y="10505"/>
                    <a:pt x="22923" y="4866"/>
                  </a:cubicBezTo>
                  <a:cubicBezTo>
                    <a:pt x="18532" y="-773"/>
                    <a:pt x="10407" y="-1802"/>
                    <a:pt x="4759" y="2580"/>
                  </a:cubicBezTo>
                  <a:cubicBezTo>
                    <a:pt x="-899" y="6961"/>
                    <a:pt x="-1928" y="15105"/>
                    <a:pt x="2463" y="20754"/>
                  </a:cubicBezTo>
                  <a:cubicBezTo>
                    <a:pt x="2463" y="20763"/>
                    <a:pt x="2473" y="20763"/>
                    <a:pt x="2473" y="20773"/>
                  </a:cubicBezTo>
                  <a:close/>
                </a:path>
              </a:pathLst>
            </a:custGeom>
            <a:solidFill>
              <a:srgbClr val="222222"/>
            </a:solidFill>
            <a:ln cap="flat">
              <a:prstDash val="solid"/>
            </a:ln>
          </p:spPr>
          <p:txBody>
            <a:bodyPr vert="horz" anchor="ctr" tIns="45720" lIns="91440" bIns="45720" rIns="91440">
              <a:normAutofit/>
            </a:bodyPr>
            <a:p>
              <a:pPr algn="l" marL="0"/>
            </a:p>
          </p:txBody>
        </p:sp>
        <p:sp>
          <p:nvSpPr>
            <p:cNvPr name="Freeform 408" id="408"/>
            <p:cNvSpPr/>
            <p:nvPr/>
          </p:nvSpPr>
          <p:spPr>
            <a:xfrm>
              <a:off x="6066377" y="3084671"/>
              <a:ext cx="1829" cy="23241"/>
            </a:xfrm>
            <a:custGeom>
              <a:avLst/>
              <a:gdLst/>
              <a:ahLst/>
              <a:cxnLst/>
              <a:rect r="r" b="b" t="t" l="l"/>
              <a:pathLst>
                <a:path w="1829" h="23241" stroke="true" fill="norm" extrusionOk="true">
                  <a:moveTo>
                    <a:pt x="1169" y="-137"/>
                  </a:moveTo>
                  <a:cubicBezTo>
                    <a:pt x="2007" y="7635"/>
                    <a:pt x="1531" y="15493"/>
                    <a:pt x="-260" y="23104"/>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409" id="409"/>
            <p:cNvSpPr/>
            <p:nvPr/>
          </p:nvSpPr>
          <p:spPr>
            <a:xfrm>
              <a:off x="6071806" y="3088957"/>
              <a:ext cx="8477" cy="22002"/>
            </a:xfrm>
            <a:custGeom>
              <a:avLst/>
              <a:gdLst/>
              <a:ahLst/>
              <a:cxnLst/>
              <a:rect r="r" b="b" t="t" l="l"/>
              <a:pathLst>
                <a:path w="8477" h="22002" stroke="true" fill="norm" extrusionOk="true">
                  <a:moveTo>
                    <a:pt x="8217" y="-137"/>
                  </a:moveTo>
                  <a:cubicBezTo>
                    <a:pt x="6893" y="7692"/>
                    <a:pt x="4007" y="15170"/>
                    <a:pt x="-260" y="21866"/>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410" id="410"/>
            <p:cNvSpPr/>
            <p:nvPr/>
          </p:nvSpPr>
          <p:spPr>
            <a:xfrm>
              <a:off x="6049254" y="3107295"/>
              <a:ext cx="25908" cy="25906"/>
            </a:xfrm>
            <a:custGeom>
              <a:avLst/>
              <a:gdLst/>
              <a:ahLst/>
              <a:cxnLst/>
              <a:rect r="r" b="b" t="t" l="l"/>
              <a:pathLst>
                <a:path w="25908" h="25906" stroke="true" fill="norm" extrusionOk="true">
                  <a:moveTo>
                    <a:pt x="4290" y="22673"/>
                  </a:moveTo>
                  <a:cubicBezTo>
                    <a:pt x="9738" y="27312"/>
                    <a:pt x="17910" y="26664"/>
                    <a:pt x="22549" y="21225"/>
                  </a:cubicBezTo>
                  <a:cubicBezTo>
                    <a:pt x="27197" y="15777"/>
                    <a:pt x="26540" y="7605"/>
                    <a:pt x="21101" y="2957"/>
                  </a:cubicBezTo>
                  <a:cubicBezTo>
                    <a:pt x="15672" y="-1673"/>
                    <a:pt x="7509" y="-1034"/>
                    <a:pt x="2861" y="4385"/>
                  </a:cubicBezTo>
                  <a:cubicBezTo>
                    <a:pt x="-1797" y="9815"/>
                    <a:pt x="-1168" y="17997"/>
                    <a:pt x="4261" y="22654"/>
                  </a:cubicBezTo>
                  <a:cubicBezTo>
                    <a:pt x="4271" y="22654"/>
                    <a:pt x="4280" y="22664"/>
                    <a:pt x="4290" y="22673"/>
                  </a:cubicBezTo>
                  <a:close/>
                </a:path>
              </a:pathLst>
            </a:custGeom>
            <a:solidFill>
              <a:srgbClr val="222222"/>
            </a:solidFill>
            <a:ln cap="flat">
              <a:prstDash val="solid"/>
            </a:ln>
          </p:spPr>
          <p:txBody>
            <a:bodyPr vert="horz" anchor="ctr" tIns="45720" lIns="91440" bIns="45720" rIns="91440">
              <a:normAutofit/>
            </a:bodyPr>
            <a:p>
              <a:pPr algn="l" marL="0"/>
            </a:p>
          </p:txBody>
        </p:sp>
        <p:sp>
          <p:nvSpPr>
            <p:cNvPr name="Freeform 411" id="411"/>
            <p:cNvSpPr/>
            <p:nvPr/>
          </p:nvSpPr>
          <p:spPr>
            <a:xfrm>
              <a:off x="5991224" y="3288220"/>
              <a:ext cx="97536" cy="35849"/>
            </a:xfrm>
            <a:custGeom>
              <a:avLst/>
              <a:gdLst/>
              <a:ahLst/>
              <a:cxnLst/>
              <a:rect r="r" b="b" t="t" l="l"/>
              <a:pathLst>
                <a:path w="97536" h="35849" stroke="true" fill="norm" extrusionOk="true">
                  <a:moveTo>
                    <a:pt x="87751" y="-137"/>
                  </a:moveTo>
                  <a:lnTo>
                    <a:pt x="97276" y="35486"/>
                  </a:lnTo>
                  <a:cubicBezTo>
                    <a:pt x="48222" y="38820"/>
                    <a:pt x="-260" y="4149"/>
                    <a:pt x="-260" y="4149"/>
                  </a:cubicBezTo>
                  <a:cubicBezTo>
                    <a:pt x="29106" y="7683"/>
                    <a:pt x="58862" y="6235"/>
                    <a:pt x="87751" y="-137"/>
                  </a:cubicBezTo>
                  <a:close/>
                </a:path>
              </a:pathLst>
            </a:custGeom>
            <a:solidFill>
              <a:srgbClr val="222222"/>
            </a:solidFill>
            <a:ln cap="flat">
              <a:prstDash val="solid"/>
            </a:ln>
          </p:spPr>
          <p:txBody>
            <a:bodyPr vert="horz" anchor="ctr" tIns="45720" lIns="91440" bIns="45720" rIns="91440">
              <a:normAutofit/>
            </a:bodyPr>
            <a:p>
              <a:pPr algn="l" marL="0"/>
            </a:p>
          </p:txBody>
        </p:sp>
        <p:sp>
          <p:nvSpPr>
            <p:cNvPr name="Freeform 412" id="412"/>
            <p:cNvSpPr/>
            <p:nvPr/>
          </p:nvSpPr>
          <p:spPr>
            <a:xfrm>
              <a:off x="5876656" y="3191963"/>
              <a:ext cx="67800" cy="71414"/>
            </a:xfrm>
            <a:custGeom>
              <a:avLst/>
              <a:gdLst/>
              <a:ahLst/>
              <a:cxnLst/>
              <a:rect r="r" b="b" t="t" l="l"/>
              <a:pathLst>
                <a:path w="67800" h="71414" stroke="true" fill="norm" extrusionOk="true">
                  <a:moveTo>
                    <a:pt x="39537" y="2203"/>
                  </a:moveTo>
                  <a:cubicBezTo>
                    <a:pt x="25364" y="-3978"/>
                    <a:pt x="8857" y="2508"/>
                    <a:pt x="2675" y="16681"/>
                  </a:cubicBezTo>
                  <a:cubicBezTo>
                    <a:pt x="1865" y="18548"/>
                    <a:pt x="1256" y="20491"/>
                    <a:pt x="865" y="22492"/>
                  </a:cubicBezTo>
                  <a:cubicBezTo>
                    <a:pt x="-8660" y="54781"/>
                    <a:pt x="44776" y="83642"/>
                    <a:pt x="67540" y="65830"/>
                  </a:cubicBezTo>
                </a:path>
              </a:pathLst>
            </a:custGeom>
            <a:solidFill>
              <a:srgbClr val="FDB063"/>
            </a:solidFill>
            <a:ln cap="flat">
              <a:prstDash val="solid"/>
            </a:ln>
          </p:spPr>
          <p:txBody>
            <a:bodyPr vert="horz" anchor="ctr" tIns="45720" lIns="91440" bIns="45720" rIns="91440">
              <a:normAutofit/>
            </a:bodyPr>
            <a:p>
              <a:pPr algn="l" marL="0"/>
            </a:p>
          </p:txBody>
        </p:sp>
        <p:sp>
          <p:nvSpPr>
            <p:cNvPr name="Freeform 413" id="413"/>
            <p:cNvSpPr/>
            <p:nvPr/>
          </p:nvSpPr>
          <p:spPr>
            <a:xfrm>
              <a:off x="5876656" y="3191963"/>
              <a:ext cx="67800" cy="71414"/>
            </a:xfrm>
            <a:custGeom>
              <a:avLst/>
              <a:gdLst/>
              <a:ahLst/>
              <a:cxnLst/>
              <a:rect r="r" b="b" t="t" l="l"/>
              <a:pathLst>
                <a:path w="67800" h="71414" stroke="true" fill="norm" extrusionOk="true">
                  <a:moveTo>
                    <a:pt x="39537" y="2203"/>
                  </a:moveTo>
                  <a:cubicBezTo>
                    <a:pt x="25364" y="-3978"/>
                    <a:pt x="8857" y="2508"/>
                    <a:pt x="2675" y="16681"/>
                  </a:cubicBezTo>
                  <a:cubicBezTo>
                    <a:pt x="1865" y="18548"/>
                    <a:pt x="1256" y="20491"/>
                    <a:pt x="865" y="22492"/>
                  </a:cubicBezTo>
                  <a:cubicBezTo>
                    <a:pt x="-8660" y="54781"/>
                    <a:pt x="44776" y="83642"/>
                    <a:pt x="67540" y="65830"/>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414" id="414"/>
            <p:cNvSpPr/>
            <p:nvPr/>
          </p:nvSpPr>
          <p:spPr>
            <a:xfrm>
              <a:off x="5890784" y="3208972"/>
              <a:ext cx="21954" cy="24193"/>
            </a:xfrm>
            <a:custGeom>
              <a:avLst/>
              <a:gdLst/>
              <a:ahLst/>
              <a:cxnLst/>
              <a:rect r="r" b="b" t="t" l="l"/>
              <a:pathLst>
                <a:path w="21954" h="24193" stroke="true" fill="norm" extrusionOk="true">
                  <a:moveTo>
                    <a:pt x="-213" y="24056"/>
                  </a:moveTo>
                  <a:cubicBezTo>
                    <a:pt x="-1013" y="11512"/>
                    <a:pt x="8512" y="691"/>
                    <a:pt x="21066" y="-109"/>
                  </a:cubicBezTo>
                  <a:cubicBezTo>
                    <a:pt x="21275" y="-118"/>
                    <a:pt x="21485" y="-128"/>
                    <a:pt x="21694" y="-137"/>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415" id="415"/>
            <p:cNvSpPr/>
            <p:nvPr/>
          </p:nvSpPr>
          <p:spPr>
            <a:xfrm>
              <a:off x="5896356" y="3216782"/>
              <a:ext cx="28575" cy="27432"/>
            </a:xfrm>
            <a:custGeom>
              <a:avLst/>
              <a:gdLst/>
              <a:ahLst/>
              <a:cxnLst/>
              <a:rect r="r" b="b" t="t" l="l"/>
              <a:pathLst>
                <a:path w="28575" h="27432" stroke="true" fill="norm" extrusionOk="true">
                  <a:moveTo>
                    <a:pt x="-260" y="-137"/>
                  </a:moveTo>
                  <a:cubicBezTo>
                    <a:pt x="12504" y="4892"/>
                    <a:pt x="22771" y="14741"/>
                    <a:pt x="28315" y="27295"/>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416" id="416"/>
            <p:cNvSpPr/>
            <p:nvPr/>
          </p:nvSpPr>
          <p:spPr>
            <a:xfrm>
              <a:off x="5709179" y="2976120"/>
              <a:ext cx="161136" cy="187320"/>
            </a:xfrm>
            <a:custGeom>
              <a:avLst/>
              <a:gdLst/>
              <a:ahLst/>
              <a:cxnLst/>
              <a:rect r="r" b="b" t="t" l="l"/>
              <a:pathLst>
                <a:path w="161136" h="187320" stroke="true" fill="norm" extrusionOk="true">
                  <a:moveTo>
                    <a:pt x="107097" y="2591"/>
                  </a:moveTo>
                  <a:cubicBezTo>
                    <a:pt x="149007" y="14974"/>
                    <a:pt x="171105" y="65742"/>
                    <a:pt x="156246" y="115843"/>
                  </a:cubicBezTo>
                  <a:cubicBezTo>
                    <a:pt x="141387" y="165945"/>
                    <a:pt x="95477" y="196520"/>
                    <a:pt x="53567" y="184614"/>
                  </a:cubicBezTo>
                  <a:cubicBezTo>
                    <a:pt x="11657" y="172708"/>
                    <a:pt x="-10441" y="121558"/>
                    <a:pt x="4322" y="71362"/>
                  </a:cubicBezTo>
                  <a:cubicBezTo>
                    <a:pt x="19086" y="21165"/>
                    <a:pt x="65092" y="-9791"/>
                    <a:pt x="107097" y="2591"/>
                  </a:cubicBezTo>
                  <a:close/>
                </a:path>
              </a:pathLst>
            </a:custGeom>
            <a:solidFill>
              <a:srgbClr val="222222"/>
            </a:solidFill>
            <a:ln cap="flat">
              <a:prstDash val="solid"/>
            </a:ln>
          </p:spPr>
          <p:txBody>
            <a:bodyPr vert="horz" anchor="ctr" tIns="45720" lIns="91440" bIns="45720" rIns="91440">
              <a:normAutofit/>
            </a:bodyPr>
            <a:p>
              <a:pPr algn="l" marL="0"/>
            </a:p>
          </p:txBody>
        </p:sp>
        <p:sp>
          <p:nvSpPr>
            <p:cNvPr name="Freeform 417" id="417"/>
            <p:cNvSpPr/>
            <p:nvPr/>
          </p:nvSpPr>
          <p:spPr>
            <a:xfrm>
              <a:off x="5643722" y="3069621"/>
              <a:ext cx="147488" cy="423481"/>
            </a:xfrm>
            <a:custGeom>
              <a:avLst/>
              <a:gdLst/>
              <a:ahLst/>
              <a:cxnLst/>
              <a:rect r="r" b="b" t="t" l="l"/>
              <a:pathLst>
                <a:path w="147488" h="423481" stroke="true" fill="norm" extrusionOk="true">
                  <a:moveTo>
                    <a:pt x="145694" y="-137"/>
                  </a:moveTo>
                  <a:cubicBezTo>
                    <a:pt x="160743" y="122164"/>
                    <a:pt x="59969" y="129974"/>
                    <a:pt x="67017" y="235035"/>
                  </a:cubicBezTo>
                  <a:cubicBezTo>
                    <a:pt x="74066" y="340096"/>
                    <a:pt x="-19375" y="312759"/>
                    <a:pt x="3295" y="423344"/>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418" id="418"/>
            <p:cNvSpPr/>
            <p:nvPr/>
          </p:nvSpPr>
          <p:spPr>
            <a:xfrm>
              <a:off x="5686386" y="2961560"/>
              <a:ext cx="185992" cy="208887"/>
            </a:xfrm>
            <a:custGeom>
              <a:avLst/>
              <a:gdLst/>
              <a:ahLst/>
              <a:cxnLst/>
              <a:rect r="r" b="b" t="t" l="l"/>
              <a:pathLst>
                <a:path w="185992" h="208887" stroke="true" fill="norm" extrusionOk="true">
                  <a:moveTo>
                    <a:pt x="185611" y="46773"/>
                  </a:moveTo>
                  <a:cubicBezTo>
                    <a:pt x="185611" y="46773"/>
                    <a:pt x="104553" y="-82576"/>
                    <a:pt x="17495" y="88302"/>
                  </a:cubicBezTo>
                  <a:cubicBezTo>
                    <a:pt x="-69564" y="259181"/>
                    <a:pt x="192183" y="250799"/>
                    <a:pt x="185611" y="46773"/>
                  </a:cubicBezTo>
                  <a:close/>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419" id="419"/>
            <p:cNvSpPr/>
            <p:nvPr/>
          </p:nvSpPr>
          <p:spPr>
            <a:xfrm>
              <a:off x="5566886" y="4058507"/>
              <a:ext cx="1015745" cy="571309"/>
            </a:xfrm>
            <a:custGeom>
              <a:avLst/>
              <a:gdLst/>
              <a:ahLst/>
              <a:cxnLst/>
              <a:rect r="r" b="b" t="t" l="l"/>
              <a:pathLst>
                <a:path w="1015745" h="571309" stroke="true" fill="norm" extrusionOk="true">
                  <a:moveTo>
                    <a:pt x="1015486" y="473827"/>
                  </a:moveTo>
                  <a:lnTo>
                    <a:pt x="859562" y="51203"/>
                  </a:lnTo>
                  <a:lnTo>
                    <a:pt x="249962" y="-137"/>
                  </a:lnTo>
                  <a:lnTo>
                    <a:pt x="-260" y="570125"/>
                  </a:lnTo>
                  <a:lnTo>
                    <a:pt x="3360" y="571172"/>
                  </a:lnTo>
                  <a:lnTo>
                    <a:pt x="832035" y="571172"/>
                  </a:lnTo>
                  <a:cubicBezTo>
                    <a:pt x="952240" y="525548"/>
                    <a:pt x="1015486" y="473827"/>
                    <a:pt x="1015486" y="473827"/>
                  </a:cubicBezTo>
                  <a:close/>
                </a:path>
              </a:pathLst>
            </a:custGeom>
            <a:solidFill>
              <a:srgbClr val="2D2D2D"/>
            </a:solidFill>
            <a:ln cap="flat">
              <a:prstDash val="solid"/>
            </a:ln>
          </p:spPr>
          <p:txBody>
            <a:bodyPr vert="horz" anchor="ctr" tIns="45720" lIns="91440" bIns="45720" rIns="91440">
              <a:normAutofit/>
            </a:bodyPr>
            <a:p>
              <a:pPr algn="l" marL="0"/>
            </a:p>
          </p:txBody>
        </p:sp>
        <p:sp>
          <p:nvSpPr>
            <p:cNvPr name="Freeform 420" id="420"/>
            <p:cNvSpPr/>
            <p:nvPr/>
          </p:nvSpPr>
          <p:spPr>
            <a:xfrm>
              <a:off x="5678138" y="4066413"/>
              <a:ext cx="230790" cy="562546"/>
            </a:xfrm>
            <a:custGeom>
              <a:avLst/>
              <a:gdLst/>
              <a:ahLst/>
              <a:cxnLst/>
              <a:rect r="r" b="b" t="t" l="l"/>
              <a:pathLst>
                <a:path w="230790" h="562546" stroke="true" fill="norm" extrusionOk="true">
                  <a:moveTo>
                    <a:pt x="0" y="562546"/>
                  </a:moveTo>
                  <a:lnTo>
                    <a:pt x="230791" y="0"/>
                  </a:lnTo>
                </a:path>
              </a:pathLst>
            </a:custGeom>
            <a:ln w="16450" cap="flat">
              <a:solidFill>
                <a:srgbClr val="FCFCF0"/>
              </a:solidFill>
              <a:prstDash val="solid"/>
            </a:ln>
          </p:spPr>
          <p:txBody>
            <a:bodyPr vert="horz" anchor="ctr" tIns="45720" lIns="91440" bIns="45720" rIns="91440">
              <a:normAutofit/>
            </a:bodyPr>
            <a:p>
              <a:pPr algn="l" marL="0"/>
            </a:p>
          </p:txBody>
        </p:sp>
        <p:sp>
          <p:nvSpPr>
            <p:cNvPr name="Freeform 421" id="421"/>
            <p:cNvSpPr/>
            <p:nvPr/>
          </p:nvSpPr>
          <p:spPr>
            <a:xfrm>
              <a:off x="5765387" y="4176903"/>
              <a:ext cx="693039" cy="40304"/>
            </a:xfrm>
            <a:custGeom>
              <a:avLst/>
              <a:gdLst/>
              <a:ahLst/>
              <a:cxnLst/>
              <a:rect r="r" b="b" t="t" l="l"/>
              <a:pathLst>
                <a:path w="693039" h="40304" stroke="true" fill="norm" extrusionOk="true">
                  <a:moveTo>
                    <a:pt x="-260" y="-137"/>
                  </a:moveTo>
                  <a:cubicBezTo>
                    <a:pt x="-260" y="-137"/>
                    <a:pt x="437319" y="76063"/>
                    <a:pt x="692779" y="18913"/>
                  </a:cubicBezTo>
                </a:path>
              </a:pathLst>
            </a:custGeom>
            <a:noFill/>
            <a:ln w="16450" cap="flat">
              <a:solidFill>
                <a:srgbClr val="FCFCF0"/>
              </a:solidFill>
              <a:prstDash val="solid"/>
            </a:ln>
          </p:spPr>
          <p:txBody>
            <a:bodyPr vert="horz" anchor="ctr" tIns="45720" lIns="91440" bIns="45720" rIns="91440">
              <a:normAutofit/>
            </a:bodyPr>
            <a:p>
              <a:pPr algn="l" marL="0"/>
            </a:p>
          </p:txBody>
        </p:sp>
        <p:sp>
          <p:nvSpPr>
            <p:cNvPr name="Freeform 422" id="422"/>
            <p:cNvSpPr/>
            <p:nvPr/>
          </p:nvSpPr>
          <p:spPr>
            <a:xfrm>
              <a:off x="5518308" y="3311952"/>
              <a:ext cx="982122" cy="835254"/>
            </a:xfrm>
            <a:custGeom>
              <a:avLst/>
              <a:gdLst/>
              <a:ahLst/>
              <a:cxnLst/>
              <a:rect r="r" b="b" t="t" l="l"/>
              <a:pathLst>
                <a:path w="982122" h="835254" stroke="true" fill="norm" extrusionOk="true">
                  <a:moveTo>
                    <a:pt x="103944" y="297504"/>
                  </a:moveTo>
                  <a:cubicBezTo>
                    <a:pt x="185763" y="11183"/>
                    <a:pt x="444748" y="107004"/>
                    <a:pt x="444748" y="107004"/>
                  </a:cubicBezTo>
                  <a:lnTo>
                    <a:pt x="438938" y="62237"/>
                  </a:lnTo>
                  <a:lnTo>
                    <a:pt x="579146" y="23280"/>
                  </a:lnTo>
                  <a:lnTo>
                    <a:pt x="590766" y="70048"/>
                  </a:lnTo>
                  <a:cubicBezTo>
                    <a:pt x="695541" y="-29298"/>
                    <a:pt x="824510" y="-17583"/>
                    <a:pt x="866991" y="70048"/>
                  </a:cubicBezTo>
                  <a:cubicBezTo>
                    <a:pt x="909473" y="157677"/>
                    <a:pt x="981863" y="375800"/>
                    <a:pt x="981863" y="375800"/>
                  </a:cubicBezTo>
                  <a:lnTo>
                    <a:pt x="833844" y="428378"/>
                  </a:lnTo>
                  <a:lnTo>
                    <a:pt x="937095" y="812045"/>
                  </a:lnTo>
                  <a:cubicBezTo>
                    <a:pt x="582670" y="893769"/>
                    <a:pt x="389789" y="732130"/>
                    <a:pt x="389789" y="732130"/>
                  </a:cubicBezTo>
                  <a:lnTo>
                    <a:pt x="390455" y="705556"/>
                  </a:lnTo>
                  <a:lnTo>
                    <a:pt x="-260" y="705556"/>
                  </a:lnTo>
                  <a:cubicBezTo>
                    <a:pt x="-260" y="705556"/>
                    <a:pt x="22124" y="583731"/>
                    <a:pt x="103944" y="297504"/>
                  </a:cubicBezTo>
                  <a:close/>
                </a:path>
              </a:pathLst>
            </a:custGeom>
            <a:solidFill>
              <a:schemeClr val="accent2"/>
            </a:solidFill>
            <a:ln cap="flat">
              <a:prstDash val="solid"/>
            </a:ln>
          </p:spPr>
          <p:txBody>
            <a:bodyPr vert="horz" anchor="ctr" tIns="45720" lIns="91440" bIns="45720" rIns="91440">
              <a:normAutofit/>
            </a:bodyPr>
            <a:p>
              <a:pPr algn="l" marL="0"/>
            </a:p>
          </p:txBody>
        </p:sp>
        <p:sp>
          <p:nvSpPr>
            <p:cNvPr name="Freeform 423" id="423"/>
            <p:cNvSpPr/>
            <p:nvPr/>
          </p:nvSpPr>
          <p:spPr>
            <a:xfrm>
              <a:off x="6352698" y="3658481"/>
              <a:ext cx="760380" cy="315685"/>
            </a:xfrm>
            <a:custGeom>
              <a:avLst/>
              <a:gdLst/>
              <a:ahLst/>
              <a:cxnLst/>
              <a:rect r="r" b="b" t="t" l="l"/>
              <a:pathLst>
                <a:path w="760380" h="315685" stroke="true" fill="norm" extrusionOk="true">
                  <a:moveTo>
                    <a:pt x="575431" y="29"/>
                  </a:moveTo>
                  <a:cubicBezTo>
                    <a:pt x="559239" y="-1590"/>
                    <a:pt x="527806" y="8601"/>
                    <a:pt x="488658" y="31652"/>
                  </a:cubicBezTo>
                  <a:cubicBezTo>
                    <a:pt x="438119" y="62056"/>
                    <a:pt x="382102" y="82249"/>
                    <a:pt x="323780" y="91088"/>
                  </a:cubicBezTo>
                  <a:lnTo>
                    <a:pt x="202242" y="108995"/>
                  </a:lnTo>
                  <a:lnTo>
                    <a:pt x="145092" y="29842"/>
                  </a:lnTo>
                  <a:lnTo>
                    <a:pt x="-260" y="81468"/>
                  </a:lnTo>
                  <a:lnTo>
                    <a:pt x="52223" y="276635"/>
                  </a:lnTo>
                  <a:cubicBezTo>
                    <a:pt x="67377" y="286941"/>
                    <a:pt x="83674" y="295447"/>
                    <a:pt x="100800" y="301971"/>
                  </a:cubicBezTo>
                  <a:lnTo>
                    <a:pt x="109659" y="305115"/>
                  </a:lnTo>
                  <a:cubicBezTo>
                    <a:pt x="158998" y="320802"/>
                    <a:pt x="212262" y="318745"/>
                    <a:pt x="260249" y="299304"/>
                  </a:cubicBezTo>
                  <a:lnTo>
                    <a:pt x="488849" y="221676"/>
                  </a:lnTo>
                  <a:lnTo>
                    <a:pt x="587814" y="210151"/>
                  </a:lnTo>
                  <a:lnTo>
                    <a:pt x="655346" y="235011"/>
                  </a:lnTo>
                  <a:cubicBezTo>
                    <a:pt x="692398" y="248727"/>
                    <a:pt x="695922" y="228534"/>
                    <a:pt x="695922" y="228534"/>
                  </a:cubicBezTo>
                  <a:lnTo>
                    <a:pt x="663442" y="208245"/>
                  </a:lnTo>
                  <a:cubicBezTo>
                    <a:pt x="678015" y="207102"/>
                    <a:pt x="691350" y="204435"/>
                    <a:pt x="694399" y="198720"/>
                  </a:cubicBezTo>
                  <a:cubicBezTo>
                    <a:pt x="699827" y="188338"/>
                    <a:pt x="694399" y="170145"/>
                    <a:pt x="691255" y="160620"/>
                  </a:cubicBezTo>
                  <a:cubicBezTo>
                    <a:pt x="698304" y="157192"/>
                    <a:pt x="705161" y="153572"/>
                    <a:pt x="711162" y="149952"/>
                  </a:cubicBezTo>
                  <a:cubicBezTo>
                    <a:pt x="741357" y="131855"/>
                    <a:pt x="722021" y="114329"/>
                    <a:pt x="722021" y="114329"/>
                  </a:cubicBezTo>
                  <a:cubicBezTo>
                    <a:pt x="758121" y="120234"/>
                    <a:pt x="760121" y="95279"/>
                    <a:pt x="760121" y="95279"/>
                  </a:cubicBezTo>
                  <a:cubicBezTo>
                    <a:pt x="760121" y="95279"/>
                    <a:pt x="592386" y="1648"/>
                    <a:pt x="575431" y="29"/>
                  </a:cubicBezTo>
                  <a:close/>
                </a:path>
              </a:pathLst>
            </a:custGeom>
            <a:solidFill>
              <a:srgbClr val="FDB063"/>
            </a:solidFill>
            <a:ln cap="flat">
              <a:prstDash val="solid"/>
            </a:ln>
          </p:spPr>
          <p:txBody>
            <a:bodyPr vert="horz" anchor="ctr" tIns="45720" lIns="91440" bIns="45720" rIns="91440">
              <a:normAutofit/>
            </a:bodyPr>
            <a:p>
              <a:pPr algn="l" marL="0"/>
            </a:p>
          </p:txBody>
        </p:sp>
        <p:sp>
          <p:nvSpPr>
            <p:cNvPr name="Freeform 424" id="424"/>
            <p:cNvSpPr/>
            <p:nvPr/>
          </p:nvSpPr>
          <p:spPr>
            <a:xfrm>
              <a:off x="6979570" y="3774376"/>
              <a:ext cx="65214" cy="68103"/>
            </a:xfrm>
            <a:custGeom>
              <a:avLst/>
              <a:gdLst/>
              <a:ahLst/>
              <a:cxnLst/>
              <a:rect r="r" b="b" t="t" l="l"/>
              <a:pathLst>
                <a:path w="65214" h="68103" stroke="true" fill="norm" extrusionOk="true">
                  <a:moveTo>
                    <a:pt x="39713" y="-137"/>
                  </a:moveTo>
                  <a:cubicBezTo>
                    <a:pt x="39713" y="-137"/>
                    <a:pt x="55906" y="8721"/>
                    <a:pt x="39713" y="15960"/>
                  </a:cubicBezTo>
                  <a:cubicBezTo>
                    <a:pt x="23521" y="23199"/>
                    <a:pt x="-16770" y="44535"/>
                    <a:pt x="7138" y="67967"/>
                  </a:cubicBezTo>
                  <a:lnTo>
                    <a:pt x="64955" y="44440"/>
                  </a:ln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425" id="425"/>
            <p:cNvSpPr/>
            <p:nvPr/>
          </p:nvSpPr>
          <p:spPr>
            <a:xfrm>
              <a:off x="6956379" y="3834098"/>
              <a:ext cx="60402" cy="34385"/>
            </a:xfrm>
            <a:custGeom>
              <a:avLst/>
              <a:gdLst/>
              <a:ahLst/>
              <a:cxnLst/>
              <a:rect r="r" b="b" t="t" l="l"/>
              <a:pathLst>
                <a:path w="60402" h="34385" stroke="true" fill="norm" extrusionOk="true">
                  <a:moveTo>
                    <a:pt x="24137" y="-137"/>
                  </a:moveTo>
                  <a:cubicBezTo>
                    <a:pt x="24137" y="-137"/>
                    <a:pt x="-5676" y="4054"/>
                    <a:pt x="611" y="23485"/>
                  </a:cubicBezTo>
                  <a:cubicBezTo>
                    <a:pt x="2154" y="27895"/>
                    <a:pt x="5097" y="31676"/>
                    <a:pt x="8993" y="34248"/>
                  </a:cubicBezTo>
                  <a:lnTo>
                    <a:pt x="60142" y="32629"/>
                  </a:ln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426" id="426"/>
            <p:cNvSpPr/>
            <p:nvPr/>
          </p:nvSpPr>
          <p:spPr>
            <a:xfrm>
              <a:off x="6979538" y="3820128"/>
              <a:ext cx="37147" cy="10159"/>
            </a:xfrm>
            <a:custGeom>
              <a:avLst/>
              <a:gdLst/>
              <a:ahLst/>
              <a:cxnLst/>
              <a:rect r="r" b="b" t="t" l="l"/>
              <a:pathLst>
                <a:path w="37147" h="10159" stroke="true" fill="norm" extrusionOk="true">
                  <a:moveTo>
                    <a:pt x="36888" y="10023"/>
                  </a:moveTo>
                  <a:cubicBezTo>
                    <a:pt x="36888" y="10023"/>
                    <a:pt x="32506" y="-12837"/>
                    <a:pt x="-260" y="10023"/>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427" id="427"/>
            <p:cNvSpPr/>
            <p:nvPr/>
          </p:nvSpPr>
          <p:spPr>
            <a:xfrm>
              <a:off x="6999851" y="3820287"/>
              <a:ext cx="3881" cy="15335"/>
            </a:xfrm>
            <a:custGeom>
              <a:avLst/>
              <a:gdLst/>
              <a:ahLst/>
              <a:cxnLst/>
              <a:rect r="r" b="b" t="t" l="l"/>
              <a:pathLst>
                <a:path w="3881" h="15335" stroke="true" fill="norm" extrusionOk="true">
                  <a:moveTo>
                    <a:pt x="573" y="-137"/>
                  </a:moveTo>
                  <a:cubicBezTo>
                    <a:pt x="-1227" y="5149"/>
                    <a:pt x="-65" y="10997"/>
                    <a:pt x="3621" y="15198"/>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428" id="428"/>
            <p:cNvSpPr/>
            <p:nvPr/>
          </p:nvSpPr>
          <p:spPr>
            <a:xfrm>
              <a:off x="7069836" y="3781329"/>
              <a:ext cx="5005" cy="19050"/>
            </a:xfrm>
            <a:custGeom>
              <a:avLst/>
              <a:gdLst/>
              <a:ahLst/>
              <a:cxnLst/>
              <a:rect r="r" b="b" t="t" l="l"/>
              <a:pathLst>
                <a:path w="5005" h="19050" stroke="true" fill="norm" extrusionOk="true">
                  <a:moveTo>
                    <a:pt x="-260" y="-137"/>
                  </a:moveTo>
                  <a:cubicBezTo>
                    <a:pt x="3560" y="5435"/>
                    <a:pt x="5283" y="12188"/>
                    <a:pt x="4598" y="18913"/>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429" id="429"/>
            <p:cNvSpPr/>
            <p:nvPr/>
          </p:nvSpPr>
          <p:spPr>
            <a:xfrm>
              <a:off x="7066216" y="3787044"/>
              <a:ext cx="4339" cy="17145"/>
            </a:xfrm>
            <a:custGeom>
              <a:avLst/>
              <a:gdLst/>
              <a:ahLst/>
              <a:cxnLst/>
              <a:rect r="r" b="b" t="t" l="l"/>
              <a:pathLst>
                <a:path w="4339" h="17145" stroke="true" fill="norm" extrusionOk="true">
                  <a:moveTo>
                    <a:pt x="-260" y="-137"/>
                  </a:moveTo>
                  <a:cubicBezTo>
                    <a:pt x="2893" y="5006"/>
                    <a:pt x="4388" y="10988"/>
                    <a:pt x="4026" y="17008"/>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430" id="430"/>
            <p:cNvSpPr/>
            <p:nvPr/>
          </p:nvSpPr>
          <p:spPr>
            <a:xfrm>
              <a:off x="7033450" y="3844671"/>
              <a:ext cx="14287" cy="12477"/>
            </a:xfrm>
            <a:custGeom>
              <a:avLst/>
              <a:gdLst/>
              <a:ahLst/>
              <a:cxnLst/>
              <a:rect r="r" b="b" t="t" l="l"/>
              <a:pathLst>
                <a:path w="14287" h="12477" stroke="true" fill="norm" extrusionOk="true">
                  <a:moveTo>
                    <a:pt x="14028" y="12341"/>
                  </a:moveTo>
                  <a:cubicBezTo>
                    <a:pt x="10770" y="6721"/>
                    <a:pt x="5741" y="2339"/>
                    <a:pt x="-260" y="-137"/>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431" id="431"/>
            <p:cNvSpPr/>
            <p:nvPr/>
          </p:nvSpPr>
          <p:spPr>
            <a:xfrm>
              <a:off x="7040118" y="3841337"/>
              <a:ext cx="9525" cy="9525"/>
            </a:xfrm>
            <a:custGeom>
              <a:avLst/>
              <a:gdLst/>
              <a:ahLst/>
              <a:cxnLst/>
              <a:rect r="r" b="b" t="t" l="l"/>
              <a:pathLst>
                <a:path w="9525" h="9525" stroke="true" fill="norm" extrusionOk="true">
                  <a:moveTo>
                    <a:pt x="9265" y="9388"/>
                  </a:moveTo>
                  <a:cubicBezTo>
                    <a:pt x="9265" y="9388"/>
                    <a:pt x="7931" y="4816"/>
                    <a:pt x="-260" y="-137"/>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432" id="432"/>
            <p:cNvSpPr/>
            <p:nvPr/>
          </p:nvSpPr>
          <p:spPr>
            <a:xfrm>
              <a:off x="6956869" y="3851510"/>
              <a:ext cx="34954" cy="16115"/>
            </a:xfrm>
            <a:custGeom>
              <a:avLst/>
              <a:gdLst/>
              <a:ahLst/>
              <a:cxnLst/>
              <a:rect r="r" b="b" t="t" l="l"/>
              <a:pathLst>
                <a:path w="34954" h="16115" stroke="true" fill="norm" extrusionOk="true">
                  <a:moveTo>
                    <a:pt x="34601" y="15979"/>
                  </a:moveTo>
                  <a:cubicBezTo>
                    <a:pt x="35497" y="8140"/>
                    <a:pt x="29867" y="1053"/>
                    <a:pt x="22028" y="158"/>
                  </a:cubicBezTo>
                  <a:cubicBezTo>
                    <a:pt x="21619" y="110"/>
                    <a:pt x="21209" y="81"/>
                    <a:pt x="20790" y="72"/>
                  </a:cubicBezTo>
                  <a:cubicBezTo>
                    <a:pt x="4788" y="-1166"/>
                    <a:pt x="-260" y="3501"/>
                    <a:pt x="-260" y="3501"/>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433" id="433"/>
            <p:cNvSpPr/>
            <p:nvPr/>
          </p:nvSpPr>
          <p:spPr>
            <a:xfrm>
              <a:off x="6977559" y="3851909"/>
              <a:ext cx="2645" cy="16097"/>
            </a:xfrm>
            <a:custGeom>
              <a:avLst/>
              <a:gdLst/>
              <a:ahLst/>
              <a:cxnLst/>
              <a:rect r="r" b="b" t="t" l="l"/>
              <a:pathLst>
                <a:path w="2645" h="16097" stroke="true" fill="norm" extrusionOk="true">
                  <a:moveTo>
                    <a:pt x="1148" y="-137"/>
                  </a:moveTo>
                  <a:cubicBezTo>
                    <a:pt x="-1100" y="5111"/>
                    <a:pt x="-633" y="11121"/>
                    <a:pt x="2386" y="15960"/>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434" id="434"/>
            <p:cNvSpPr/>
            <p:nvPr/>
          </p:nvSpPr>
          <p:spPr>
            <a:xfrm>
              <a:off x="7029831" y="3874674"/>
              <a:ext cx="19050" cy="14763"/>
            </a:xfrm>
            <a:custGeom>
              <a:avLst/>
              <a:gdLst/>
              <a:ahLst/>
              <a:cxnLst/>
              <a:rect r="r" b="b" t="t" l="l"/>
              <a:pathLst>
                <a:path w="19050" h="14763" stroke="true" fill="norm" extrusionOk="true">
                  <a:moveTo>
                    <a:pt x="-260" y="-137"/>
                  </a:moveTo>
                  <a:cubicBezTo>
                    <a:pt x="-260" y="-137"/>
                    <a:pt x="312" y="7197"/>
                    <a:pt x="18790" y="14626"/>
                  </a:cubicBezTo>
                </a:path>
              </a:pathLst>
            </a:custGeom>
            <a:noFill/>
            <a:ln w="16450" cap="rnd">
              <a:solidFill>
                <a:srgbClr val="2D2D2D"/>
              </a:solidFill>
              <a:prstDash val="solid"/>
            </a:ln>
          </p:spPr>
          <p:txBody>
            <a:bodyPr vert="horz" anchor="ctr" tIns="45720" lIns="91440" bIns="45720" rIns="91440">
              <a:normAutofit/>
            </a:bodyPr>
            <a:p>
              <a:pPr algn="l" marL="0"/>
            </a:p>
          </p:txBody>
        </p:sp>
        <p:sp>
          <p:nvSpPr>
            <p:cNvPr name="Freeform 435" id="435"/>
            <p:cNvSpPr/>
            <p:nvPr/>
          </p:nvSpPr>
          <p:spPr>
            <a:xfrm>
              <a:off x="7001351" y="3877722"/>
              <a:ext cx="1523" cy="13144"/>
            </a:xfrm>
            <a:custGeom>
              <a:avLst/>
              <a:gdLst/>
              <a:ahLst/>
              <a:cxnLst/>
              <a:rect r="r" b="b" t="t" l="l"/>
              <a:pathLst>
                <a:path w="1523" h="13144" stroke="true" fill="norm" extrusionOk="true">
                  <a:moveTo>
                    <a:pt x="0" y="13145"/>
                  </a:moveTo>
                  <a:lnTo>
                    <a:pt x="1524" y="0"/>
                  </a:lnTo>
                </a:path>
              </a:pathLst>
            </a:custGeom>
            <a:ln w="8225" cap="rnd">
              <a:solidFill>
                <a:srgbClr val="222222"/>
              </a:solidFill>
              <a:prstDash val="solid"/>
            </a:ln>
          </p:spPr>
          <p:txBody>
            <a:bodyPr vert="horz" anchor="ctr" tIns="45720" lIns="91440" bIns="45720" rIns="91440">
              <a:normAutofit/>
            </a:bodyPr>
            <a:p>
              <a:pPr algn="l" marL="0"/>
            </a:p>
          </p:txBody>
        </p:sp>
        <p:sp>
          <p:nvSpPr>
            <p:cNvPr name="Freeform 436" id="436"/>
            <p:cNvSpPr/>
            <p:nvPr/>
          </p:nvSpPr>
          <p:spPr>
            <a:xfrm>
              <a:off x="6995826" y="3880294"/>
              <a:ext cx="1047" cy="8572"/>
            </a:xfrm>
            <a:custGeom>
              <a:avLst/>
              <a:gdLst/>
              <a:ahLst/>
              <a:cxnLst/>
              <a:rect r="r" b="b" t="t" l="l"/>
              <a:pathLst>
                <a:path w="1047" h="8572" stroke="true" fill="norm" extrusionOk="true">
                  <a:moveTo>
                    <a:pt x="1048" y="0"/>
                  </a:moveTo>
                  <a:lnTo>
                    <a:pt x="0" y="8572"/>
                  </a:lnTo>
                </a:path>
              </a:pathLst>
            </a:custGeom>
            <a:ln w="8225" cap="rnd">
              <a:solidFill>
                <a:srgbClr val="222222"/>
              </a:solidFill>
              <a:prstDash val="solid"/>
            </a:ln>
          </p:spPr>
          <p:txBody>
            <a:bodyPr vert="horz" anchor="ctr" tIns="45720" lIns="91440" bIns="45720" rIns="91440">
              <a:normAutofit/>
            </a:bodyPr>
            <a:p>
              <a:pPr algn="l" marL="0"/>
            </a:p>
          </p:txBody>
        </p:sp>
        <p:sp>
          <p:nvSpPr>
            <p:cNvPr name="Freeform 437" id="437"/>
            <p:cNvSpPr/>
            <p:nvPr/>
          </p:nvSpPr>
          <p:spPr>
            <a:xfrm>
              <a:off x="7069836" y="3729799"/>
              <a:ext cx="42862" cy="26765"/>
            </a:xfrm>
            <a:custGeom>
              <a:avLst/>
              <a:gdLst/>
              <a:ahLst/>
              <a:cxnLst/>
              <a:rect r="r" b="b" t="t" l="l"/>
              <a:pathLst>
                <a:path w="42862" h="26765" stroke="true" fill="norm" extrusionOk="true">
                  <a:moveTo>
                    <a:pt x="-260" y="-137"/>
                  </a:moveTo>
                  <a:cubicBezTo>
                    <a:pt x="-260" y="-137"/>
                    <a:pt x="3836" y="11102"/>
                    <a:pt x="42603" y="26628"/>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438" id="438"/>
            <p:cNvSpPr/>
            <p:nvPr/>
          </p:nvSpPr>
          <p:spPr>
            <a:xfrm>
              <a:off x="6910387" y="3809047"/>
              <a:ext cx="33527" cy="31908"/>
            </a:xfrm>
            <a:custGeom>
              <a:avLst/>
              <a:gdLst/>
              <a:ahLst/>
              <a:cxnLst/>
              <a:rect r="r" b="b" t="t" l="l"/>
              <a:pathLst>
                <a:path w="33527" h="31908" stroke="true" fill="norm" extrusionOk="true">
                  <a:moveTo>
                    <a:pt x="0" y="0"/>
                  </a:moveTo>
                  <a:lnTo>
                    <a:pt x="33528" y="31909"/>
                  </a:lnTo>
                </a:path>
              </a:pathLst>
            </a:custGeom>
            <a:ln w="8225" cap="rnd">
              <a:solidFill>
                <a:srgbClr val="222222"/>
              </a:solidFill>
              <a:prstDash val="solid"/>
            </a:ln>
          </p:spPr>
          <p:txBody>
            <a:bodyPr vert="horz" anchor="ctr" tIns="45720" lIns="91440" bIns="45720" rIns="91440">
              <a:normAutofit/>
            </a:bodyPr>
            <a:p>
              <a:pPr algn="l" marL="0"/>
            </a:p>
          </p:txBody>
        </p:sp>
        <p:sp>
          <p:nvSpPr>
            <p:cNvPr name="Freeform 439" id="439"/>
            <p:cNvSpPr/>
            <p:nvPr/>
          </p:nvSpPr>
          <p:spPr>
            <a:xfrm>
              <a:off x="6939152" y="3960495"/>
              <a:ext cx="226504" cy="29146"/>
            </a:xfrm>
            <a:custGeom>
              <a:avLst/>
              <a:gdLst/>
              <a:ahLst/>
              <a:cxnLst/>
              <a:rect r="r" b="b" t="t" l="l"/>
              <a:pathLst>
                <a:path w="226504" h="29146" stroke="true" fill="norm" extrusionOk="true">
                  <a:moveTo>
                    <a:pt x="112897" y="17675"/>
                  </a:moveTo>
                  <a:cubicBezTo>
                    <a:pt x="175477" y="17675"/>
                    <a:pt x="226245" y="9674"/>
                    <a:pt x="226245" y="-137"/>
                  </a:cubicBezTo>
                  <a:lnTo>
                    <a:pt x="226245" y="-137"/>
                  </a:lnTo>
                  <a:lnTo>
                    <a:pt x="226245" y="11578"/>
                  </a:lnTo>
                  <a:lnTo>
                    <a:pt x="226245" y="11578"/>
                  </a:lnTo>
                  <a:cubicBezTo>
                    <a:pt x="224816" y="21103"/>
                    <a:pt x="174714" y="29009"/>
                    <a:pt x="112993" y="29009"/>
                  </a:cubicBezTo>
                  <a:cubicBezTo>
                    <a:pt x="51271" y="29009"/>
                    <a:pt x="1169" y="21294"/>
                    <a:pt x="-260" y="11578"/>
                  </a:cubicBezTo>
                  <a:lnTo>
                    <a:pt x="-260" y="11578"/>
                  </a:lnTo>
                  <a:lnTo>
                    <a:pt x="-260" y="339"/>
                  </a:lnTo>
                  <a:cubicBezTo>
                    <a:pt x="-355" y="9864"/>
                    <a:pt x="50318" y="17675"/>
                    <a:pt x="112897" y="17675"/>
                  </a:cubicBezTo>
                  <a:close/>
                </a:path>
              </a:pathLst>
            </a:custGeom>
            <a:solidFill>
              <a:srgbClr val="FAFAEE"/>
            </a:solidFill>
            <a:ln w="12338" cap="rnd">
              <a:solidFill>
                <a:srgbClr val="2D2D2D"/>
              </a:solidFill>
              <a:prstDash val="solid"/>
            </a:ln>
          </p:spPr>
          <p:txBody>
            <a:bodyPr vert="horz" anchor="ctr" tIns="45720" lIns="91440" bIns="45720" rIns="91440">
              <a:normAutofit/>
            </a:bodyPr>
            <a:p>
              <a:pPr algn="l" marL="0"/>
            </a:p>
          </p:txBody>
        </p:sp>
        <p:sp>
          <p:nvSpPr>
            <p:cNvPr name="Freeform 440" id="440"/>
            <p:cNvSpPr/>
            <p:nvPr/>
          </p:nvSpPr>
          <p:spPr>
            <a:xfrm>
              <a:off x="6939057" y="3942683"/>
              <a:ext cx="226694" cy="35623"/>
            </a:xfrm>
            <a:custGeom>
              <a:avLst/>
              <a:gdLst/>
              <a:ahLst/>
              <a:cxnLst/>
              <a:rect r="r" b="b" t="t" l="l"/>
              <a:pathLst>
                <a:path w="226694" h="35623" stroke="true" fill="norm" extrusionOk="true">
                  <a:moveTo>
                    <a:pt x="226695" y="17812"/>
                  </a:moveTo>
                  <a:cubicBezTo>
                    <a:pt x="226695" y="27649"/>
                    <a:pt x="175948" y="35623"/>
                    <a:pt x="113348" y="35623"/>
                  </a:cubicBezTo>
                  <a:cubicBezTo>
                    <a:pt x="50748" y="35623"/>
                    <a:pt x="0" y="27649"/>
                    <a:pt x="0" y="17812"/>
                  </a:cubicBezTo>
                  <a:cubicBezTo>
                    <a:pt x="0" y="7975"/>
                    <a:pt x="50748" y="0"/>
                    <a:pt x="113348" y="0"/>
                  </a:cubicBezTo>
                  <a:cubicBezTo>
                    <a:pt x="175948" y="0"/>
                    <a:pt x="226695" y="7975"/>
                    <a:pt x="226695" y="17812"/>
                  </a:cubicBezTo>
                  <a:close/>
                </a:path>
              </a:pathLst>
            </a:custGeom>
            <a:solidFill>
              <a:srgbClr val="FAFAEE"/>
            </a:solidFill>
            <a:ln w="12338" cap="rnd">
              <a:solidFill>
                <a:srgbClr val="2D2D2D"/>
              </a:solidFill>
              <a:prstDash val="solid"/>
            </a:ln>
          </p:spPr>
          <p:txBody>
            <a:bodyPr vert="horz" anchor="ctr" tIns="45720" lIns="91440" bIns="45720" rIns="91440">
              <a:normAutofit/>
            </a:bodyPr>
            <a:p>
              <a:pPr algn="l" marL="0"/>
            </a:p>
          </p:txBody>
        </p:sp>
        <p:sp>
          <p:nvSpPr>
            <p:cNvPr name="Freeform 441" id="441"/>
            <p:cNvSpPr/>
            <p:nvPr/>
          </p:nvSpPr>
          <p:spPr>
            <a:xfrm>
              <a:off x="7032212" y="3679316"/>
              <a:ext cx="40290" cy="281654"/>
            </a:xfrm>
            <a:custGeom>
              <a:avLst/>
              <a:gdLst/>
              <a:ahLst/>
              <a:cxnLst/>
              <a:rect r="r" b="b" t="t" l="l"/>
              <a:pathLst>
                <a:path w="40290" h="281654" stroke="true" fill="norm" extrusionOk="true">
                  <a:moveTo>
                    <a:pt x="-260" y="281517"/>
                  </a:moveTo>
                  <a:cubicBezTo>
                    <a:pt x="7855" y="279574"/>
                    <a:pt x="13342" y="272021"/>
                    <a:pt x="12694" y="263705"/>
                  </a:cubicBezTo>
                  <a:lnTo>
                    <a:pt x="12694" y="-137"/>
                  </a:lnTo>
                  <a:lnTo>
                    <a:pt x="27077" y="-137"/>
                  </a:lnTo>
                  <a:lnTo>
                    <a:pt x="27077" y="263229"/>
                  </a:lnTo>
                  <a:cubicBezTo>
                    <a:pt x="26429" y="271545"/>
                    <a:pt x="31915" y="279098"/>
                    <a:pt x="40031" y="281041"/>
                  </a:cubicBezTo>
                </a:path>
              </a:pathLst>
            </a:custGeom>
            <a:solidFill>
              <a:srgbClr val="222222"/>
            </a:solidFill>
            <a:ln cap="flat">
              <a:prstDash val="solid"/>
            </a:ln>
          </p:spPr>
          <p:txBody>
            <a:bodyPr vert="horz" anchor="ctr" tIns="45720" lIns="91440" bIns="45720" rIns="91440">
              <a:normAutofit/>
            </a:bodyPr>
            <a:p>
              <a:pPr algn="l" marL="0"/>
            </a:p>
          </p:txBody>
        </p:sp>
        <p:sp>
          <p:nvSpPr>
            <p:cNvPr name="Freeform 442" id="442"/>
            <p:cNvSpPr/>
            <p:nvPr/>
          </p:nvSpPr>
          <p:spPr>
            <a:xfrm>
              <a:off x="6888194" y="3431762"/>
              <a:ext cx="328231" cy="247459"/>
            </a:xfrm>
            <a:custGeom>
              <a:avLst/>
              <a:gdLst/>
              <a:ahLst/>
              <a:cxnLst/>
              <a:rect r="r" b="b" t="t" l="l"/>
              <a:pathLst>
                <a:path w="328231" h="247459" stroke="true" fill="norm" extrusionOk="true">
                  <a:moveTo>
                    <a:pt x="327972" y="83207"/>
                  </a:moveTo>
                  <a:cubicBezTo>
                    <a:pt x="327972" y="173846"/>
                    <a:pt x="254495" y="247322"/>
                    <a:pt x="163856" y="247322"/>
                  </a:cubicBezTo>
                  <a:cubicBezTo>
                    <a:pt x="73216" y="247322"/>
                    <a:pt x="-260" y="173846"/>
                    <a:pt x="-260" y="83207"/>
                  </a:cubicBezTo>
                  <a:cubicBezTo>
                    <a:pt x="69177" y="34819"/>
                    <a:pt x="123565" y="99875"/>
                    <a:pt x="195765" y="99875"/>
                  </a:cubicBezTo>
                  <a:cubicBezTo>
                    <a:pt x="274346" y="99875"/>
                    <a:pt x="317780" y="-137"/>
                    <a:pt x="317875" y="-137"/>
                  </a:cubicBezTo>
                  <a:cubicBezTo>
                    <a:pt x="322733" y="26914"/>
                    <a:pt x="325209" y="47488"/>
                    <a:pt x="326543" y="61585"/>
                  </a:cubicBezTo>
                  <a:cubicBezTo>
                    <a:pt x="327505" y="68748"/>
                    <a:pt x="327981" y="75977"/>
                    <a:pt x="327972" y="83207"/>
                  </a:cubicBezTo>
                  <a:close/>
                </a:path>
              </a:pathLst>
            </a:custGeom>
            <a:solidFill>
              <a:srgbClr val="C3162A"/>
            </a:solidFill>
            <a:ln cap="flat">
              <a:prstDash val="solid"/>
            </a:ln>
          </p:spPr>
          <p:txBody>
            <a:bodyPr vert="horz" anchor="ctr" tIns="45720" lIns="91440" bIns="45720" rIns="91440">
              <a:normAutofit/>
            </a:bodyPr>
            <a:p>
              <a:pPr algn="l" marL="0"/>
            </a:p>
          </p:txBody>
        </p:sp>
        <p:sp>
          <p:nvSpPr>
            <p:cNvPr name="Freeform 443" id="443"/>
            <p:cNvSpPr/>
            <p:nvPr/>
          </p:nvSpPr>
          <p:spPr>
            <a:xfrm>
              <a:off x="7024877" y="3355257"/>
              <a:ext cx="181451" cy="177089"/>
            </a:xfrm>
            <a:custGeom>
              <a:avLst/>
              <a:gdLst/>
              <a:ahLst/>
              <a:cxnLst/>
              <a:rect r="r" b="b" t="t" l="l"/>
              <a:pathLst>
                <a:path w="181451" h="177089" stroke="true" fill="norm" extrusionOk="true">
                  <a:moveTo>
                    <a:pt x="59081" y="176952"/>
                  </a:moveTo>
                  <a:cubicBezTo>
                    <a:pt x="38745" y="176323"/>
                    <a:pt x="18676" y="172199"/>
                    <a:pt x="-260" y="164760"/>
                  </a:cubicBezTo>
                  <a:cubicBezTo>
                    <a:pt x="19133" y="153092"/>
                    <a:pt x="37173" y="139319"/>
                    <a:pt x="53557" y="123707"/>
                  </a:cubicBezTo>
                  <a:cubicBezTo>
                    <a:pt x="96610" y="83321"/>
                    <a:pt x="95276" y="1311"/>
                    <a:pt x="132900" y="-118"/>
                  </a:cubicBezTo>
                  <a:cubicBezTo>
                    <a:pt x="170523" y="-1547"/>
                    <a:pt x="181192" y="76844"/>
                    <a:pt x="181192" y="76844"/>
                  </a:cubicBezTo>
                  <a:cubicBezTo>
                    <a:pt x="181192" y="76844"/>
                    <a:pt x="138043" y="176952"/>
                    <a:pt x="59081" y="176952"/>
                  </a:cubicBezTo>
                  <a:close/>
                </a:path>
              </a:pathLst>
            </a:custGeom>
            <a:solidFill>
              <a:srgbClr val="8E192A"/>
            </a:solidFill>
            <a:ln cap="flat">
              <a:prstDash val="solid"/>
            </a:ln>
          </p:spPr>
          <p:txBody>
            <a:bodyPr vert="horz" anchor="ctr" tIns="45720" lIns="91440" bIns="45720" rIns="91440">
              <a:normAutofit/>
            </a:bodyPr>
            <a:p>
              <a:pPr algn="l" marL="0"/>
            </a:p>
          </p:txBody>
        </p:sp>
        <p:sp>
          <p:nvSpPr>
            <p:cNvPr name="Freeform 444" id="444"/>
            <p:cNvSpPr/>
            <p:nvPr/>
          </p:nvSpPr>
          <p:spPr>
            <a:xfrm>
              <a:off x="6888194" y="3269265"/>
              <a:ext cx="328231" cy="409956"/>
            </a:xfrm>
            <a:custGeom>
              <a:avLst/>
              <a:gdLst/>
              <a:ahLst/>
              <a:cxnLst/>
              <a:rect r="r" b="b" t="t" l="l"/>
              <a:pathLst>
                <a:path w="328231" h="409956" stroke="true" fill="norm" extrusionOk="true">
                  <a:moveTo>
                    <a:pt x="1169" y="224176"/>
                  </a:moveTo>
                  <a:cubicBezTo>
                    <a:pt x="4503" y="189410"/>
                    <a:pt x="15266" y="113496"/>
                    <a:pt x="50603" y="-137"/>
                  </a:cubicBezTo>
                  <a:cubicBezTo>
                    <a:pt x="50603" y="9388"/>
                    <a:pt x="101276" y="17770"/>
                    <a:pt x="163856" y="17770"/>
                  </a:cubicBezTo>
                  <a:cubicBezTo>
                    <a:pt x="226435" y="17770"/>
                    <a:pt x="277203" y="9769"/>
                    <a:pt x="277203" y="-137"/>
                  </a:cubicBezTo>
                  <a:lnTo>
                    <a:pt x="277203" y="-137"/>
                  </a:lnTo>
                  <a:cubicBezTo>
                    <a:pt x="312541" y="113496"/>
                    <a:pt x="323304" y="189410"/>
                    <a:pt x="326543" y="224176"/>
                  </a:cubicBezTo>
                  <a:cubicBezTo>
                    <a:pt x="327495" y="231311"/>
                    <a:pt x="327981" y="238502"/>
                    <a:pt x="327972" y="245703"/>
                  </a:cubicBezTo>
                  <a:cubicBezTo>
                    <a:pt x="327972" y="336343"/>
                    <a:pt x="254495" y="409819"/>
                    <a:pt x="163856" y="409819"/>
                  </a:cubicBezTo>
                  <a:cubicBezTo>
                    <a:pt x="73216" y="409819"/>
                    <a:pt x="-260" y="336343"/>
                    <a:pt x="-260" y="245703"/>
                  </a:cubicBezTo>
                  <a:cubicBezTo>
                    <a:pt x="-212" y="238502"/>
                    <a:pt x="264" y="231320"/>
                    <a:pt x="1169" y="224176"/>
                  </a:cubicBezTo>
                  <a:close/>
                </a:path>
              </a:pathLst>
            </a:custGeom>
            <a:noFill/>
            <a:ln w="12338" cap="rnd">
              <a:solidFill>
                <a:srgbClr val="222222"/>
              </a:solidFill>
              <a:prstDash val="solid"/>
            </a:ln>
          </p:spPr>
          <p:txBody>
            <a:bodyPr vert="horz" anchor="ctr" tIns="45720" lIns="91440" bIns="45720" rIns="91440">
              <a:normAutofit/>
            </a:bodyPr>
            <a:p>
              <a:pPr algn="l" marL="0"/>
            </a:p>
          </p:txBody>
        </p:sp>
        <p:sp>
          <p:nvSpPr>
            <p:cNvPr name="Freeform 445" id="445"/>
            <p:cNvSpPr/>
            <p:nvPr/>
          </p:nvSpPr>
          <p:spPr>
            <a:xfrm>
              <a:off x="6939057" y="3251454"/>
              <a:ext cx="226694" cy="35623"/>
            </a:xfrm>
            <a:custGeom>
              <a:avLst/>
              <a:gdLst/>
              <a:ahLst/>
              <a:cxnLst/>
              <a:rect r="r" b="b" t="t" l="l"/>
              <a:pathLst>
                <a:path w="226694" h="35623" stroke="true" fill="norm" extrusionOk="true">
                  <a:moveTo>
                    <a:pt x="226695" y="17812"/>
                  </a:moveTo>
                  <a:cubicBezTo>
                    <a:pt x="226695" y="27649"/>
                    <a:pt x="175948" y="35624"/>
                    <a:pt x="113348" y="35624"/>
                  </a:cubicBezTo>
                  <a:cubicBezTo>
                    <a:pt x="50748" y="35624"/>
                    <a:pt x="0" y="27649"/>
                    <a:pt x="0" y="17812"/>
                  </a:cubicBezTo>
                  <a:cubicBezTo>
                    <a:pt x="0" y="7975"/>
                    <a:pt x="50748" y="0"/>
                    <a:pt x="113348" y="0"/>
                  </a:cubicBezTo>
                  <a:cubicBezTo>
                    <a:pt x="175948" y="0"/>
                    <a:pt x="226695" y="7975"/>
                    <a:pt x="226695" y="17812"/>
                  </a:cubicBezTo>
                  <a:close/>
                </a:path>
              </a:pathLst>
            </a:custGeom>
            <a:noFill/>
            <a:ln w="12338" cap="rnd">
              <a:solidFill>
                <a:srgbClr val="222222"/>
              </a:solidFill>
              <a:prstDash val="solid"/>
            </a:ln>
          </p:spPr>
          <p:txBody>
            <a:bodyPr vert="horz" anchor="ctr" tIns="45720" lIns="91440" bIns="45720" rIns="91440">
              <a:normAutofit/>
            </a:bodyPr>
            <a:p>
              <a:pPr algn="l" marL="0"/>
            </a:p>
          </p:txBody>
        </p:sp>
        <p:sp>
          <p:nvSpPr>
            <p:cNvPr name="Freeform 446" id="446"/>
            <p:cNvSpPr/>
            <p:nvPr/>
          </p:nvSpPr>
          <p:spPr>
            <a:xfrm>
              <a:off x="6842188" y="3697319"/>
              <a:ext cx="241481" cy="113091"/>
            </a:xfrm>
            <a:custGeom>
              <a:avLst/>
              <a:gdLst/>
              <a:ahLst/>
              <a:cxnLst/>
              <a:rect r="r" b="b" t="t" l="l"/>
              <a:pathLst>
                <a:path w="241481" h="113091" stroke="true" fill="norm" extrusionOk="true">
                  <a:moveTo>
                    <a:pt x="30506" y="111115"/>
                  </a:moveTo>
                  <a:cubicBezTo>
                    <a:pt x="70825" y="118249"/>
                    <a:pt x="112002" y="104361"/>
                    <a:pt x="139758" y="74253"/>
                  </a:cubicBezTo>
                  <a:cubicBezTo>
                    <a:pt x="139758" y="74253"/>
                    <a:pt x="166714" y="75968"/>
                    <a:pt x="208052" y="79301"/>
                  </a:cubicBezTo>
                  <a:cubicBezTo>
                    <a:pt x="235103" y="81587"/>
                    <a:pt x="240628" y="69776"/>
                    <a:pt x="241199" y="61204"/>
                  </a:cubicBezTo>
                  <a:cubicBezTo>
                    <a:pt x="241504" y="56651"/>
                    <a:pt x="238742" y="52441"/>
                    <a:pt x="234436" y="50917"/>
                  </a:cubicBezTo>
                  <a:cubicBezTo>
                    <a:pt x="198622" y="37772"/>
                    <a:pt x="83370" y="1387"/>
                    <a:pt x="80989" y="-137"/>
                  </a:cubicBezTo>
                  <a:lnTo>
                    <a:pt x="-260" y="92065"/>
                  </a:lnTo>
                  <a:close/>
                </a:path>
              </a:pathLst>
            </a:custGeom>
            <a:solidFill>
              <a:srgbClr val="FDB063"/>
            </a:solidFill>
            <a:ln cap="flat">
              <a:prstDash val="solid"/>
            </a:ln>
          </p:spPr>
          <p:txBody>
            <a:bodyPr vert="horz" anchor="ctr" tIns="45720" lIns="91440" bIns="45720" rIns="91440">
              <a:normAutofit/>
            </a:bodyPr>
            <a:p>
              <a:pPr algn="l" marL="0"/>
            </a:p>
          </p:txBody>
        </p:sp>
        <p:sp>
          <p:nvSpPr>
            <p:cNvPr name="Freeform 447" id="447"/>
            <p:cNvSpPr/>
            <p:nvPr/>
          </p:nvSpPr>
          <p:spPr>
            <a:xfrm>
              <a:off x="7042508" y="3741896"/>
              <a:ext cx="36661" cy="28501"/>
            </a:xfrm>
            <a:custGeom>
              <a:avLst/>
              <a:gdLst/>
              <a:ahLst/>
              <a:cxnLst/>
              <a:rect r="r" b="b" t="t" l="l"/>
              <a:pathLst>
                <a:path w="36661" h="28501" stroke="true" fill="norm" extrusionOk="true">
                  <a:moveTo>
                    <a:pt x="14114" y="-137"/>
                  </a:moveTo>
                  <a:cubicBezTo>
                    <a:pt x="14114" y="-137"/>
                    <a:pt x="2302" y="-137"/>
                    <a:pt x="16" y="9388"/>
                  </a:cubicBezTo>
                  <a:cubicBezTo>
                    <a:pt x="-2555" y="20437"/>
                    <a:pt x="13066" y="31009"/>
                    <a:pt x="36402" y="27771"/>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448" id="448"/>
            <p:cNvSpPr/>
            <p:nvPr/>
          </p:nvSpPr>
          <p:spPr>
            <a:xfrm>
              <a:off x="7048594" y="3741896"/>
              <a:ext cx="7890" cy="21812"/>
            </a:xfrm>
            <a:custGeom>
              <a:avLst/>
              <a:gdLst/>
              <a:ahLst/>
              <a:cxnLst/>
              <a:rect r="r" b="b" t="t" l="l"/>
              <a:pathLst>
                <a:path w="7890" h="21812" stroke="true" fill="norm" extrusionOk="true">
                  <a:moveTo>
                    <a:pt x="4408" y="-137"/>
                  </a:moveTo>
                  <a:cubicBezTo>
                    <a:pt x="9399" y="5978"/>
                    <a:pt x="8494" y="14979"/>
                    <a:pt x="2379" y="19970"/>
                  </a:cubicBezTo>
                  <a:cubicBezTo>
                    <a:pt x="1569" y="20627"/>
                    <a:pt x="683" y="21208"/>
                    <a:pt x="-260" y="21675"/>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449" id="449"/>
            <p:cNvSpPr/>
            <p:nvPr/>
          </p:nvSpPr>
          <p:spPr>
            <a:xfrm>
              <a:off x="7010494" y="3727323"/>
              <a:ext cx="3878" cy="22478"/>
            </a:xfrm>
            <a:custGeom>
              <a:avLst/>
              <a:gdLst/>
              <a:ahLst/>
              <a:cxnLst/>
              <a:rect r="r" b="b" t="t" l="l"/>
              <a:pathLst>
                <a:path w="3878" h="22478" stroke="true" fill="norm" extrusionOk="true">
                  <a:moveTo>
                    <a:pt x="3455" y="-137"/>
                  </a:moveTo>
                  <a:cubicBezTo>
                    <a:pt x="4103" y="7550"/>
                    <a:pt x="2826" y="15274"/>
                    <a:pt x="-260" y="22342"/>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450" id="450"/>
            <p:cNvSpPr/>
            <p:nvPr/>
          </p:nvSpPr>
          <p:spPr>
            <a:xfrm>
              <a:off x="7004494" y="3725322"/>
              <a:ext cx="3714" cy="19050"/>
            </a:xfrm>
            <a:custGeom>
              <a:avLst/>
              <a:gdLst/>
              <a:ahLst/>
              <a:cxnLst/>
              <a:rect r="r" b="b" t="t" l="l"/>
              <a:pathLst>
                <a:path w="3714" h="19050" stroke="true" fill="norm" extrusionOk="true">
                  <a:moveTo>
                    <a:pt x="3454" y="-137"/>
                  </a:moveTo>
                  <a:cubicBezTo>
                    <a:pt x="2845" y="6321"/>
                    <a:pt x="1597" y="12702"/>
                    <a:pt x="-260" y="18913"/>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451" id="451"/>
            <p:cNvSpPr/>
            <p:nvPr/>
          </p:nvSpPr>
          <p:spPr>
            <a:xfrm>
              <a:off x="6872954" y="3697319"/>
              <a:ext cx="210715" cy="113091"/>
            </a:xfrm>
            <a:custGeom>
              <a:avLst/>
              <a:gdLst/>
              <a:ahLst/>
              <a:cxnLst/>
              <a:rect r="r" b="b" t="t" l="l"/>
              <a:pathLst>
                <a:path w="210715" h="113091" stroke="true" fill="norm" extrusionOk="true">
                  <a:moveTo>
                    <a:pt x="-260" y="111115"/>
                  </a:moveTo>
                  <a:cubicBezTo>
                    <a:pt x="40059" y="118249"/>
                    <a:pt x="81236" y="104361"/>
                    <a:pt x="108992" y="74253"/>
                  </a:cubicBezTo>
                  <a:cubicBezTo>
                    <a:pt x="108992" y="74253"/>
                    <a:pt x="135947" y="75968"/>
                    <a:pt x="177286" y="79301"/>
                  </a:cubicBezTo>
                  <a:cubicBezTo>
                    <a:pt x="204337" y="81587"/>
                    <a:pt x="209862" y="69776"/>
                    <a:pt x="210433" y="61204"/>
                  </a:cubicBezTo>
                  <a:cubicBezTo>
                    <a:pt x="210738" y="56651"/>
                    <a:pt x="207976" y="52441"/>
                    <a:pt x="203670" y="50917"/>
                  </a:cubicBezTo>
                  <a:cubicBezTo>
                    <a:pt x="167856" y="37772"/>
                    <a:pt x="52604" y="1387"/>
                    <a:pt x="50222" y="-137"/>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452" id="452"/>
            <p:cNvSpPr/>
            <p:nvPr/>
          </p:nvSpPr>
          <p:spPr>
            <a:xfrm>
              <a:off x="5566991" y="3818582"/>
              <a:ext cx="959469" cy="633830"/>
            </a:xfrm>
            <a:custGeom>
              <a:avLst/>
              <a:gdLst/>
              <a:ahLst/>
              <a:cxnLst/>
              <a:rect r="r" b="b" t="t" l="l"/>
              <a:pathLst>
                <a:path w="959469" h="633830" stroke="true" fill="norm" extrusionOk="true">
                  <a:moveTo>
                    <a:pt x="951468" y="81863"/>
                  </a:moveTo>
                  <a:cubicBezTo>
                    <a:pt x="926227" y="58812"/>
                    <a:pt x="748014" y="88054"/>
                    <a:pt x="748014" y="88054"/>
                  </a:cubicBezTo>
                  <a:cubicBezTo>
                    <a:pt x="748014" y="88054"/>
                    <a:pt x="778685" y="71766"/>
                    <a:pt x="862981" y="48144"/>
                  </a:cubicBezTo>
                  <a:cubicBezTo>
                    <a:pt x="947277" y="24523"/>
                    <a:pt x="952135" y="26237"/>
                    <a:pt x="951944" y="12426"/>
                  </a:cubicBezTo>
                  <a:cubicBezTo>
                    <a:pt x="951944" y="-4719"/>
                    <a:pt x="840502" y="-12625"/>
                    <a:pt x="710866" y="44811"/>
                  </a:cubicBezTo>
                  <a:cubicBezTo>
                    <a:pt x="676957" y="59860"/>
                    <a:pt x="642668" y="75862"/>
                    <a:pt x="610473" y="91293"/>
                  </a:cubicBezTo>
                  <a:lnTo>
                    <a:pt x="545131" y="127107"/>
                  </a:lnTo>
                  <a:lnTo>
                    <a:pt x="545131" y="127107"/>
                  </a:lnTo>
                  <a:lnTo>
                    <a:pt x="341487" y="225119"/>
                  </a:lnTo>
                  <a:lnTo>
                    <a:pt x="342154" y="198544"/>
                  </a:lnTo>
                  <a:lnTo>
                    <a:pt x="20209" y="198544"/>
                  </a:lnTo>
                  <a:lnTo>
                    <a:pt x="17828" y="237787"/>
                  </a:lnTo>
                  <a:cubicBezTo>
                    <a:pt x="17828" y="237787"/>
                    <a:pt x="-5128" y="439336"/>
                    <a:pt x="682" y="493915"/>
                  </a:cubicBezTo>
                  <a:cubicBezTo>
                    <a:pt x="6493" y="548493"/>
                    <a:pt x="52880" y="690606"/>
                    <a:pt x="201279" y="608976"/>
                  </a:cubicBezTo>
                  <a:cubicBezTo>
                    <a:pt x="346630" y="528681"/>
                    <a:pt x="436642" y="458482"/>
                    <a:pt x="521033" y="400474"/>
                  </a:cubicBezTo>
                  <a:lnTo>
                    <a:pt x="525129" y="397331"/>
                  </a:lnTo>
                  <a:lnTo>
                    <a:pt x="529415" y="393902"/>
                  </a:lnTo>
                  <a:lnTo>
                    <a:pt x="529415" y="393902"/>
                  </a:lnTo>
                  <a:cubicBezTo>
                    <a:pt x="589994" y="346277"/>
                    <a:pt x="658765" y="292842"/>
                    <a:pt x="683339" y="273601"/>
                  </a:cubicBezTo>
                  <a:cubicBezTo>
                    <a:pt x="718858" y="244417"/>
                    <a:pt x="764016" y="229567"/>
                    <a:pt x="809927" y="231977"/>
                  </a:cubicBezTo>
                  <a:cubicBezTo>
                    <a:pt x="846788" y="232739"/>
                    <a:pt x="864314" y="263981"/>
                    <a:pt x="883364" y="258457"/>
                  </a:cubicBezTo>
                  <a:cubicBezTo>
                    <a:pt x="902414" y="252932"/>
                    <a:pt x="911939" y="235596"/>
                    <a:pt x="872982" y="202354"/>
                  </a:cubicBezTo>
                  <a:cubicBezTo>
                    <a:pt x="834025" y="169112"/>
                    <a:pt x="758206" y="178923"/>
                    <a:pt x="758206" y="178923"/>
                  </a:cubicBezTo>
                  <a:cubicBezTo>
                    <a:pt x="789505" y="169674"/>
                    <a:pt x="821309" y="162197"/>
                    <a:pt x="853456" y="156539"/>
                  </a:cubicBezTo>
                  <a:cubicBezTo>
                    <a:pt x="915082" y="145109"/>
                    <a:pt x="950515" y="145966"/>
                    <a:pt x="951563" y="123011"/>
                  </a:cubicBezTo>
                  <a:cubicBezTo>
                    <a:pt x="952068" y="118401"/>
                    <a:pt x="950325" y="113838"/>
                    <a:pt x="946896" y="110724"/>
                  </a:cubicBezTo>
                  <a:cubicBezTo>
                    <a:pt x="957755" y="104628"/>
                    <a:pt x="965851" y="94626"/>
                    <a:pt x="951468" y="81863"/>
                  </a:cubicBezTo>
                  <a:close/>
                </a:path>
              </a:pathLst>
            </a:custGeom>
            <a:solidFill>
              <a:srgbClr val="FDB063"/>
            </a:solidFill>
            <a:ln cap="flat">
              <a:prstDash val="solid"/>
            </a:ln>
          </p:spPr>
          <p:txBody>
            <a:bodyPr vert="horz" anchor="ctr" tIns="45720" lIns="91440" bIns="45720" rIns="91440">
              <a:normAutofit/>
            </a:bodyPr>
            <a:p>
              <a:pPr algn="l" marL="0"/>
            </a:p>
          </p:txBody>
        </p:sp>
        <p:sp>
          <p:nvSpPr>
            <p:cNvPr name="Freeform 453" id="453"/>
            <p:cNvSpPr/>
            <p:nvPr/>
          </p:nvSpPr>
          <p:spPr>
            <a:xfrm>
              <a:off x="6315456" y="3927296"/>
              <a:ext cx="198882" cy="24149"/>
            </a:xfrm>
            <a:custGeom>
              <a:avLst/>
              <a:gdLst/>
              <a:ahLst/>
              <a:cxnLst/>
              <a:rect r="r" b="b" t="t" l="l"/>
              <a:pathLst>
                <a:path w="198882" h="24149" stroke="true" fill="norm" extrusionOk="true">
                  <a:moveTo>
                    <a:pt x="198622" y="1819"/>
                  </a:moveTo>
                  <a:cubicBezTo>
                    <a:pt x="198622" y="1819"/>
                    <a:pt x="133090" y="-9897"/>
                    <a:pt x="-260" y="24012"/>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454" id="454"/>
            <p:cNvSpPr/>
            <p:nvPr/>
          </p:nvSpPr>
          <p:spPr>
            <a:xfrm>
              <a:off x="6143681" y="4120610"/>
              <a:ext cx="44330" cy="47339"/>
            </a:xfrm>
            <a:custGeom>
              <a:avLst/>
              <a:gdLst/>
              <a:ahLst/>
              <a:cxnLst/>
              <a:rect r="r" b="b" t="t" l="l"/>
              <a:pathLst>
                <a:path w="44330" h="47339" stroke="true" fill="norm" extrusionOk="true">
                  <a:moveTo>
                    <a:pt x="65" y="-137"/>
                  </a:moveTo>
                  <a:cubicBezTo>
                    <a:pt x="12543" y="10702"/>
                    <a:pt x="27773" y="17894"/>
                    <a:pt x="44070" y="20627"/>
                  </a:cubicBezTo>
                  <a:lnTo>
                    <a:pt x="9590" y="47202"/>
                  </a:lnTo>
                  <a:cubicBezTo>
                    <a:pt x="1941" y="32657"/>
                    <a:pt x="-1364" y="16227"/>
                    <a:pt x="65" y="-137"/>
                  </a:cubicBezTo>
                  <a:close/>
                </a:path>
              </a:pathLst>
            </a:custGeom>
            <a:solidFill>
              <a:srgbClr val="222222"/>
            </a:solidFill>
            <a:ln cap="flat">
              <a:prstDash val="solid"/>
            </a:ln>
          </p:spPr>
          <p:txBody>
            <a:bodyPr vert="horz" anchor="ctr" tIns="45720" lIns="91440" bIns="45720" rIns="91440">
              <a:normAutofit/>
            </a:bodyPr>
            <a:p>
              <a:pPr algn="l" marL="0"/>
            </a:p>
          </p:txBody>
        </p:sp>
        <p:sp>
          <p:nvSpPr>
            <p:cNvPr name="Freeform 455" id="455"/>
            <p:cNvSpPr/>
            <p:nvPr/>
          </p:nvSpPr>
          <p:spPr>
            <a:xfrm>
              <a:off x="6480045" y="3822477"/>
              <a:ext cx="34578" cy="20592"/>
            </a:xfrm>
            <a:custGeom>
              <a:avLst/>
              <a:gdLst/>
              <a:ahLst/>
              <a:cxnLst/>
              <a:rect r="r" b="b" t="t" l="l"/>
              <a:pathLst>
                <a:path w="34578" h="20592" stroke="true" fill="norm" extrusionOk="true">
                  <a:moveTo>
                    <a:pt x="26126" y="-137"/>
                  </a:moveTo>
                  <a:cubicBezTo>
                    <a:pt x="26126" y="-137"/>
                    <a:pt x="-543" y="1292"/>
                    <a:pt x="-258" y="9388"/>
                  </a:cubicBezTo>
                  <a:cubicBezTo>
                    <a:pt x="28" y="17484"/>
                    <a:pt x="7743" y="23390"/>
                    <a:pt x="34318" y="18913"/>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456" id="456"/>
            <p:cNvSpPr/>
            <p:nvPr/>
          </p:nvSpPr>
          <p:spPr>
            <a:xfrm>
              <a:off x="6488144" y="3825430"/>
              <a:ext cx="7117" cy="16954"/>
            </a:xfrm>
            <a:custGeom>
              <a:avLst/>
              <a:gdLst/>
              <a:ahLst/>
              <a:cxnLst/>
              <a:rect r="r" b="b" t="t" l="l"/>
              <a:pathLst>
                <a:path w="7117" h="16954" stroke="true" fill="norm" extrusionOk="true">
                  <a:moveTo>
                    <a:pt x="-260" y="-137"/>
                  </a:moveTo>
                  <a:cubicBezTo>
                    <a:pt x="-260" y="-137"/>
                    <a:pt x="12789" y="6816"/>
                    <a:pt x="3550" y="16817"/>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457" id="457"/>
            <p:cNvSpPr/>
            <p:nvPr/>
          </p:nvSpPr>
          <p:spPr>
            <a:xfrm>
              <a:off x="6483771" y="3900258"/>
              <a:ext cx="37043" cy="24327"/>
            </a:xfrm>
            <a:custGeom>
              <a:avLst/>
              <a:gdLst/>
              <a:ahLst/>
              <a:cxnLst/>
              <a:rect r="r" b="b" t="t" l="l"/>
              <a:pathLst>
                <a:path w="37043" h="24327" stroke="true" fill="norm" extrusionOk="true">
                  <a:moveTo>
                    <a:pt x="34688" y="187"/>
                  </a:moveTo>
                  <a:cubicBezTo>
                    <a:pt x="34688" y="187"/>
                    <a:pt x="1541" y="-2765"/>
                    <a:pt x="-173" y="9141"/>
                  </a:cubicBezTo>
                  <a:cubicBezTo>
                    <a:pt x="-1888" y="21047"/>
                    <a:pt x="22211" y="22952"/>
                    <a:pt x="36784" y="24190"/>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458" id="458"/>
            <p:cNvSpPr/>
            <p:nvPr/>
          </p:nvSpPr>
          <p:spPr>
            <a:xfrm>
              <a:off x="6478169" y="3931631"/>
              <a:ext cx="38264" cy="22235"/>
            </a:xfrm>
            <a:custGeom>
              <a:avLst/>
              <a:gdLst/>
              <a:ahLst/>
              <a:cxnLst/>
              <a:rect r="r" b="b" t="t" l="l"/>
              <a:pathLst>
                <a:path w="38264" h="22235" stroke="true" fill="norm" extrusionOk="true">
                  <a:moveTo>
                    <a:pt x="38004" y="-134"/>
                  </a:moveTo>
                  <a:cubicBezTo>
                    <a:pt x="38004" y="-134"/>
                    <a:pt x="2000" y="-610"/>
                    <a:pt x="-96" y="9963"/>
                  </a:cubicBezTo>
                  <a:cubicBezTo>
                    <a:pt x="-2191" y="20535"/>
                    <a:pt x="16097" y="24440"/>
                    <a:pt x="35813" y="20726"/>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459" id="459"/>
            <p:cNvSpPr/>
            <p:nvPr/>
          </p:nvSpPr>
          <p:spPr>
            <a:xfrm>
              <a:off x="6494335" y="3901630"/>
              <a:ext cx="4207" cy="19050"/>
            </a:xfrm>
            <a:custGeom>
              <a:avLst/>
              <a:gdLst/>
              <a:ahLst/>
              <a:cxnLst/>
              <a:rect r="r" b="b" t="t" l="l"/>
              <a:pathLst>
                <a:path w="4207" h="19050" stroke="true" fill="norm" extrusionOk="true">
                  <a:moveTo>
                    <a:pt x="216" y="-137"/>
                  </a:moveTo>
                  <a:cubicBezTo>
                    <a:pt x="5350" y="5216"/>
                    <a:pt x="5160" y="13722"/>
                    <a:pt x="-193" y="18856"/>
                  </a:cubicBezTo>
                  <a:cubicBezTo>
                    <a:pt x="-222" y="18875"/>
                    <a:pt x="-241" y="18894"/>
                    <a:pt x="-260" y="18913"/>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460" id="460"/>
            <p:cNvSpPr/>
            <p:nvPr/>
          </p:nvSpPr>
          <p:spPr>
            <a:xfrm>
              <a:off x="6487572" y="3934872"/>
              <a:ext cx="5120" cy="17716"/>
            </a:xfrm>
            <a:custGeom>
              <a:avLst/>
              <a:gdLst/>
              <a:ahLst/>
              <a:cxnLst/>
              <a:rect r="r" b="b" t="t" l="l"/>
              <a:pathLst>
                <a:path w="5120" h="17716" stroke="true" fill="norm" extrusionOk="true">
                  <a:moveTo>
                    <a:pt x="-260" y="-137"/>
                  </a:moveTo>
                  <a:cubicBezTo>
                    <a:pt x="-260" y="-137"/>
                    <a:pt x="10313" y="9388"/>
                    <a:pt x="1073" y="17579"/>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461" id="461"/>
            <p:cNvSpPr/>
            <p:nvPr/>
          </p:nvSpPr>
          <p:spPr>
            <a:xfrm>
              <a:off x="6426666" y="4040774"/>
              <a:ext cx="39951" cy="36591"/>
            </a:xfrm>
            <a:custGeom>
              <a:avLst/>
              <a:gdLst/>
              <a:ahLst/>
              <a:cxnLst/>
              <a:rect r="r" b="b" t="t" l="l"/>
              <a:pathLst>
                <a:path w="39951" h="36591" stroke="true" fill="norm" extrusionOk="true">
                  <a:moveTo>
                    <a:pt x="39691" y="15309"/>
                  </a:moveTo>
                  <a:cubicBezTo>
                    <a:pt x="39691" y="15309"/>
                    <a:pt x="18451" y="-5551"/>
                    <a:pt x="4640" y="1212"/>
                  </a:cubicBezTo>
                  <a:cubicBezTo>
                    <a:pt x="-9172" y="7975"/>
                    <a:pt x="9116" y="25501"/>
                    <a:pt x="23690" y="36455"/>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462" id="462"/>
            <p:cNvSpPr/>
            <p:nvPr/>
          </p:nvSpPr>
          <p:spPr>
            <a:xfrm>
              <a:off x="6433375" y="4043553"/>
              <a:ext cx="16757" cy="17906"/>
            </a:xfrm>
            <a:custGeom>
              <a:avLst/>
              <a:gdLst/>
              <a:ahLst/>
              <a:cxnLst/>
              <a:rect r="r" b="b" t="t" l="l"/>
              <a:pathLst>
                <a:path w="16757" h="17906" stroke="true" fill="norm" extrusionOk="true">
                  <a:moveTo>
                    <a:pt x="15932" y="-137"/>
                  </a:moveTo>
                  <a:cubicBezTo>
                    <a:pt x="15932" y="-137"/>
                    <a:pt x="21171" y="15388"/>
                    <a:pt x="-260" y="17770"/>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463" id="463"/>
            <p:cNvSpPr/>
            <p:nvPr/>
          </p:nvSpPr>
          <p:spPr>
            <a:xfrm>
              <a:off x="6382131" y="3837622"/>
              <a:ext cx="7334" cy="27051"/>
            </a:xfrm>
            <a:custGeom>
              <a:avLst/>
              <a:gdLst/>
              <a:ahLst/>
              <a:cxnLst/>
              <a:rect r="r" b="b" t="t" l="l"/>
              <a:pathLst>
                <a:path w="7334" h="27051" stroke="true" fill="norm" extrusionOk="true">
                  <a:moveTo>
                    <a:pt x="-260" y="-137"/>
                  </a:moveTo>
                  <a:cubicBezTo>
                    <a:pt x="2979" y="8645"/>
                    <a:pt x="5436" y="17694"/>
                    <a:pt x="7074" y="26914"/>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464" id="464"/>
            <p:cNvSpPr/>
            <p:nvPr/>
          </p:nvSpPr>
          <p:spPr>
            <a:xfrm>
              <a:off x="6375749" y="3841241"/>
              <a:ext cx="4667" cy="20574"/>
            </a:xfrm>
            <a:custGeom>
              <a:avLst/>
              <a:gdLst/>
              <a:ahLst/>
              <a:cxnLst/>
              <a:rect r="r" b="b" t="t" l="l"/>
              <a:pathLst>
                <a:path w="4667" h="20574" stroke="true" fill="norm" extrusionOk="true">
                  <a:moveTo>
                    <a:pt x="-260" y="-137"/>
                  </a:moveTo>
                  <a:cubicBezTo>
                    <a:pt x="1693" y="6626"/>
                    <a:pt x="3255" y="13493"/>
                    <a:pt x="4407" y="20437"/>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465" id="465"/>
            <p:cNvSpPr/>
            <p:nvPr/>
          </p:nvSpPr>
          <p:spPr>
            <a:xfrm>
              <a:off x="6390322" y="3838289"/>
              <a:ext cx="5048" cy="19526"/>
            </a:xfrm>
            <a:custGeom>
              <a:avLst/>
              <a:gdLst/>
              <a:ahLst/>
              <a:cxnLst/>
              <a:rect r="r" b="b" t="t" l="l"/>
              <a:pathLst>
                <a:path w="5048" h="19526" stroke="true" fill="norm" extrusionOk="true">
                  <a:moveTo>
                    <a:pt x="-260" y="-137"/>
                  </a:moveTo>
                  <a:cubicBezTo>
                    <a:pt x="2436" y="6064"/>
                    <a:pt x="4141" y="12655"/>
                    <a:pt x="4789" y="19389"/>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466" id="466"/>
            <p:cNvSpPr/>
            <p:nvPr/>
          </p:nvSpPr>
          <p:spPr>
            <a:xfrm>
              <a:off x="6407562" y="3901821"/>
              <a:ext cx="4952" cy="27527"/>
            </a:xfrm>
            <a:custGeom>
              <a:avLst/>
              <a:gdLst/>
              <a:ahLst/>
              <a:cxnLst/>
              <a:rect r="r" b="b" t="t" l="l"/>
              <a:pathLst>
                <a:path w="4952" h="27527" stroke="true" fill="norm" extrusionOk="true">
                  <a:moveTo>
                    <a:pt x="-260" y="-137"/>
                  </a:moveTo>
                  <a:cubicBezTo>
                    <a:pt x="2245" y="8864"/>
                    <a:pt x="3902" y="18084"/>
                    <a:pt x="4693" y="27390"/>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467" id="467"/>
            <p:cNvSpPr/>
            <p:nvPr/>
          </p:nvSpPr>
          <p:spPr>
            <a:xfrm>
              <a:off x="6401181" y="3904868"/>
              <a:ext cx="2857" cy="20859"/>
            </a:xfrm>
            <a:custGeom>
              <a:avLst/>
              <a:gdLst/>
              <a:ahLst/>
              <a:cxnLst/>
              <a:rect r="r" b="b" t="t" l="l"/>
              <a:pathLst>
                <a:path w="2857" h="20859" stroke="true" fill="norm" extrusionOk="true">
                  <a:moveTo>
                    <a:pt x="-260" y="-137"/>
                  </a:moveTo>
                  <a:cubicBezTo>
                    <a:pt x="1102" y="6750"/>
                    <a:pt x="2055" y="13722"/>
                    <a:pt x="2597" y="20723"/>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468" id="468"/>
            <p:cNvSpPr/>
            <p:nvPr/>
          </p:nvSpPr>
          <p:spPr>
            <a:xfrm>
              <a:off x="6415658" y="3903154"/>
              <a:ext cx="3238" cy="20002"/>
            </a:xfrm>
            <a:custGeom>
              <a:avLst/>
              <a:gdLst/>
              <a:ahLst/>
              <a:cxnLst/>
              <a:rect r="r" b="b" t="t" l="l"/>
              <a:pathLst>
                <a:path w="3238" h="20002" stroke="true" fill="norm" extrusionOk="true">
                  <a:moveTo>
                    <a:pt x="-260" y="-137"/>
                  </a:moveTo>
                  <a:cubicBezTo>
                    <a:pt x="1836" y="6330"/>
                    <a:pt x="2922" y="13074"/>
                    <a:pt x="2979" y="19865"/>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469" id="469"/>
            <p:cNvSpPr/>
            <p:nvPr/>
          </p:nvSpPr>
          <p:spPr>
            <a:xfrm>
              <a:off x="6414230" y="3940301"/>
              <a:ext cx="4953" cy="27622"/>
            </a:xfrm>
            <a:custGeom>
              <a:avLst/>
              <a:gdLst/>
              <a:ahLst/>
              <a:cxnLst/>
              <a:rect r="r" b="b" t="t" l="l"/>
              <a:pathLst>
                <a:path w="4953" h="27622" stroke="true" fill="norm" extrusionOk="true">
                  <a:moveTo>
                    <a:pt x="-260" y="-137"/>
                  </a:moveTo>
                  <a:cubicBezTo>
                    <a:pt x="2197" y="8912"/>
                    <a:pt x="3855" y="18151"/>
                    <a:pt x="4693" y="27486"/>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470" id="470"/>
            <p:cNvSpPr/>
            <p:nvPr/>
          </p:nvSpPr>
          <p:spPr>
            <a:xfrm>
              <a:off x="6407467" y="3943349"/>
              <a:ext cx="2857" cy="20955"/>
            </a:xfrm>
            <a:custGeom>
              <a:avLst/>
              <a:gdLst/>
              <a:ahLst/>
              <a:cxnLst/>
              <a:rect r="r" b="b" t="t" l="l"/>
              <a:pathLst>
                <a:path w="2857" h="20955" stroke="true" fill="norm" extrusionOk="true">
                  <a:moveTo>
                    <a:pt x="-260" y="-137"/>
                  </a:moveTo>
                  <a:cubicBezTo>
                    <a:pt x="1102" y="6788"/>
                    <a:pt x="2055" y="13779"/>
                    <a:pt x="2597" y="20818"/>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471" id="471"/>
            <p:cNvSpPr/>
            <p:nvPr/>
          </p:nvSpPr>
          <p:spPr>
            <a:xfrm>
              <a:off x="6422231" y="3941921"/>
              <a:ext cx="3333" cy="19907"/>
            </a:xfrm>
            <a:custGeom>
              <a:avLst/>
              <a:gdLst/>
              <a:ahLst/>
              <a:cxnLst/>
              <a:rect r="r" b="b" t="t" l="l"/>
              <a:pathLst>
                <a:path w="3333" h="19907" stroke="true" fill="norm" extrusionOk="true">
                  <a:moveTo>
                    <a:pt x="-260" y="-137"/>
                  </a:moveTo>
                  <a:cubicBezTo>
                    <a:pt x="1883" y="6283"/>
                    <a:pt x="3007" y="12998"/>
                    <a:pt x="3074" y="19770"/>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472" id="472"/>
            <p:cNvSpPr/>
            <p:nvPr/>
          </p:nvSpPr>
          <p:spPr>
            <a:xfrm>
              <a:off x="6392703" y="4012977"/>
              <a:ext cx="1191" cy="28003"/>
            </a:xfrm>
            <a:custGeom>
              <a:avLst/>
              <a:gdLst/>
              <a:ahLst/>
              <a:cxnLst/>
              <a:rect r="r" b="b" t="t" l="l"/>
              <a:pathLst>
                <a:path w="1191" h="28003" stroke="true" fill="norm" extrusionOk="true">
                  <a:moveTo>
                    <a:pt x="693" y="-137"/>
                  </a:moveTo>
                  <a:cubicBezTo>
                    <a:pt x="1207" y="9207"/>
                    <a:pt x="893" y="18579"/>
                    <a:pt x="-260" y="27866"/>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473" id="473"/>
            <p:cNvSpPr/>
            <p:nvPr/>
          </p:nvSpPr>
          <p:spPr>
            <a:xfrm>
              <a:off x="6384797" y="4014501"/>
              <a:ext cx="1524" cy="21050"/>
            </a:xfrm>
            <a:custGeom>
              <a:avLst/>
              <a:gdLst/>
              <a:ahLst/>
              <a:cxnLst/>
              <a:rect r="r" b="b" t="t" l="l"/>
              <a:pathLst>
                <a:path w="1524" h="21050" stroke="true" fill="norm" extrusionOk="true">
                  <a:moveTo>
                    <a:pt x="1264" y="-137"/>
                  </a:moveTo>
                  <a:cubicBezTo>
                    <a:pt x="1150" y="6902"/>
                    <a:pt x="645" y="13931"/>
                    <a:pt x="-260" y="20913"/>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474" id="474"/>
            <p:cNvSpPr/>
            <p:nvPr/>
          </p:nvSpPr>
          <p:spPr>
            <a:xfrm>
              <a:off x="6400228" y="4016025"/>
              <a:ext cx="1334" cy="20192"/>
            </a:xfrm>
            <a:custGeom>
              <a:avLst/>
              <a:gdLst/>
              <a:ahLst/>
              <a:cxnLst/>
              <a:rect r="r" b="b" t="t" l="l"/>
              <a:pathLst>
                <a:path w="1334" h="20192" stroke="true" fill="norm" extrusionOk="true">
                  <a:moveTo>
                    <a:pt x="693" y="-137"/>
                  </a:moveTo>
                  <a:cubicBezTo>
                    <a:pt x="1426" y="6607"/>
                    <a:pt x="1102" y="13417"/>
                    <a:pt x="-260" y="20056"/>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475" id="475"/>
            <p:cNvSpPr/>
            <p:nvPr/>
          </p:nvSpPr>
          <p:spPr>
            <a:xfrm>
              <a:off x="5566991" y="3818868"/>
              <a:ext cx="959285" cy="633545"/>
            </a:xfrm>
            <a:custGeom>
              <a:avLst/>
              <a:gdLst/>
              <a:ahLst/>
              <a:cxnLst/>
              <a:rect r="r" b="b" t="t" l="l"/>
              <a:pathLst>
                <a:path w="959285" h="633545" stroke="true" fill="norm" extrusionOk="true">
                  <a:moveTo>
                    <a:pt x="20209" y="198258"/>
                  </a:moveTo>
                  <a:lnTo>
                    <a:pt x="17828" y="237501"/>
                  </a:lnTo>
                  <a:cubicBezTo>
                    <a:pt x="17828" y="237501"/>
                    <a:pt x="-5128" y="439050"/>
                    <a:pt x="682" y="493629"/>
                  </a:cubicBezTo>
                  <a:cubicBezTo>
                    <a:pt x="6493" y="548207"/>
                    <a:pt x="52880" y="690320"/>
                    <a:pt x="201279" y="608691"/>
                  </a:cubicBezTo>
                  <a:cubicBezTo>
                    <a:pt x="346630" y="528395"/>
                    <a:pt x="436642" y="458196"/>
                    <a:pt x="521033" y="400188"/>
                  </a:cubicBezTo>
                  <a:lnTo>
                    <a:pt x="525129" y="397045"/>
                  </a:lnTo>
                  <a:lnTo>
                    <a:pt x="529415" y="393616"/>
                  </a:lnTo>
                  <a:lnTo>
                    <a:pt x="529415" y="393616"/>
                  </a:lnTo>
                  <a:cubicBezTo>
                    <a:pt x="589994" y="345991"/>
                    <a:pt x="658765" y="292556"/>
                    <a:pt x="683339" y="273316"/>
                  </a:cubicBezTo>
                  <a:cubicBezTo>
                    <a:pt x="718858" y="244131"/>
                    <a:pt x="764016" y="229281"/>
                    <a:pt x="809927" y="231691"/>
                  </a:cubicBezTo>
                  <a:cubicBezTo>
                    <a:pt x="846788" y="232453"/>
                    <a:pt x="864314" y="263695"/>
                    <a:pt x="883364" y="258171"/>
                  </a:cubicBezTo>
                  <a:cubicBezTo>
                    <a:pt x="902414" y="252646"/>
                    <a:pt x="911939" y="235311"/>
                    <a:pt x="872982" y="202068"/>
                  </a:cubicBezTo>
                  <a:cubicBezTo>
                    <a:pt x="834025" y="168826"/>
                    <a:pt x="758206" y="178637"/>
                    <a:pt x="758206" y="178637"/>
                  </a:cubicBezTo>
                  <a:cubicBezTo>
                    <a:pt x="789505" y="169388"/>
                    <a:pt x="821309" y="161911"/>
                    <a:pt x="853456" y="156253"/>
                  </a:cubicBezTo>
                  <a:cubicBezTo>
                    <a:pt x="915082" y="144823"/>
                    <a:pt x="950515" y="145681"/>
                    <a:pt x="951563" y="122725"/>
                  </a:cubicBezTo>
                  <a:cubicBezTo>
                    <a:pt x="952068" y="118115"/>
                    <a:pt x="950325" y="113553"/>
                    <a:pt x="946896" y="110438"/>
                  </a:cubicBezTo>
                  <a:cubicBezTo>
                    <a:pt x="957088" y="104533"/>
                    <a:pt x="965946" y="94817"/>
                    <a:pt x="951278" y="81863"/>
                  </a:cubicBezTo>
                  <a:cubicBezTo>
                    <a:pt x="926036" y="58812"/>
                    <a:pt x="747823" y="88054"/>
                    <a:pt x="747823" y="88054"/>
                  </a:cubicBezTo>
                  <a:cubicBezTo>
                    <a:pt x="747823" y="88054"/>
                    <a:pt x="778494" y="71766"/>
                    <a:pt x="862790" y="48144"/>
                  </a:cubicBezTo>
                  <a:cubicBezTo>
                    <a:pt x="947087" y="24523"/>
                    <a:pt x="951944" y="26237"/>
                    <a:pt x="951754" y="12426"/>
                  </a:cubicBezTo>
                  <a:cubicBezTo>
                    <a:pt x="951754" y="-4719"/>
                    <a:pt x="840311" y="-12625"/>
                    <a:pt x="710676" y="44811"/>
                  </a:cubicBezTo>
                  <a:cubicBezTo>
                    <a:pt x="676767" y="59860"/>
                    <a:pt x="642477" y="75862"/>
                    <a:pt x="610282" y="91293"/>
                  </a:cubicBezTo>
                  <a:lnTo>
                    <a:pt x="544941" y="127107"/>
                  </a:lnTo>
                  <a:lnTo>
                    <a:pt x="544941" y="127107"/>
                  </a:lnTo>
                  <a:lnTo>
                    <a:pt x="341487" y="224833"/>
                  </a:lnTo>
                  <a:lnTo>
                    <a:pt x="342154" y="198258"/>
                  </a:ln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476" id="476"/>
            <p:cNvSpPr/>
            <p:nvPr/>
          </p:nvSpPr>
          <p:spPr>
            <a:xfrm>
              <a:off x="6813613" y="3851719"/>
              <a:ext cx="28575" cy="35147"/>
            </a:xfrm>
            <a:custGeom>
              <a:avLst/>
              <a:gdLst/>
              <a:ahLst/>
              <a:cxnLst/>
              <a:rect r="r" b="b" t="t" l="l"/>
              <a:pathLst>
                <a:path w="28575" h="35147" stroke="true" fill="norm" extrusionOk="true">
                  <a:moveTo>
                    <a:pt x="28315" y="28438"/>
                  </a:moveTo>
                  <a:cubicBezTo>
                    <a:pt x="16733" y="21218"/>
                    <a:pt x="6960" y="11445"/>
                    <a:pt x="-260" y="-137"/>
                  </a:cubicBezTo>
                  <a:lnTo>
                    <a:pt x="8503" y="35010"/>
                  </a:lnTo>
                  <a:close/>
                </a:path>
              </a:pathLst>
            </a:custGeom>
            <a:solidFill>
              <a:srgbClr val="2D2D2D"/>
            </a:solidFill>
            <a:ln cap="flat">
              <a:prstDash val="solid"/>
            </a:ln>
          </p:spPr>
          <p:txBody>
            <a:bodyPr vert="horz" anchor="ctr" tIns="45720" lIns="91440" bIns="45720" rIns="91440">
              <a:normAutofit/>
            </a:bodyPr>
            <a:p>
              <a:pPr algn="l" marL="0"/>
            </a:p>
          </p:txBody>
        </p:sp>
        <p:sp>
          <p:nvSpPr>
            <p:cNvPr name="Freeform 477" id="477"/>
            <p:cNvSpPr/>
            <p:nvPr/>
          </p:nvSpPr>
          <p:spPr>
            <a:xfrm>
              <a:off x="5963316" y="3418713"/>
              <a:ext cx="9715" cy="72771"/>
            </a:xfrm>
            <a:custGeom>
              <a:avLst/>
              <a:gdLst/>
              <a:ahLst/>
              <a:cxnLst/>
              <a:rect r="r" b="b" t="t" l="l"/>
              <a:pathLst>
                <a:path w="9715" h="72771" stroke="true" fill="norm" extrusionOk="true">
                  <a:moveTo>
                    <a:pt x="0" y="0"/>
                  </a:moveTo>
                  <a:lnTo>
                    <a:pt x="9715" y="72771"/>
                  </a:lnTo>
                </a:path>
              </a:pathLst>
            </a:custGeom>
            <a:ln w="12338" cap="rnd">
              <a:solidFill>
                <a:srgbClr val="222222"/>
              </a:solidFill>
              <a:prstDash val="solid"/>
            </a:ln>
          </p:spPr>
          <p:txBody>
            <a:bodyPr vert="horz" anchor="ctr" tIns="45720" lIns="91440" bIns="45720" rIns="91440">
              <a:normAutofit/>
            </a:bodyPr>
            <a:p>
              <a:pPr algn="l" marL="0"/>
            </a:p>
          </p:txBody>
        </p:sp>
        <p:sp>
          <p:nvSpPr>
            <p:cNvPr name="Freeform 478" id="478"/>
            <p:cNvSpPr/>
            <p:nvPr/>
          </p:nvSpPr>
          <p:spPr>
            <a:xfrm>
              <a:off x="6109049" y="3380232"/>
              <a:ext cx="19050" cy="76485"/>
            </a:xfrm>
            <a:custGeom>
              <a:avLst/>
              <a:gdLst/>
              <a:ahLst/>
              <a:cxnLst/>
              <a:rect r="r" b="b" t="t" l="l"/>
              <a:pathLst>
                <a:path w="19050" h="76485" stroke="true" fill="norm" extrusionOk="true">
                  <a:moveTo>
                    <a:pt x="0" y="0"/>
                  </a:moveTo>
                  <a:lnTo>
                    <a:pt x="19050" y="76486"/>
                  </a:lnTo>
                </a:path>
              </a:pathLst>
            </a:custGeom>
            <a:ln w="12338" cap="rnd">
              <a:solidFill>
                <a:srgbClr val="222222"/>
              </a:solidFill>
              <a:prstDash val="solid"/>
            </a:ln>
          </p:spPr>
          <p:txBody>
            <a:bodyPr vert="horz" anchor="ctr" tIns="45720" lIns="91440" bIns="45720" rIns="91440">
              <a:normAutofit/>
            </a:bodyPr>
            <a:p>
              <a:pPr algn="l" marL="0"/>
            </a:p>
          </p:txBody>
        </p:sp>
        <p:sp>
          <p:nvSpPr>
            <p:cNvPr name="Freeform 479" id="479"/>
            <p:cNvSpPr/>
            <p:nvPr/>
          </p:nvSpPr>
          <p:spPr>
            <a:xfrm>
              <a:off x="5979509" y="3367849"/>
              <a:ext cx="24193" cy="133159"/>
            </a:xfrm>
            <a:custGeom>
              <a:avLst/>
              <a:gdLst/>
              <a:ahLst/>
              <a:cxnLst/>
              <a:rect r="r" b="b" t="t" l="l"/>
              <a:pathLst>
                <a:path w="24193" h="133159" stroke="true" fill="norm" extrusionOk="true">
                  <a:moveTo>
                    <a:pt x="0" y="0"/>
                  </a:moveTo>
                  <a:lnTo>
                    <a:pt x="24193" y="133159"/>
                  </a:lnTo>
                </a:path>
              </a:pathLst>
            </a:custGeom>
            <a:ln w="12338" cap="rnd">
              <a:solidFill>
                <a:srgbClr val="222222"/>
              </a:solidFill>
              <a:prstDash val="solid"/>
            </a:ln>
          </p:spPr>
          <p:txBody>
            <a:bodyPr vert="horz" anchor="ctr" tIns="45720" lIns="91440" bIns="45720" rIns="91440">
              <a:normAutofit/>
            </a:bodyPr>
            <a:p>
              <a:pPr algn="l" marL="0"/>
            </a:p>
          </p:txBody>
        </p:sp>
        <p:sp>
          <p:nvSpPr>
            <p:cNvPr name="Freeform 480" id="480"/>
            <p:cNvSpPr/>
            <p:nvPr/>
          </p:nvSpPr>
          <p:spPr>
            <a:xfrm>
              <a:off x="6079617" y="3340036"/>
              <a:ext cx="33623" cy="137826"/>
            </a:xfrm>
            <a:custGeom>
              <a:avLst/>
              <a:gdLst/>
              <a:ahLst/>
              <a:cxnLst/>
              <a:rect r="r" b="b" t="t" l="l"/>
              <a:pathLst>
                <a:path w="33623" h="137826" stroke="true" fill="norm" extrusionOk="true">
                  <a:moveTo>
                    <a:pt x="0" y="0"/>
                  </a:moveTo>
                  <a:lnTo>
                    <a:pt x="33623" y="137827"/>
                  </a:lnTo>
                </a:path>
              </a:pathLst>
            </a:custGeom>
            <a:ln w="12338" cap="rnd">
              <a:solidFill>
                <a:srgbClr val="222222"/>
              </a:solidFill>
              <a:prstDash val="solid"/>
            </a:ln>
          </p:spPr>
          <p:txBody>
            <a:bodyPr vert="horz" anchor="ctr" tIns="45720" lIns="91440" bIns="45720" rIns="91440">
              <a:normAutofit/>
            </a:bodyPr>
            <a:p>
              <a:pPr algn="l" marL="0"/>
            </a:p>
          </p:txBody>
        </p:sp>
        <p:sp>
          <p:nvSpPr>
            <p:cNvPr name="Freeform 481" id="481"/>
            <p:cNvSpPr/>
            <p:nvPr/>
          </p:nvSpPr>
          <p:spPr>
            <a:xfrm>
              <a:off x="6030087" y="3353752"/>
              <a:ext cx="30575" cy="147256"/>
            </a:xfrm>
            <a:custGeom>
              <a:avLst/>
              <a:gdLst/>
              <a:ahLst/>
              <a:cxnLst/>
              <a:rect r="r" b="b" t="t" l="l"/>
              <a:pathLst>
                <a:path w="30575" h="147256" stroke="true" fill="norm" extrusionOk="true">
                  <a:moveTo>
                    <a:pt x="0" y="0"/>
                  </a:moveTo>
                  <a:lnTo>
                    <a:pt x="30575" y="147256"/>
                  </a:lnTo>
                </a:path>
              </a:pathLst>
            </a:custGeom>
            <a:ln w="12338" cap="rnd">
              <a:solidFill>
                <a:srgbClr val="222222"/>
              </a:solidFill>
              <a:prstDash val="solid"/>
            </a:ln>
          </p:spPr>
          <p:txBody>
            <a:bodyPr vert="horz" anchor="ctr" tIns="45720" lIns="91440" bIns="45720" rIns="91440">
              <a:normAutofit/>
            </a:bodyPr>
            <a:p>
              <a:pPr algn="l" marL="0"/>
            </a:p>
          </p:txBody>
        </p:sp>
        <p:sp>
          <p:nvSpPr>
            <p:cNvPr name="Freeform 482" id="482"/>
            <p:cNvSpPr/>
            <p:nvPr/>
          </p:nvSpPr>
          <p:spPr>
            <a:xfrm>
              <a:off x="6055709" y="3339750"/>
              <a:ext cx="32480" cy="144970"/>
            </a:xfrm>
            <a:custGeom>
              <a:avLst/>
              <a:gdLst/>
              <a:ahLst/>
              <a:cxnLst/>
              <a:rect r="r" b="b" t="t" l="l"/>
              <a:pathLst>
                <a:path w="32480" h="144970" stroke="true" fill="norm" extrusionOk="true">
                  <a:moveTo>
                    <a:pt x="0" y="0"/>
                  </a:moveTo>
                  <a:lnTo>
                    <a:pt x="32480" y="144971"/>
                  </a:lnTo>
                </a:path>
              </a:pathLst>
            </a:custGeom>
            <a:ln w="12338" cap="rnd">
              <a:solidFill>
                <a:srgbClr val="222222"/>
              </a:solidFill>
              <a:prstDash val="solid"/>
            </a:ln>
          </p:spPr>
          <p:txBody>
            <a:bodyPr vert="horz" anchor="ctr" tIns="45720" lIns="91440" bIns="45720" rIns="91440">
              <a:normAutofit/>
            </a:bodyPr>
            <a:p>
              <a:pPr algn="l" marL="0"/>
            </a:p>
          </p:txBody>
        </p:sp>
        <p:sp>
          <p:nvSpPr>
            <p:cNvPr name="Freeform 483" id="483"/>
            <p:cNvSpPr/>
            <p:nvPr/>
          </p:nvSpPr>
          <p:spPr>
            <a:xfrm>
              <a:off x="6003702" y="3360896"/>
              <a:ext cx="28575" cy="138493"/>
            </a:xfrm>
            <a:custGeom>
              <a:avLst/>
              <a:gdLst/>
              <a:ahLst/>
              <a:cxnLst/>
              <a:rect r="r" b="b" t="t" l="l"/>
              <a:pathLst>
                <a:path w="28575" h="138493" stroke="true" fill="norm" extrusionOk="true">
                  <a:moveTo>
                    <a:pt x="-260" y="-137"/>
                  </a:moveTo>
                  <a:cubicBezTo>
                    <a:pt x="312" y="-137"/>
                    <a:pt x="28315" y="138356"/>
                    <a:pt x="28315" y="138356"/>
                  </a:cubicBezTo>
                </a:path>
              </a:pathLst>
            </a:custGeom>
            <a:noFill/>
            <a:ln w="12338" cap="rnd">
              <a:solidFill>
                <a:srgbClr val="222222"/>
              </a:solidFill>
              <a:prstDash val="solid"/>
            </a:ln>
          </p:spPr>
          <p:txBody>
            <a:bodyPr vert="horz" anchor="ctr" tIns="45720" lIns="91440" bIns="45720" rIns="91440">
              <a:normAutofit/>
            </a:bodyPr>
            <a:p>
              <a:pPr algn="l" marL="0"/>
            </a:p>
          </p:txBody>
        </p:sp>
        <p:sp>
          <p:nvSpPr>
            <p:cNvPr name="Freeform 484" id="484"/>
            <p:cNvSpPr/>
            <p:nvPr/>
          </p:nvSpPr>
          <p:spPr>
            <a:xfrm>
              <a:off x="6311074" y="3583019"/>
              <a:ext cx="41719" cy="157067"/>
            </a:xfrm>
            <a:custGeom>
              <a:avLst/>
              <a:gdLst/>
              <a:ahLst/>
              <a:cxnLst/>
              <a:rect r="r" b="b" t="t" l="l"/>
              <a:pathLst>
                <a:path w="41719" h="157067" stroke="true" fill="norm" extrusionOk="true">
                  <a:moveTo>
                    <a:pt x="41720" y="157067"/>
                  </a:moveTo>
                  <a:lnTo>
                    <a:pt x="0" y="0"/>
                  </a:lnTo>
                </a:path>
              </a:pathLst>
            </a:custGeom>
            <a:ln w="12338" cap="rnd">
              <a:solidFill>
                <a:srgbClr val="222222"/>
              </a:solidFill>
              <a:prstDash val="solid"/>
            </a:ln>
          </p:spPr>
          <p:txBody>
            <a:bodyPr vert="horz" anchor="ctr" tIns="45720" lIns="91440" bIns="45720" rIns="91440">
              <a:normAutofit/>
            </a:bodyPr>
            <a:p>
              <a:pPr algn="l" marL="0"/>
            </a:p>
          </p:txBody>
        </p:sp>
        <p:sp>
          <p:nvSpPr>
            <p:cNvPr name="Freeform 485" id="485"/>
            <p:cNvSpPr/>
            <p:nvPr/>
          </p:nvSpPr>
          <p:spPr>
            <a:xfrm>
              <a:off x="5908929" y="3825430"/>
              <a:ext cx="571" cy="191833"/>
            </a:xfrm>
            <a:custGeom>
              <a:avLst/>
              <a:gdLst/>
              <a:ahLst/>
              <a:cxnLst/>
              <a:rect r="r" b="b" t="t" l="l"/>
              <a:pathLst>
                <a:path w="571" h="191833" stroke="true" fill="norm" extrusionOk="true">
                  <a:moveTo>
                    <a:pt x="0" y="0"/>
                  </a:moveTo>
                  <a:lnTo>
                    <a:pt x="571" y="191833"/>
                  </a:lnTo>
                </a:path>
              </a:pathLst>
            </a:custGeom>
            <a:ln w="12338" cap="rnd">
              <a:solidFill>
                <a:srgbClr val="222222"/>
              </a:solidFill>
              <a:prstDash val="solid"/>
            </a:ln>
          </p:spPr>
          <p:txBody>
            <a:bodyPr vert="horz" anchor="ctr" tIns="45720" lIns="91440" bIns="45720" rIns="91440">
              <a:normAutofit/>
            </a:bodyPr>
            <a:p>
              <a:pPr algn="l" marL="0"/>
            </a:p>
          </p:txBody>
        </p:sp>
        <p:sp>
          <p:nvSpPr>
            <p:cNvPr name="Freeform 486" id="486"/>
            <p:cNvSpPr/>
            <p:nvPr/>
          </p:nvSpPr>
          <p:spPr>
            <a:xfrm>
              <a:off x="6189154" y="3259953"/>
              <a:ext cx="116776" cy="165325"/>
            </a:xfrm>
            <a:custGeom>
              <a:avLst/>
              <a:gdLst/>
              <a:ahLst/>
              <a:cxnLst/>
              <a:rect r="r" b="b" t="t" l="l"/>
              <a:pathLst>
                <a:path w="116776" h="165325" stroke="true" fill="norm" extrusionOk="true">
                  <a:moveTo>
                    <a:pt x="-260" y="68230"/>
                  </a:moveTo>
                  <a:lnTo>
                    <a:pt x="13551" y="22606"/>
                  </a:lnTo>
                  <a:cubicBezTo>
                    <a:pt x="14771" y="18586"/>
                    <a:pt x="16742" y="14843"/>
                    <a:pt x="19362" y="11557"/>
                  </a:cubicBezTo>
                  <a:lnTo>
                    <a:pt x="19362" y="11557"/>
                  </a:lnTo>
                  <a:cubicBezTo>
                    <a:pt x="29096" y="-302"/>
                    <a:pt x="45879" y="-3579"/>
                    <a:pt x="59367" y="3746"/>
                  </a:cubicBezTo>
                  <a:lnTo>
                    <a:pt x="61843" y="5175"/>
                  </a:lnTo>
                  <a:cubicBezTo>
                    <a:pt x="69101" y="9090"/>
                    <a:pt x="74540" y="15690"/>
                    <a:pt x="76988" y="23558"/>
                  </a:cubicBezTo>
                  <a:lnTo>
                    <a:pt x="116517" y="148431"/>
                  </a:lnTo>
                  <a:cubicBezTo>
                    <a:pt x="116517" y="148431"/>
                    <a:pt x="84608" y="188150"/>
                    <a:pt x="58033" y="145288"/>
                  </a:cubicBezTo>
                  <a:cubicBezTo>
                    <a:pt x="31458" y="102425"/>
                    <a:pt x="29458" y="57467"/>
                    <a:pt x="27077" y="58134"/>
                  </a:cubicBezTo>
                  <a:cubicBezTo>
                    <a:pt x="24695" y="58801"/>
                    <a:pt x="-260" y="68230"/>
                    <a:pt x="-260" y="68230"/>
                  </a:cubicBezTo>
                  <a:close/>
                </a:path>
              </a:pathLst>
            </a:custGeom>
            <a:solidFill>
              <a:srgbClr val="FDB063"/>
            </a:solidFill>
            <a:ln cap="flat">
              <a:prstDash val="solid"/>
            </a:ln>
          </p:spPr>
          <p:txBody>
            <a:bodyPr vert="horz" anchor="ctr" tIns="45720" lIns="91440" bIns="45720" rIns="91440">
              <a:normAutofit/>
            </a:bodyPr>
            <a:p>
              <a:pPr algn="l" marL="0"/>
            </a:p>
          </p:txBody>
        </p:sp>
        <p:sp>
          <p:nvSpPr>
            <p:cNvPr name="Freeform 487" id="487"/>
            <p:cNvSpPr/>
            <p:nvPr/>
          </p:nvSpPr>
          <p:spPr>
            <a:xfrm>
              <a:off x="6266402" y="3269153"/>
              <a:ext cx="95324" cy="164981"/>
            </a:xfrm>
            <a:custGeom>
              <a:avLst/>
              <a:gdLst/>
              <a:ahLst/>
              <a:cxnLst/>
              <a:rect r="r" b="b" t="t" l="l"/>
              <a:pathLst>
                <a:path w="95324" h="164981" stroke="true" fill="norm" extrusionOk="true">
                  <a:moveTo>
                    <a:pt x="94609" y="139231"/>
                  </a:moveTo>
                  <a:cubicBezTo>
                    <a:pt x="94609" y="139231"/>
                    <a:pt x="75083" y="80938"/>
                    <a:pt x="58223" y="27693"/>
                  </a:cubicBezTo>
                  <a:cubicBezTo>
                    <a:pt x="41364" y="-25551"/>
                    <a:pt x="-260" y="13977"/>
                    <a:pt x="-260" y="13977"/>
                  </a:cubicBezTo>
                  <a:lnTo>
                    <a:pt x="39269" y="139231"/>
                  </a:lnTo>
                  <a:cubicBezTo>
                    <a:pt x="36773" y="142222"/>
                    <a:pt x="33963" y="144937"/>
                    <a:pt x="30887" y="147327"/>
                  </a:cubicBezTo>
                  <a:cubicBezTo>
                    <a:pt x="36802" y="157643"/>
                    <a:pt x="47584" y="164215"/>
                    <a:pt x="59462" y="164758"/>
                  </a:cubicBezTo>
                  <a:cubicBezTo>
                    <a:pt x="101753" y="166568"/>
                    <a:pt x="94609" y="139231"/>
                    <a:pt x="94609" y="139231"/>
                  </a:cubicBezTo>
                  <a:close/>
                </a:path>
              </a:pathLst>
            </a:custGeom>
            <a:solidFill>
              <a:srgbClr val="FDB063"/>
            </a:solidFill>
            <a:ln cap="flat">
              <a:prstDash val="solid"/>
            </a:ln>
          </p:spPr>
          <p:txBody>
            <a:bodyPr vert="horz" anchor="ctr" tIns="45720" lIns="91440" bIns="45720" rIns="91440">
              <a:normAutofit/>
            </a:bodyPr>
            <a:p>
              <a:pPr algn="l" marL="0"/>
            </a:p>
          </p:txBody>
        </p:sp>
        <p:sp>
          <p:nvSpPr>
            <p:cNvPr name="Freeform 488" id="488"/>
            <p:cNvSpPr/>
            <p:nvPr/>
          </p:nvSpPr>
          <p:spPr>
            <a:xfrm>
              <a:off x="6321361" y="3285635"/>
              <a:ext cx="91154" cy="157267"/>
            </a:xfrm>
            <a:custGeom>
              <a:avLst/>
              <a:gdLst/>
              <a:ahLst/>
              <a:cxnLst/>
              <a:rect r="r" b="b" t="t" l="l"/>
              <a:pathLst>
                <a:path w="91154" h="157267" stroke="true" fill="norm" extrusionOk="true">
                  <a:moveTo>
                    <a:pt x="48032" y="29118"/>
                  </a:moveTo>
                  <a:cubicBezTo>
                    <a:pt x="31173" y="-12411"/>
                    <a:pt x="-260" y="2448"/>
                    <a:pt x="-260" y="2448"/>
                  </a:cubicBezTo>
                  <a:lnTo>
                    <a:pt x="-260" y="2448"/>
                  </a:lnTo>
                  <a:cubicBezTo>
                    <a:pt x="1140" y="5534"/>
                    <a:pt x="2321" y="8716"/>
                    <a:pt x="3264" y="11973"/>
                  </a:cubicBezTo>
                  <a:cubicBezTo>
                    <a:pt x="20124" y="65218"/>
                    <a:pt x="39650" y="123511"/>
                    <a:pt x="39650" y="123511"/>
                  </a:cubicBezTo>
                  <a:cubicBezTo>
                    <a:pt x="41317" y="130559"/>
                    <a:pt x="38840" y="137941"/>
                    <a:pt x="33268" y="142561"/>
                  </a:cubicBezTo>
                  <a:cubicBezTo>
                    <a:pt x="88513" y="179804"/>
                    <a:pt x="90894" y="133893"/>
                    <a:pt x="90894" y="133893"/>
                  </a:cubicBezTo>
                  <a:cubicBezTo>
                    <a:pt x="90894" y="133893"/>
                    <a:pt x="64891" y="70647"/>
                    <a:pt x="48032" y="29118"/>
                  </a:cubicBezTo>
                  <a:close/>
                </a:path>
              </a:pathLst>
            </a:custGeom>
            <a:solidFill>
              <a:srgbClr val="FDB063"/>
            </a:solidFill>
            <a:ln cap="flat">
              <a:prstDash val="solid"/>
            </a:ln>
          </p:spPr>
          <p:txBody>
            <a:bodyPr vert="horz" anchor="ctr" tIns="45720" lIns="91440" bIns="45720" rIns="91440">
              <a:normAutofit/>
            </a:bodyPr>
            <a:p>
              <a:pPr algn="l" marL="0"/>
            </a:p>
          </p:txBody>
        </p:sp>
        <p:sp>
          <p:nvSpPr>
            <p:cNvPr name="Freeform 489" id="489"/>
            <p:cNvSpPr/>
            <p:nvPr/>
          </p:nvSpPr>
          <p:spPr>
            <a:xfrm>
              <a:off x="6374511" y="3324032"/>
              <a:ext cx="71818" cy="120145"/>
            </a:xfrm>
            <a:custGeom>
              <a:avLst/>
              <a:gdLst/>
              <a:ahLst/>
              <a:cxnLst/>
              <a:rect r="r" b="b" t="t" l="l"/>
              <a:pathLst>
                <a:path w="71818" h="120145" stroke="true" fill="norm" extrusionOk="true">
                  <a:moveTo>
                    <a:pt x="46222" y="39775"/>
                  </a:moveTo>
                  <a:cubicBezTo>
                    <a:pt x="26029" y="-14994"/>
                    <a:pt x="-260" y="2532"/>
                    <a:pt x="-260" y="2532"/>
                  </a:cubicBezTo>
                  <a:lnTo>
                    <a:pt x="-260" y="2532"/>
                  </a:lnTo>
                  <a:cubicBezTo>
                    <a:pt x="16313" y="43108"/>
                    <a:pt x="37840" y="94829"/>
                    <a:pt x="37840" y="94829"/>
                  </a:cubicBezTo>
                  <a:cubicBezTo>
                    <a:pt x="37364" y="101716"/>
                    <a:pt x="34497" y="108212"/>
                    <a:pt x="29744" y="113212"/>
                  </a:cubicBezTo>
                  <a:cubicBezTo>
                    <a:pt x="41088" y="123175"/>
                    <a:pt x="58357" y="122052"/>
                    <a:pt x="68320" y="110707"/>
                  </a:cubicBezTo>
                  <a:cubicBezTo>
                    <a:pt x="69558" y="109307"/>
                    <a:pt x="70635" y="107783"/>
                    <a:pt x="71558" y="106164"/>
                  </a:cubicBezTo>
                  <a:cubicBezTo>
                    <a:pt x="71558" y="106164"/>
                    <a:pt x="66320" y="94543"/>
                    <a:pt x="46222" y="39775"/>
                  </a:cubicBezTo>
                  <a:close/>
                </a:path>
              </a:pathLst>
            </a:custGeom>
            <a:solidFill>
              <a:srgbClr val="FDB063"/>
            </a:solidFill>
            <a:ln cap="flat">
              <a:prstDash val="solid"/>
            </a:ln>
          </p:spPr>
          <p:txBody>
            <a:bodyPr vert="horz" anchor="ctr" tIns="45720" lIns="91440" bIns="45720" rIns="91440">
              <a:normAutofit/>
            </a:bodyPr>
            <a:p>
              <a:pPr algn="l" marL="0"/>
            </a:p>
          </p:txBody>
        </p:sp>
        <p:sp>
          <p:nvSpPr>
            <p:cNvPr name="Freeform 490" id="490"/>
            <p:cNvSpPr/>
            <p:nvPr/>
          </p:nvSpPr>
          <p:spPr>
            <a:xfrm>
              <a:off x="6207251" y="3303174"/>
              <a:ext cx="10191" cy="16859"/>
            </a:xfrm>
            <a:custGeom>
              <a:avLst/>
              <a:gdLst/>
              <a:ahLst/>
              <a:cxnLst/>
              <a:rect r="r" b="b" t="t" l="l"/>
              <a:pathLst>
                <a:path w="10191" h="16859" stroke="true" fill="norm" extrusionOk="true">
                  <a:moveTo>
                    <a:pt x="6287" y="0"/>
                  </a:moveTo>
                  <a:lnTo>
                    <a:pt x="10192" y="16859"/>
                  </a:lnTo>
                  <a:lnTo>
                    <a:pt x="0" y="7525"/>
                  </a:ln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491" id="491"/>
            <p:cNvSpPr/>
            <p:nvPr/>
          </p:nvSpPr>
          <p:spPr>
            <a:xfrm>
              <a:off x="6275831" y="3368924"/>
              <a:ext cx="30384" cy="43182"/>
            </a:xfrm>
            <a:custGeom>
              <a:avLst/>
              <a:gdLst/>
              <a:ahLst/>
              <a:cxnLst/>
              <a:rect r="r" b="b" t="t" l="l"/>
              <a:pathLst>
                <a:path w="30384" h="43182" stroke="true" fill="norm" extrusionOk="true">
                  <a:moveTo>
                    <a:pt x="20314" y="8694"/>
                  </a:moveTo>
                  <a:cubicBezTo>
                    <a:pt x="16695" y="-2641"/>
                    <a:pt x="788" y="-4736"/>
                    <a:pt x="-260" y="12409"/>
                  </a:cubicBezTo>
                  <a:cubicBezTo>
                    <a:pt x="45" y="22153"/>
                    <a:pt x="1845" y="31792"/>
                    <a:pt x="5074" y="40984"/>
                  </a:cubicBezTo>
                  <a:cubicBezTo>
                    <a:pt x="5074" y="40984"/>
                    <a:pt x="10884" y="46413"/>
                    <a:pt x="30125" y="39650"/>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492" id="492"/>
            <p:cNvSpPr/>
            <p:nvPr/>
          </p:nvSpPr>
          <p:spPr>
            <a:xfrm>
              <a:off x="6275546" y="3383375"/>
              <a:ext cx="22383" cy="2639"/>
            </a:xfrm>
            <a:custGeom>
              <a:avLst/>
              <a:gdLst/>
              <a:ahLst/>
              <a:cxnLst/>
              <a:rect r="r" b="b" t="t" l="l"/>
              <a:pathLst>
                <a:path w="22383" h="2639" stroke="true" fill="norm" extrusionOk="true">
                  <a:moveTo>
                    <a:pt x="-260" y="815"/>
                  </a:moveTo>
                  <a:cubicBezTo>
                    <a:pt x="7046" y="3359"/>
                    <a:pt x="15056" y="3016"/>
                    <a:pt x="22124" y="-137"/>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493" id="493"/>
            <p:cNvSpPr/>
            <p:nvPr/>
          </p:nvSpPr>
          <p:spPr>
            <a:xfrm>
              <a:off x="6330505" y="3378983"/>
              <a:ext cx="30861" cy="35928"/>
            </a:xfrm>
            <a:custGeom>
              <a:avLst/>
              <a:gdLst/>
              <a:ahLst/>
              <a:cxnLst/>
              <a:rect r="r" b="b" t="t" l="l"/>
              <a:pathLst>
                <a:path w="30861" h="35928" stroke="true" fill="norm" extrusionOk="true">
                  <a:moveTo>
                    <a:pt x="22791" y="6445"/>
                  </a:moveTo>
                  <a:cubicBezTo>
                    <a:pt x="22791" y="5207"/>
                    <a:pt x="14313" y="-8795"/>
                    <a:pt x="-260" y="8255"/>
                  </a:cubicBezTo>
                  <a:cubicBezTo>
                    <a:pt x="397" y="16665"/>
                    <a:pt x="1712" y="25000"/>
                    <a:pt x="3645" y="33210"/>
                  </a:cubicBezTo>
                  <a:cubicBezTo>
                    <a:pt x="12494" y="37639"/>
                    <a:pt x="23143" y="36287"/>
                    <a:pt x="30601" y="29781"/>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494" id="494"/>
            <p:cNvSpPr/>
            <p:nvPr/>
          </p:nvSpPr>
          <p:spPr>
            <a:xfrm>
              <a:off x="6330410" y="3387375"/>
              <a:ext cx="24860" cy="5794"/>
            </a:xfrm>
            <a:custGeom>
              <a:avLst/>
              <a:gdLst/>
              <a:ahLst/>
              <a:cxnLst/>
              <a:rect r="r" b="b" t="t" l="l"/>
              <a:pathLst>
                <a:path w="24860" h="5794" stroke="true" fill="norm" extrusionOk="true">
                  <a:moveTo>
                    <a:pt x="-260" y="-137"/>
                  </a:moveTo>
                  <a:cubicBezTo>
                    <a:pt x="6512" y="6054"/>
                    <a:pt x="16409" y="7426"/>
                    <a:pt x="24600" y="3292"/>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495" id="495"/>
            <p:cNvSpPr/>
            <p:nvPr/>
          </p:nvSpPr>
          <p:spPr>
            <a:xfrm>
              <a:off x="6377368" y="3384992"/>
              <a:ext cx="35623" cy="37770"/>
            </a:xfrm>
            <a:custGeom>
              <a:avLst/>
              <a:gdLst/>
              <a:ahLst/>
              <a:cxnLst/>
              <a:rect r="r" b="b" t="t" l="l"/>
              <a:pathLst>
                <a:path w="35623" h="37770" stroke="true" fill="norm" extrusionOk="true">
                  <a:moveTo>
                    <a:pt x="23553" y="5484"/>
                  </a:moveTo>
                  <a:cubicBezTo>
                    <a:pt x="23553" y="5484"/>
                    <a:pt x="15361" y="-8518"/>
                    <a:pt x="-260" y="7675"/>
                  </a:cubicBezTo>
                  <a:cubicBezTo>
                    <a:pt x="-260" y="7675"/>
                    <a:pt x="4407" y="28821"/>
                    <a:pt x="11646" y="33869"/>
                  </a:cubicBezTo>
                  <a:cubicBezTo>
                    <a:pt x="18752" y="38889"/>
                    <a:pt x="28248" y="38889"/>
                    <a:pt x="35363" y="33869"/>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496" id="496"/>
            <p:cNvSpPr/>
            <p:nvPr/>
          </p:nvSpPr>
          <p:spPr>
            <a:xfrm>
              <a:off x="6376892" y="3392805"/>
              <a:ext cx="26193" cy="4741"/>
            </a:xfrm>
            <a:custGeom>
              <a:avLst/>
              <a:gdLst/>
              <a:ahLst/>
              <a:cxnLst/>
              <a:rect r="r" b="b" t="t" l="l"/>
              <a:pathLst>
                <a:path w="26193" h="4741" stroke="true" fill="norm" extrusionOk="true">
                  <a:moveTo>
                    <a:pt x="-260" y="-137"/>
                  </a:moveTo>
                  <a:cubicBezTo>
                    <a:pt x="7588" y="4682"/>
                    <a:pt x="17133" y="5892"/>
                    <a:pt x="25934" y="3197"/>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497" id="497"/>
            <p:cNvSpPr/>
            <p:nvPr/>
          </p:nvSpPr>
          <p:spPr>
            <a:xfrm>
              <a:off x="6422994" y="3398478"/>
              <a:ext cx="23049" cy="33081"/>
            </a:xfrm>
            <a:custGeom>
              <a:avLst/>
              <a:gdLst/>
              <a:ahLst/>
              <a:cxnLst/>
              <a:rect r="r" b="b" t="t" l="l"/>
              <a:pathLst>
                <a:path w="23049" h="33081" stroke="true" fill="norm" extrusionOk="true">
                  <a:moveTo>
                    <a:pt x="10883" y="380"/>
                  </a:moveTo>
                  <a:cubicBezTo>
                    <a:pt x="10883" y="380"/>
                    <a:pt x="5740" y="-2382"/>
                    <a:pt x="1358" y="4857"/>
                  </a:cubicBezTo>
                  <a:cubicBezTo>
                    <a:pt x="-3023" y="12096"/>
                    <a:pt x="2882" y="28479"/>
                    <a:pt x="2882" y="28479"/>
                  </a:cubicBezTo>
                  <a:cubicBezTo>
                    <a:pt x="8435" y="33146"/>
                    <a:pt x="16150" y="34251"/>
                    <a:pt x="22789" y="31337"/>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498" id="498"/>
            <p:cNvSpPr/>
            <p:nvPr/>
          </p:nvSpPr>
          <p:spPr>
            <a:xfrm>
              <a:off x="6423469" y="3408521"/>
              <a:ext cx="14858" cy="2818"/>
            </a:xfrm>
            <a:custGeom>
              <a:avLst/>
              <a:gdLst/>
              <a:ahLst/>
              <a:cxnLst/>
              <a:rect r="r" b="b" t="t" l="l"/>
              <a:pathLst>
                <a:path w="14858" h="2818" stroke="true" fill="norm" extrusionOk="true">
                  <a:moveTo>
                    <a:pt x="-260" y="-137"/>
                  </a:moveTo>
                  <a:cubicBezTo>
                    <a:pt x="4150" y="2711"/>
                    <a:pt x="9598" y="3444"/>
                    <a:pt x="14599" y="1863"/>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499" id="499"/>
            <p:cNvSpPr/>
            <p:nvPr/>
          </p:nvSpPr>
          <p:spPr>
            <a:xfrm>
              <a:off x="6237541" y="3273552"/>
              <a:ext cx="23336" cy="12096"/>
            </a:xfrm>
            <a:custGeom>
              <a:avLst/>
              <a:gdLst/>
              <a:ahLst/>
              <a:cxnLst/>
              <a:rect r="r" b="b" t="t" l="l"/>
              <a:pathLst>
                <a:path w="23336" h="12096" stroke="true" fill="norm" extrusionOk="true">
                  <a:moveTo>
                    <a:pt x="23076" y="-137"/>
                  </a:moveTo>
                  <a:cubicBezTo>
                    <a:pt x="14304" y="1577"/>
                    <a:pt x="6198" y="5778"/>
                    <a:pt x="-260" y="11960"/>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500" id="500"/>
            <p:cNvSpPr/>
            <p:nvPr/>
          </p:nvSpPr>
          <p:spPr>
            <a:xfrm>
              <a:off x="6230492" y="3267836"/>
              <a:ext cx="24288" cy="10287"/>
            </a:xfrm>
            <a:custGeom>
              <a:avLst/>
              <a:gdLst/>
              <a:ahLst/>
              <a:cxnLst/>
              <a:rect r="r" b="b" t="t" l="l"/>
              <a:pathLst>
                <a:path w="24288" h="10287" stroke="true" fill="norm" extrusionOk="true">
                  <a:moveTo>
                    <a:pt x="24029" y="-137"/>
                  </a:moveTo>
                  <a:cubicBezTo>
                    <a:pt x="15114" y="892"/>
                    <a:pt x="6684" y="4463"/>
                    <a:pt x="-260" y="10150"/>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501" id="501"/>
            <p:cNvSpPr/>
            <p:nvPr/>
          </p:nvSpPr>
          <p:spPr>
            <a:xfrm>
              <a:off x="6292024" y="3278695"/>
              <a:ext cx="23431" cy="12096"/>
            </a:xfrm>
            <a:custGeom>
              <a:avLst/>
              <a:gdLst/>
              <a:ahLst/>
              <a:cxnLst/>
              <a:rect r="r" b="b" t="t" l="l"/>
              <a:pathLst>
                <a:path w="23431" h="12096" stroke="true" fill="norm" extrusionOk="true">
                  <a:moveTo>
                    <a:pt x="23171" y="-137"/>
                  </a:moveTo>
                  <a:cubicBezTo>
                    <a:pt x="14361" y="1568"/>
                    <a:pt x="6236" y="5768"/>
                    <a:pt x="-260" y="11960"/>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502" id="502"/>
            <p:cNvSpPr/>
            <p:nvPr/>
          </p:nvSpPr>
          <p:spPr>
            <a:xfrm>
              <a:off x="6284785" y="3272980"/>
              <a:ext cx="24288" cy="10287"/>
            </a:xfrm>
            <a:custGeom>
              <a:avLst/>
              <a:gdLst/>
              <a:ahLst/>
              <a:cxnLst/>
              <a:rect r="r" b="b" t="t" l="l"/>
              <a:pathLst>
                <a:path w="24288" h="10287" stroke="true" fill="norm" extrusionOk="true">
                  <a:moveTo>
                    <a:pt x="24029" y="-137"/>
                  </a:moveTo>
                  <a:cubicBezTo>
                    <a:pt x="15114" y="892"/>
                    <a:pt x="6684" y="4463"/>
                    <a:pt x="-260" y="10150"/>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503" id="503"/>
            <p:cNvSpPr/>
            <p:nvPr/>
          </p:nvSpPr>
          <p:spPr>
            <a:xfrm>
              <a:off x="6339554" y="3292982"/>
              <a:ext cx="15144" cy="9525"/>
            </a:xfrm>
            <a:custGeom>
              <a:avLst/>
              <a:gdLst/>
              <a:ahLst/>
              <a:cxnLst/>
              <a:rect r="r" b="b" t="t" l="l"/>
              <a:pathLst>
                <a:path w="15144" h="9525" stroke="true" fill="norm" extrusionOk="true">
                  <a:moveTo>
                    <a:pt x="14885" y="-137"/>
                  </a:moveTo>
                  <a:cubicBezTo>
                    <a:pt x="9370" y="2225"/>
                    <a:pt x="4255" y="5435"/>
                    <a:pt x="-260" y="9388"/>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504" id="504"/>
            <p:cNvSpPr/>
            <p:nvPr/>
          </p:nvSpPr>
          <p:spPr>
            <a:xfrm>
              <a:off x="6332600" y="3287648"/>
              <a:ext cx="12954" cy="7429"/>
            </a:xfrm>
            <a:custGeom>
              <a:avLst/>
              <a:gdLst/>
              <a:ahLst/>
              <a:cxnLst/>
              <a:rect r="r" b="b" t="t" l="l"/>
              <a:pathLst>
                <a:path w="12954" h="7429" stroke="true" fill="norm" extrusionOk="true">
                  <a:moveTo>
                    <a:pt x="12694" y="-137"/>
                  </a:moveTo>
                  <a:cubicBezTo>
                    <a:pt x="8065" y="1758"/>
                    <a:pt x="3712" y="4263"/>
                    <a:pt x="-260" y="7292"/>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505" id="505"/>
            <p:cNvSpPr/>
            <p:nvPr/>
          </p:nvSpPr>
          <p:spPr>
            <a:xfrm>
              <a:off x="6389560" y="3330416"/>
              <a:ext cx="10953" cy="5524"/>
            </a:xfrm>
            <a:custGeom>
              <a:avLst/>
              <a:gdLst/>
              <a:ahLst/>
              <a:cxnLst/>
              <a:rect r="r" b="b" t="t" l="l"/>
              <a:pathLst>
                <a:path w="10953" h="5524" stroke="true" fill="norm" extrusionOk="true">
                  <a:moveTo>
                    <a:pt x="10694" y="-137"/>
                  </a:moveTo>
                  <a:cubicBezTo>
                    <a:pt x="6874" y="1358"/>
                    <a:pt x="3207" y="3206"/>
                    <a:pt x="-260" y="5387"/>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506" id="506"/>
            <p:cNvSpPr/>
            <p:nvPr/>
          </p:nvSpPr>
          <p:spPr>
            <a:xfrm>
              <a:off x="6383750" y="3324606"/>
              <a:ext cx="5905" cy="2762"/>
            </a:xfrm>
            <a:custGeom>
              <a:avLst/>
              <a:gdLst/>
              <a:ahLst/>
              <a:cxnLst/>
              <a:rect r="r" b="b" t="t" l="l"/>
              <a:pathLst>
                <a:path w="5905" h="2762" stroke="true" fill="norm" extrusionOk="true">
                  <a:moveTo>
                    <a:pt x="5645" y="-137"/>
                  </a:moveTo>
                  <a:cubicBezTo>
                    <a:pt x="3836" y="625"/>
                    <a:pt x="1740" y="1577"/>
                    <a:pt x="-260" y="2625"/>
                  </a:cubicBezTo>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507" id="507"/>
            <p:cNvSpPr/>
            <p:nvPr/>
          </p:nvSpPr>
          <p:spPr>
            <a:xfrm>
              <a:off x="6189154" y="3259953"/>
              <a:ext cx="116776" cy="165325"/>
            </a:xfrm>
            <a:custGeom>
              <a:avLst/>
              <a:gdLst/>
              <a:ahLst/>
              <a:cxnLst/>
              <a:rect r="r" b="b" t="t" l="l"/>
              <a:pathLst>
                <a:path w="116776" h="165325" stroke="true" fill="norm" extrusionOk="true">
                  <a:moveTo>
                    <a:pt x="-260" y="68230"/>
                  </a:moveTo>
                  <a:lnTo>
                    <a:pt x="13551" y="22606"/>
                  </a:lnTo>
                  <a:cubicBezTo>
                    <a:pt x="14771" y="18586"/>
                    <a:pt x="16742" y="14843"/>
                    <a:pt x="19362" y="11557"/>
                  </a:cubicBezTo>
                  <a:lnTo>
                    <a:pt x="19362" y="11557"/>
                  </a:lnTo>
                  <a:cubicBezTo>
                    <a:pt x="29096" y="-302"/>
                    <a:pt x="45879" y="-3579"/>
                    <a:pt x="59367" y="3746"/>
                  </a:cubicBezTo>
                  <a:lnTo>
                    <a:pt x="61843" y="5175"/>
                  </a:lnTo>
                  <a:cubicBezTo>
                    <a:pt x="69101" y="9090"/>
                    <a:pt x="74540" y="15690"/>
                    <a:pt x="76988" y="23558"/>
                  </a:cubicBezTo>
                  <a:lnTo>
                    <a:pt x="116517" y="148431"/>
                  </a:lnTo>
                  <a:cubicBezTo>
                    <a:pt x="116517" y="148431"/>
                    <a:pt x="84608" y="188150"/>
                    <a:pt x="58033" y="145288"/>
                  </a:cubicBezTo>
                  <a:cubicBezTo>
                    <a:pt x="31458" y="102425"/>
                    <a:pt x="29458" y="57467"/>
                    <a:pt x="27077" y="58134"/>
                  </a:cubicBezTo>
                  <a:cubicBezTo>
                    <a:pt x="24695" y="58801"/>
                    <a:pt x="-260" y="68230"/>
                    <a:pt x="-260" y="68230"/>
                  </a:cubicBezTo>
                  <a:close/>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508" id="508"/>
            <p:cNvSpPr/>
            <p:nvPr/>
          </p:nvSpPr>
          <p:spPr>
            <a:xfrm>
              <a:off x="6266402" y="3269153"/>
              <a:ext cx="95324" cy="164981"/>
            </a:xfrm>
            <a:custGeom>
              <a:avLst/>
              <a:gdLst/>
              <a:ahLst/>
              <a:cxnLst/>
              <a:rect r="r" b="b" t="t" l="l"/>
              <a:pathLst>
                <a:path w="95324" h="164981" stroke="true" fill="norm" extrusionOk="true">
                  <a:moveTo>
                    <a:pt x="94609" y="139231"/>
                  </a:moveTo>
                  <a:cubicBezTo>
                    <a:pt x="94609" y="139231"/>
                    <a:pt x="75083" y="80938"/>
                    <a:pt x="58223" y="27693"/>
                  </a:cubicBezTo>
                  <a:cubicBezTo>
                    <a:pt x="41364" y="-25551"/>
                    <a:pt x="-260" y="13977"/>
                    <a:pt x="-260" y="13977"/>
                  </a:cubicBezTo>
                  <a:lnTo>
                    <a:pt x="39269" y="139231"/>
                  </a:lnTo>
                  <a:cubicBezTo>
                    <a:pt x="36773" y="142222"/>
                    <a:pt x="33963" y="144937"/>
                    <a:pt x="30887" y="147327"/>
                  </a:cubicBezTo>
                  <a:cubicBezTo>
                    <a:pt x="36802" y="157643"/>
                    <a:pt x="47584" y="164215"/>
                    <a:pt x="59462" y="164758"/>
                  </a:cubicBezTo>
                  <a:cubicBezTo>
                    <a:pt x="101753" y="166568"/>
                    <a:pt x="94609" y="139231"/>
                    <a:pt x="94609" y="139231"/>
                  </a:cubicBezTo>
                  <a:close/>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509" id="509"/>
            <p:cNvSpPr/>
            <p:nvPr/>
          </p:nvSpPr>
          <p:spPr>
            <a:xfrm>
              <a:off x="6321361" y="3285635"/>
              <a:ext cx="91154" cy="157267"/>
            </a:xfrm>
            <a:custGeom>
              <a:avLst/>
              <a:gdLst/>
              <a:ahLst/>
              <a:cxnLst/>
              <a:rect r="r" b="b" t="t" l="l"/>
              <a:pathLst>
                <a:path w="91154" h="157267" stroke="true" fill="norm" extrusionOk="true">
                  <a:moveTo>
                    <a:pt x="48032" y="29118"/>
                  </a:moveTo>
                  <a:cubicBezTo>
                    <a:pt x="31173" y="-12411"/>
                    <a:pt x="-260" y="2448"/>
                    <a:pt x="-260" y="2448"/>
                  </a:cubicBezTo>
                  <a:lnTo>
                    <a:pt x="-260" y="2448"/>
                  </a:lnTo>
                  <a:cubicBezTo>
                    <a:pt x="1140" y="5534"/>
                    <a:pt x="2321" y="8716"/>
                    <a:pt x="3264" y="11973"/>
                  </a:cubicBezTo>
                  <a:cubicBezTo>
                    <a:pt x="20124" y="65218"/>
                    <a:pt x="39650" y="123511"/>
                    <a:pt x="39650" y="123511"/>
                  </a:cubicBezTo>
                  <a:cubicBezTo>
                    <a:pt x="41317" y="130559"/>
                    <a:pt x="38840" y="137941"/>
                    <a:pt x="33268" y="142561"/>
                  </a:cubicBezTo>
                  <a:cubicBezTo>
                    <a:pt x="88513" y="179804"/>
                    <a:pt x="90894" y="133893"/>
                    <a:pt x="90894" y="133893"/>
                  </a:cubicBezTo>
                  <a:cubicBezTo>
                    <a:pt x="90894" y="133893"/>
                    <a:pt x="64891" y="70647"/>
                    <a:pt x="48032" y="29118"/>
                  </a:cubicBezTo>
                  <a:close/>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510" id="510"/>
            <p:cNvSpPr/>
            <p:nvPr/>
          </p:nvSpPr>
          <p:spPr>
            <a:xfrm>
              <a:off x="6374511" y="3324032"/>
              <a:ext cx="71818" cy="120145"/>
            </a:xfrm>
            <a:custGeom>
              <a:avLst/>
              <a:gdLst/>
              <a:ahLst/>
              <a:cxnLst/>
              <a:rect r="r" b="b" t="t" l="l"/>
              <a:pathLst>
                <a:path w="71818" h="120145" stroke="true" fill="norm" extrusionOk="true">
                  <a:moveTo>
                    <a:pt x="46222" y="39775"/>
                  </a:moveTo>
                  <a:cubicBezTo>
                    <a:pt x="26029" y="-14994"/>
                    <a:pt x="-260" y="2532"/>
                    <a:pt x="-260" y="2532"/>
                  </a:cubicBezTo>
                  <a:lnTo>
                    <a:pt x="-260" y="2532"/>
                  </a:lnTo>
                  <a:cubicBezTo>
                    <a:pt x="16313" y="43108"/>
                    <a:pt x="37840" y="94829"/>
                    <a:pt x="37840" y="94829"/>
                  </a:cubicBezTo>
                  <a:cubicBezTo>
                    <a:pt x="37364" y="101716"/>
                    <a:pt x="34497" y="108212"/>
                    <a:pt x="29744" y="113212"/>
                  </a:cubicBezTo>
                  <a:cubicBezTo>
                    <a:pt x="41088" y="123175"/>
                    <a:pt x="58357" y="122052"/>
                    <a:pt x="68320" y="110707"/>
                  </a:cubicBezTo>
                  <a:cubicBezTo>
                    <a:pt x="69558" y="109307"/>
                    <a:pt x="70635" y="107783"/>
                    <a:pt x="71558" y="106164"/>
                  </a:cubicBezTo>
                  <a:cubicBezTo>
                    <a:pt x="71558" y="106164"/>
                    <a:pt x="66320" y="94543"/>
                    <a:pt x="46222" y="39775"/>
                  </a:cubicBezTo>
                  <a:close/>
                </a:path>
              </a:pathLst>
            </a:custGeom>
            <a:noFill/>
            <a:ln w="8225" cap="rnd">
              <a:solidFill>
                <a:srgbClr val="222222"/>
              </a:solidFill>
              <a:prstDash val="solid"/>
            </a:ln>
          </p:spPr>
          <p:txBody>
            <a:bodyPr vert="horz" anchor="ctr" tIns="45720" lIns="91440" bIns="45720" rIns="91440">
              <a:normAutofit/>
            </a:bodyPr>
            <a:p>
              <a:pPr algn="l" marL="0"/>
            </a:p>
          </p:txBody>
        </p:sp>
        <p:sp>
          <p:nvSpPr>
            <p:cNvPr name="Freeform 511" id="511"/>
            <p:cNvSpPr/>
            <p:nvPr/>
          </p:nvSpPr>
          <p:spPr>
            <a:xfrm>
              <a:off x="6520815" y="3767518"/>
              <a:ext cx="34480" cy="51054"/>
            </a:xfrm>
            <a:custGeom>
              <a:avLst/>
              <a:gdLst/>
              <a:ahLst/>
              <a:cxnLst/>
              <a:rect r="r" b="b" t="t" l="l"/>
              <a:pathLst>
                <a:path w="34480" h="51054" stroke="true" fill="norm" extrusionOk="true">
                  <a:moveTo>
                    <a:pt x="34481" y="0"/>
                  </a:moveTo>
                  <a:lnTo>
                    <a:pt x="0" y="51054"/>
                  </a:lnTo>
                </a:path>
              </a:pathLst>
            </a:custGeom>
            <a:ln w="8225" cap="rnd">
              <a:solidFill>
                <a:srgbClr val="222222"/>
              </a:solidFill>
              <a:prstDash val="solid"/>
            </a:ln>
          </p:spPr>
          <p:txBody>
            <a:bodyPr vert="horz" anchor="ctr" tIns="45720" lIns="91440" bIns="45720" rIns="91440">
              <a:normAutofit/>
            </a:bodyPr>
            <a:p>
              <a:pPr algn="l" marL="0"/>
            </a:p>
          </p:txBody>
        </p:sp>
        <p:sp>
          <p:nvSpPr>
            <p:cNvPr name="Freeform 512" id="512"/>
            <p:cNvSpPr/>
            <p:nvPr/>
          </p:nvSpPr>
          <p:spPr>
            <a:xfrm>
              <a:off x="6352794" y="3688461"/>
              <a:ext cx="176117" cy="78295"/>
            </a:xfrm>
            <a:custGeom>
              <a:avLst/>
              <a:gdLst/>
              <a:ahLst/>
              <a:cxnLst/>
              <a:rect r="r" b="b" t="t" l="l"/>
              <a:pathLst>
                <a:path w="176117" h="78295" stroke="true" fill="norm" extrusionOk="true">
                  <a:moveTo>
                    <a:pt x="145091" y="-137"/>
                  </a:moveTo>
                  <a:lnTo>
                    <a:pt x="-260" y="51488"/>
                  </a:lnTo>
                  <a:lnTo>
                    <a:pt x="6884" y="78158"/>
                  </a:lnTo>
                  <a:cubicBezTo>
                    <a:pt x="46508" y="70729"/>
                    <a:pt x="132423" y="52060"/>
                    <a:pt x="175857" y="42535"/>
                  </a:cubicBezTo>
                  <a:close/>
                </a:path>
              </a:pathLst>
            </a:custGeom>
            <a:solidFill>
              <a:srgbClr val="222222"/>
            </a:solidFill>
            <a:ln cap="flat">
              <a:prstDash val="solid"/>
            </a:ln>
          </p:spPr>
          <p:txBody>
            <a:bodyPr vert="horz" anchor="ctr" tIns="45720" lIns="91440" bIns="45720" rIns="91440">
              <a:normAutofit/>
            </a:bodyPr>
            <a:p>
              <a:pPr algn="l" marL="0"/>
            </a:p>
          </p:txBody>
        </p:sp>
        <p:sp>
          <p:nvSpPr>
            <p:cNvPr name="Freeform 513" id="513"/>
            <p:cNvSpPr/>
            <p:nvPr/>
          </p:nvSpPr>
          <p:spPr>
            <a:xfrm>
              <a:off x="4233862" y="4628959"/>
              <a:ext cx="3364706" cy="9525"/>
            </a:xfrm>
            <a:custGeom>
              <a:avLst/>
              <a:gdLst/>
              <a:ahLst/>
              <a:cxnLst/>
              <a:rect r="r" b="b" t="t" l="l"/>
              <a:pathLst>
                <a:path w="3364706" h="9525" stroke="true" fill="norm" extrusionOk="true">
                  <a:moveTo>
                    <a:pt x="3364706" y="0"/>
                  </a:moveTo>
                  <a:lnTo>
                    <a:pt x="0" y="0"/>
                  </a:lnTo>
                </a:path>
              </a:pathLst>
            </a:custGeom>
            <a:ln w="16450" cap="rnd">
              <a:solidFill>
                <a:srgbClr val="222222"/>
              </a:solidFill>
              <a:prstDash val="solid"/>
            </a:ln>
          </p:spPr>
          <p:txBody>
            <a:bodyPr vert="horz" anchor="ctr" tIns="45720" lIns="91440" bIns="45720" rIns="91440">
              <a:normAutofit/>
            </a:bodyPr>
            <a:p>
              <a:pPr algn="l" marL="0"/>
            </a:p>
          </p:txBody>
        </p:sp>
      </p:grpSp>
      <p:grpSp>
        <p:nvGrpSpPr>
          <p:cNvPr name="Group 514" id="514"/>
          <p:cNvGrpSpPr/>
          <p:nvPr/>
        </p:nvGrpSpPr>
        <p:grpSpPr>
          <a:xfrm>
            <a:off x="10391215" y="464197"/>
            <a:ext cx="1231741" cy="912781"/>
            <a:chOff x="14450366" y="-230897"/>
            <a:chExt cx="1692941" cy="1254553"/>
          </a:xfrm>
        </p:grpSpPr>
        <p:sp>
          <p:nvSpPr>
            <p:cNvPr name="Freeform 515" id="515"/>
            <p:cNvSpPr/>
            <p:nvPr/>
          </p:nvSpPr>
          <p:spPr>
            <a:xfrm>
              <a:off x="14450366" y="-230897"/>
              <a:ext cx="377781" cy="448488"/>
            </a:xfrm>
            <a:custGeom>
              <a:avLst/>
              <a:gdLst/>
              <a:ahLst/>
              <a:cxnLst/>
              <a:rect r="r" b="b" t="t" l="l"/>
              <a:pathLst>
                <a:path w="187" h="222" stroke="true" fill="norm" extrusionOk="true">
                  <a:moveTo>
                    <a:pt x="0" y="75"/>
                  </a:moveTo>
                  <a:lnTo>
                    <a:pt x="107" y="0"/>
                  </a:lnTo>
                  <a:lnTo>
                    <a:pt x="187" y="222"/>
                  </a:lnTo>
                  <a:lnTo>
                    <a:pt x="0" y="75"/>
                  </a:lnTo>
                  <a:close/>
                </a:path>
              </a:pathLst>
            </a:custGeom>
            <a:solidFill>
              <a:srgbClr val="FA837F"/>
            </a:solidFill>
          </p:spPr>
          <p:txBody>
            <a:bodyPr vert="horz" anchor="t" wrap="square" tIns="45720" lIns="91440" bIns="45720" rIns="91440">
              <a:prstTxWarp prst="textNoShape">
                <a:avLst/>
              </a:prstTxWarp>
              <a:normAutofit/>
            </a:bodyPr>
            <a:p>
              <a:pPr algn="l" marL="0"/>
            </a:p>
          </p:txBody>
        </p:sp>
        <p:sp>
          <p:nvSpPr>
            <p:cNvPr name="AutoShape 516" id="516"/>
            <p:cNvSpPr/>
            <p:nvPr/>
          </p:nvSpPr>
          <p:spPr>
            <a:xfrm>
              <a:off x="15345322" y="294359"/>
              <a:ext cx="147476" cy="151515"/>
            </a:xfrm>
            <a:prstGeom prst="ellipse">
              <a:avLst/>
            </a:prstGeom>
            <a:solidFill>
              <a:srgbClr val="606CE2"/>
            </a:solidFill>
          </p:spPr>
          <p:txBody>
            <a:bodyPr vert="horz" anchor="t" wrap="square" tIns="45720" lIns="91440" bIns="45720" rIns="91440">
              <a:prstTxWarp prst="textNoShape">
                <a:avLst/>
              </a:prstTxWarp>
              <a:normAutofit/>
            </a:bodyPr>
            <a:p>
              <a:pPr algn="l" marL="0"/>
            </a:p>
          </p:txBody>
        </p:sp>
        <p:sp>
          <p:nvSpPr>
            <p:cNvPr name="Freeform 517" id="517"/>
            <p:cNvSpPr/>
            <p:nvPr/>
          </p:nvSpPr>
          <p:spPr>
            <a:xfrm>
              <a:off x="15993811" y="876181"/>
              <a:ext cx="149496" cy="147475"/>
            </a:xfrm>
            <a:custGeom>
              <a:avLst/>
              <a:gdLst/>
              <a:ahLst/>
              <a:cxnLst/>
              <a:rect r="r" b="b" t="t" l="l"/>
              <a:pathLst>
                <a:path w="37" h="37" stroke="true" fill="norm" extrusionOk="true">
                  <a:moveTo>
                    <a:pt x="35" y="27"/>
                  </a:moveTo>
                  <a:cubicBezTo>
                    <a:pt x="12" y="36"/>
                    <a:pt x="12" y="36"/>
                    <a:pt x="12" y="36"/>
                  </a:cubicBezTo>
                  <a:cubicBezTo>
                    <a:pt x="11" y="37"/>
                    <a:pt x="10" y="36"/>
                    <a:pt x="9" y="35"/>
                  </a:cubicBezTo>
                  <a:cubicBezTo>
                    <a:pt x="0" y="12"/>
                    <a:pt x="0" y="12"/>
                    <a:pt x="0" y="12"/>
                  </a:cubicBezTo>
                  <a:cubicBezTo>
                    <a:pt x="0" y="11"/>
                    <a:pt x="1" y="10"/>
                    <a:pt x="2" y="9"/>
                  </a:cubicBezTo>
                  <a:cubicBezTo>
                    <a:pt x="25" y="0"/>
                    <a:pt x="25" y="0"/>
                    <a:pt x="25" y="0"/>
                  </a:cubicBezTo>
                  <a:cubicBezTo>
                    <a:pt x="26" y="0"/>
                    <a:pt x="27" y="1"/>
                    <a:pt x="27" y="2"/>
                  </a:cubicBezTo>
                  <a:cubicBezTo>
                    <a:pt x="36" y="25"/>
                    <a:pt x="36" y="25"/>
                    <a:pt x="36" y="25"/>
                  </a:cubicBezTo>
                  <a:cubicBezTo>
                    <a:pt x="37" y="26"/>
                    <a:pt x="36" y="27"/>
                    <a:pt x="35" y="27"/>
                  </a:cubicBezTo>
                  <a:close/>
                </a:path>
              </a:pathLst>
            </a:custGeom>
            <a:solidFill>
              <a:srgbClr val="606CE2"/>
            </a:solidFill>
          </p:spPr>
          <p:txBody>
            <a:bodyPr vert="horz" anchor="t" wrap="square" tIns="45720" lIns="91440" bIns="45720" rIns="91440">
              <a:prstTxWarp prst="textNoShape">
                <a:avLst/>
              </a:prstTxWarp>
              <a:normAutofit/>
            </a:bodyPr>
            <a:p>
              <a:pPr algn="l" marL="0"/>
            </a:p>
          </p:txBody>
        </p:sp>
        <p:sp>
          <p:nvSpPr>
            <p:cNvPr name="Freeform 518" id="518"/>
            <p:cNvSpPr/>
            <p:nvPr/>
          </p:nvSpPr>
          <p:spPr>
            <a:xfrm>
              <a:off x="15036229" y="-43016"/>
              <a:ext cx="98991" cy="96970"/>
            </a:xfrm>
            <a:custGeom>
              <a:avLst/>
              <a:gdLst/>
              <a:ahLst/>
              <a:cxnLst/>
              <a:rect r="r" b="b" t="t" l="l"/>
              <a:pathLst>
                <a:path w="25" h="24" stroke="true" fill="norm" extrusionOk="true">
                  <a:moveTo>
                    <a:pt x="15" y="24"/>
                  </a:moveTo>
                  <a:cubicBezTo>
                    <a:pt x="1" y="16"/>
                    <a:pt x="1" y="16"/>
                    <a:pt x="1" y="16"/>
                  </a:cubicBezTo>
                  <a:cubicBezTo>
                    <a:pt x="1" y="16"/>
                    <a:pt x="0" y="15"/>
                    <a:pt x="1" y="15"/>
                  </a:cubicBezTo>
                  <a:cubicBezTo>
                    <a:pt x="8" y="0"/>
                    <a:pt x="8" y="0"/>
                    <a:pt x="8" y="0"/>
                  </a:cubicBezTo>
                  <a:cubicBezTo>
                    <a:pt x="8" y="0"/>
                    <a:pt x="9" y="0"/>
                    <a:pt x="10" y="0"/>
                  </a:cubicBezTo>
                  <a:cubicBezTo>
                    <a:pt x="24" y="7"/>
                    <a:pt x="24" y="7"/>
                    <a:pt x="24" y="7"/>
                  </a:cubicBezTo>
                  <a:cubicBezTo>
                    <a:pt x="24" y="8"/>
                    <a:pt x="25" y="8"/>
                    <a:pt x="24" y="9"/>
                  </a:cubicBezTo>
                  <a:cubicBezTo>
                    <a:pt x="17" y="23"/>
                    <a:pt x="17" y="23"/>
                    <a:pt x="17" y="23"/>
                  </a:cubicBezTo>
                  <a:cubicBezTo>
                    <a:pt x="17" y="24"/>
                    <a:pt x="16" y="24"/>
                    <a:pt x="15" y="24"/>
                  </a:cubicBezTo>
                  <a:close/>
                </a:path>
              </a:pathLst>
            </a:custGeom>
            <a:solidFill>
              <a:srgbClr val="FFCB4A"/>
            </a:solidFill>
          </p:spPr>
          <p:txBody>
            <a:bodyPr vert="horz" anchor="t" wrap="square" tIns="45720" lIns="91440" bIns="45720" rIns="91440">
              <a:prstTxWarp prst="textNoShape">
                <a:avLst/>
              </a:prstTxWarp>
              <a:normAutofit/>
            </a:bodyPr>
            <a:p>
              <a:pPr algn="l" marL="0"/>
            </a:p>
          </p:txBody>
        </p:sp>
      </p:grpSp>
      <p:grpSp>
        <p:nvGrpSpPr>
          <p:cNvPr name="Group 519" id="519"/>
          <p:cNvGrpSpPr/>
          <p:nvPr/>
        </p:nvGrpSpPr>
        <p:grpSpPr>
          <a:xfrm rot="9908636">
            <a:off x="11007375" y="5172600"/>
            <a:ext cx="892446" cy="1597695"/>
            <a:chOff x="10159245" y="3060156"/>
            <a:chExt cx="1242432" cy="2224256"/>
          </a:xfrm>
        </p:grpSpPr>
        <p:sp>
          <p:nvSpPr>
            <p:cNvPr name="Freeform 520" id="520"/>
            <p:cNvSpPr/>
            <p:nvPr/>
          </p:nvSpPr>
          <p:spPr>
            <a:xfrm>
              <a:off x="10371367" y="3060156"/>
              <a:ext cx="426266" cy="341416"/>
            </a:xfrm>
            <a:custGeom>
              <a:avLst/>
              <a:gdLst/>
              <a:ahLst/>
              <a:cxnLst/>
              <a:rect r="r" b="b" t="t" l="l"/>
              <a:pathLst>
                <a:path w="211" h="169" stroke="true" fill="norm" extrusionOk="true">
                  <a:moveTo>
                    <a:pt x="211" y="42"/>
                  </a:moveTo>
                  <a:lnTo>
                    <a:pt x="32" y="169"/>
                  </a:lnTo>
                  <a:lnTo>
                    <a:pt x="0" y="125"/>
                  </a:lnTo>
                  <a:lnTo>
                    <a:pt x="181" y="0"/>
                  </a:lnTo>
                  <a:lnTo>
                    <a:pt x="211" y="42"/>
                  </a:lnTo>
                  <a:close/>
                </a:path>
              </a:pathLst>
            </a:custGeom>
            <a:solidFill>
              <a:srgbClr val="5A6BEF"/>
            </a:solidFill>
          </p:spPr>
          <p:txBody>
            <a:bodyPr vert="horz" anchor="t" wrap="square" tIns="45720" lIns="91440" bIns="45720" rIns="91440">
              <a:prstTxWarp prst="textNoShape">
                <a:avLst/>
              </a:prstTxWarp>
              <a:normAutofit/>
            </a:bodyPr>
            <a:p>
              <a:pPr algn="l" marL="0"/>
            </a:p>
          </p:txBody>
        </p:sp>
        <p:sp>
          <p:nvSpPr>
            <p:cNvPr name="AutoShape 521" id="521"/>
            <p:cNvSpPr/>
            <p:nvPr/>
          </p:nvSpPr>
          <p:spPr>
            <a:xfrm>
              <a:off x="10159245" y="3585412"/>
              <a:ext cx="163638" cy="163637"/>
            </a:xfrm>
            <a:prstGeom prst="ellipse">
              <a:avLst/>
            </a:prstGeom>
            <a:solidFill>
              <a:srgbClr val="FA837F"/>
            </a:solidFill>
          </p:spPr>
          <p:txBody>
            <a:bodyPr vert="horz" anchor="t" wrap="square" tIns="45720" lIns="91440" bIns="45720" rIns="91440">
              <a:prstTxWarp prst="textNoShape">
                <a:avLst/>
              </a:prstTxWarp>
              <a:normAutofit/>
            </a:bodyPr>
            <a:p>
              <a:pPr algn="l" marL="0"/>
            </a:p>
          </p:txBody>
        </p:sp>
        <p:sp>
          <p:nvSpPr>
            <p:cNvPr name="AutoShape 522" id="522"/>
            <p:cNvSpPr/>
            <p:nvPr/>
          </p:nvSpPr>
          <p:spPr>
            <a:xfrm>
              <a:off x="11254201" y="3926829"/>
              <a:ext cx="147476" cy="147475"/>
            </a:xfrm>
            <a:prstGeom prst="ellipse">
              <a:avLst/>
            </a:prstGeom>
            <a:solidFill>
              <a:srgbClr val="FDD051"/>
            </a:solidFill>
          </p:spPr>
          <p:txBody>
            <a:bodyPr vert="horz" anchor="t" wrap="square" tIns="45720" lIns="91440" bIns="45720" rIns="91440">
              <a:prstTxWarp prst="textNoShape">
                <a:avLst/>
              </a:prstTxWarp>
              <a:normAutofit/>
            </a:bodyPr>
            <a:p>
              <a:pPr algn="l" marL="0"/>
            </a:p>
          </p:txBody>
        </p:sp>
        <p:sp>
          <p:nvSpPr>
            <p:cNvPr name="Freeform 523" id="523"/>
            <p:cNvSpPr/>
            <p:nvPr/>
          </p:nvSpPr>
          <p:spPr>
            <a:xfrm>
              <a:off x="10636015" y="4106628"/>
              <a:ext cx="218183" cy="216162"/>
            </a:xfrm>
            <a:custGeom>
              <a:avLst/>
              <a:gdLst/>
              <a:ahLst/>
              <a:cxnLst/>
              <a:rect r="r" b="b" t="t" l="l"/>
              <a:pathLst>
                <a:path w="54" h="54" stroke="true" fill="norm" extrusionOk="true">
                  <a:moveTo>
                    <a:pt x="33" y="53"/>
                  </a:moveTo>
                  <a:cubicBezTo>
                    <a:pt x="2" y="37"/>
                    <a:pt x="2" y="37"/>
                    <a:pt x="2" y="37"/>
                  </a:cubicBezTo>
                  <a:cubicBezTo>
                    <a:pt x="1" y="37"/>
                    <a:pt x="0" y="35"/>
                    <a:pt x="1" y="34"/>
                  </a:cubicBezTo>
                  <a:cubicBezTo>
                    <a:pt x="17" y="2"/>
                    <a:pt x="17" y="2"/>
                    <a:pt x="17" y="2"/>
                  </a:cubicBezTo>
                  <a:cubicBezTo>
                    <a:pt x="17" y="1"/>
                    <a:pt x="19" y="0"/>
                    <a:pt x="21" y="1"/>
                  </a:cubicBezTo>
                  <a:cubicBezTo>
                    <a:pt x="52" y="17"/>
                    <a:pt x="52" y="17"/>
                    <a:pt x="52" y="17"/>
                  </a:cubicBezTo>
                  <a:cubicBezTo>
                    <a:pt x="53" y="18"/>
                    <a:pt x="54" y="20"/>
                    <a:pt x="53" y="21"/>
                  </a:cubicBezTo>
                  <a:cubicBezTo>
                    <a:pt x="37" y="52"/>
                    <a:pt x="37" y="52"/>
                    <a:pt x="37" y="52"/>
                  </a:cubicBezTo>
                  <a:cubicBezTo>
                    <a:pt x="36" y="54"/>
                    <a:pt x="35" y="54"/>
                    <a:pt x="33" y="53"/>
                  </a:cubicBezTo>
                  <a:close/>
                </a:path>
              </a:pathLst>
            </a:custGeom>
            <a:solidFill>
              <a:srgbClr val="ADE0F3"/>
            </a:solidFill>
          </p:spPr>
          <p:txBody>
            <a:bodyPr vert="horz" anchor="t" wrap="square" tIns="45720" lIns="91440" bIns="45720" rIns="91440">
              <a:prstTxWarp prst="textNoShape">
                <a:avLst/>
              </a:prstTxWarp>
              <a:normAutofit/>
            </a:bodyPr>
            <a:p>
              <a:pPr algn="l" marL="0"/>
            </a:p>
          </p:txBody>
        </p:sp>
        <p:sp>
          <p:nvSpPr>
            <p:cNvPr name="Freeform 524" id="524"/>
            <p:cNvSpPr/>
            <p:nvPr/>
          </p:nvSpPr>
          <p:spPr>
            <a:xfrm>
              <a:off x="10825916" y="4575317"/>
              <a:ext cx="179800" cy="709095"/>
            </a:xfrm>
            <a:custGeom>
              <a:avLst/>
              <a:gdLst/>
              <a:ahLst/>
              <a:cxnLst/>
              <a:rect r="r" b="b" t="t" l="l"/>
              <a:pathLst>
                <a:path w="45" h="177" stroke="true" fill="norm" extrusionOk="true">
                  <a:moveTo>
                    <a:pt x="11" y="177"/>
                  </a:moveTo>
                  <a:cubicBezTo>
                    <a:pt x="0" y="165"/>
                    <a:pt x="0" y="165"/>
                    <a:pt x="0" y="165"/>
                  </a:cubicBezTo>
                  <a:cubicBezTo>
                    <a:pt x="25" y="141"/>
                    <a:pt x="25" y="141"/>
                    <a:pt x="25" y="141"/>
                  </a:cubicBezTo>
                  <a:cubicBezTo>
                    <a:pt x="27" y="138"/>
                    <a:pt x="29" y="134"/>
                    <a:pt x="28" y="131"/>
                  </a:cubicBezTo>
                  <a:cubicBezTo>
                    <a:pt x="28" y="127"/>
                    <a:pt x="26" y="124"/>
                    <a:pt x="22" y="122"/>
                  </a:cubicBezTo>
                  <a:cubicBezTo>
                    <a:pt x="18" y="119"/>
                    <a:pt x="18" y="119"/>
                    <a:pt x="18" y="119"/>
                  </a:cubicBezTo>
                  <a:cubicBezTo>
                    <a:pt x="10" y="115"/>
                    <a:pt x="5" y="107"/>
                    <a:pt x="4" y="98"/>
                  </a:cubicBezTo>
                  <a:cubicBezTo>
                    <a:pt x="3" y="90"/>
                    <a:pt x="6" y="81"/>
                    <a:pt x="13" y="75"/>
                  </a:cubicBezTo>
                  <a:cubicBezTo>
                    <a:pt x="17" y="71"/>
                    <a:pt x="17" y="71"/>
                    <a:pt x="17" y="71"/>
                  </a:cubicBezTo>
                  <a:cubicBezTo>
                    <a:pt x="19" y="68"/>
                    <a:pt x="21" y="65"/>
                    <a:pt x="20" y="61"/>
                  </a:cubicBezTo>
                  <a:cubicBezTo>
                    <a:pt x="20" y="57"/>
                    <a:pt x="18" y="54"/>
                    <a:pt x="15" y="52"/>
                  </a:cubicBezTo>
                  <a:cubicBezTo>
                    <a:pt x="6" y="47"/>
                    <a:pt x="1" y="38"/>
                    <a:pt x="1" y="29"/>
                  </a:cubicBezTo>
                  <a:cubicBezTo>
                    <a:pt x="1" y="19"/>
                    <a:pt x="6" y="10"/>
                    <a:pt x="14" y="5"/>
                  </a:cubicBezTo>
                  <a:cubicBezTo>
                    <a:pt x="21" y="0"/>
                    <a:pt x="21" y="0"/>
                    <a:pt x="21" y="0"/>
                  </a:cubicBezTo>
                  <a:cubicBezTo>
                    <a:pt x="29" y="14"/>
                    <a:pt x="29" y="14"/>
                    <a:pt x="29" y="14"/>
                  </a:cubicBezTo>
                  <a:cubicBezTo>
                    <a:pt x="23" y="18"/>
                    <a:pt x="23" y="18"/>
                    <a:pt x="23" y="18"/>
                  </a:cubicBezTo>
                  <a:cubicBezTo>
                    <a:pt x="19" y="20"/>
                    <a:pt x="17" y="24"/>
                    <a:pt x="17" y="28"/>
                  </a:cubicBezTo>
                  <a:cubicBezTo>
                    <a:pt x="17" y="33"/>
                    <a:pt x="19" y="36"/>
                    <a:pt x="23" y="38"/>
                  </a:cubicBezTo>
                  <a:cubicBezTo>
                    <a:pt x="30" y="43"/>
                    <a:pt x="35" y="51"/>
                    <a:pt x="36" y="59"/>
                  </a:cubicBezTo>
                  <a:cubicBezTo>
                    <a:pt x="37" y="68"/>
                    <a:pt x="34" y="76"/>
                    <a:pt x="28" y="82"/>
                  </a:cubicBezTo>
                  <a:cubicBezTo>
                    <a:pt x="24" y="86"/>
                    <a:pt x="24" y="86"/>
                    <a:pt x="24" y="86"/>
                  </a:cubicBezTo>
                  <a:cubicBezTo>
                    <a:pt x="21" y="89"/>
                    <a:pt x="20" y="93"/>
                    <a:pt x="20" y="96"/>
                  </a:cubicBezTo>
                  <a:cubicBezTo>
                    <a:pt x="21" y="100"/>
                    <a:pt x="23" y="103"/>
                    <a:pt x="26" y="105"/>
                  </a:cubicBezTo>
                  <a:cubicBezTo>
                    <a:pt x="30" y="108"/>
                    <a:pt x="30" y="108"/>
                    <a:pt x="30" y="108"/>
                  </a:cubicBezTo>
                  <a:cubicBezTo>
                    <a:pt x="38" y="112"/>
                    <a:pt x="43" y="120"/>
                    <a:pt x="44" y="129"/>
                  </a:cubicBezTo>
                  <a:cubicBezTo>
                    <a:pt x="45" y="137"/>
                    <a:pt x="42" y="146"/>
                    <a:pt x="36" y="152"/>
                  </a:cubicBezTo>
                  <a:lnTo>
                    <a:pt x="11" y="177"/>
                  </a:lnTo>
                  <a:close/>
                </a:path>
              </a:pathLst>
            </a:custGeom>
            <a:solidFill>
              <a:srgbClr val="8996F7"/>
            </a:solidFill>
          </p:spPr>
          <p:txBody>
            <a:bodyPr vert="horz" anchor="t" wrap="square" tIns="45720" lIns="91440" bIns="45720" rIns="91440">
              <a:prstTxWarp prst="textNoShape">
                <a:avLst/>
              </a:prstTxWarp>
              <a:normAutofit/>
            </a:bodyPr>
            <a:p>
              <a:pPr algn="l" marL="0"/>
            </a:p>
          </p:txBody>
        </p:sp>
      </p:grpSp>
      <p:sp>
        <p:nvSpPr>
          <p:cNvPr name="TextBox 525" id="525"/>
          <p:cNvSpPr txBox="true"/>
          <p:nvPr/>
        </p:nvSpPr>
        <p:spPr>
          <a:xfrm>
            <a:off x="666750" y="0"/>
            <a:ext cx="10858500" cy="1028700"/>
          </a:xfrm>
          <a:prstGeom prst="rect">
            <a:avLst/>
          </a:prstGeom>
        </p:spPr>
        <p:txBody>
          <a:bodyPr anchor="b" rtlCol="false" vert="horz" tIns="45720" lIns="91440" bIns="45720" rIns="91440">
            <a:normAutofit/>
          </a:bodyPr>
          <a:lstStyle/>
          <a:p>
            <a:pPr algn="l" marL="0">
              <a:lnSpc>
                <a:spcPct val="90000"/>
              </a:lnSpc>
              <a:spcBef>
                <a:spcPct val="0"/>
              </a:spcBef>
              <a:defRPr/>
            </a:pPr>
            <a:r>
              <a:rPr lang="zh-CN" b="true" i="false" sz="2800" baseline="0" u="none" altLang="en-US">
                <a:solidFill>
                  <a:srgbClr val="000000"/>
                </a:solidFill>
                <a:latin typeface="微软雅黑"/>
                <a:ea typeface="微软雅黑"/>
              </a:rPr>
              <a:t>Class Distribution</a:t>
            </a:r>
            <a:endParaRPr lang="en-US" sz="1100"/>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name="AutoShape 2" id="2"/>
          <p:cNvSpPr/>
          <p:nvPr>
            <p:ph type="title"/>
          </p:nvPr>
        </p:nvSpPr>
        <p:spPr>
          <a:xfrm>
            <a:off x="669924" y="1"/>
            <a:ext cx="10850563" cy="1028699"/>
          </a:xfrm>
        </p:spPr>
        <p:txBody>
          <a:bodyPr vert="horz" anchor="b" tIns="45720" lIns="91440" bIns="45720" rIns="91440">
            <a:normAutofit/>
          </a:bodyPr>
          <a:p>
            <a:pPr algn="l">
              <a:lnSpc>
                <a:spcPct val="90000"/>
              </a:lnSpc>
              <a:spcBef>
                <a:spcPct val="0"/>
              </a:spcBef>
            </a:pPr>
            <a:r>
              <a:rPr lang="en-US" b="true" i="false" sz="2800" baseline="0" u="none">
                <a:solidFill>
                  <a:srgbClr val="000000"/>
                </a:solidFill>
                <a:latin typeface="+mn-ea"/>
                <a:ea typeface="+mn-ea"/>
              </a:rPr>
              <a:t>Feature Insights</a:t>
            </a:r>
          </a:p>
        </p:txBody>
      </p:sp>
      <p:sp>
        <p:nvSpPr>
          <p:cNvPr name="AutoShape 3" id="3"/>
          <p:cNvSpPr/>
          <p:nvPr/>
        </p:nvSpPr>
        <p:spPr>
          <a:xfrm>
            <a:off x="-41897" y="5491276"/>
            <a:ext cx="12192000" cy="1346907"/>
          </a:xfrm>
          <a:prstGeom prst="rect">
            <a:avLst/>
          </a:prstGeom>
          <a:solidFill>
            <a:srgbClr val="FFFFFF">
              <a:lumMod val="95000"/>
            </a:srgbClr>
          </a:solidFill>
          <a:ln>
            <a:noFill/>
          </a:ln>
        </p:spPr>
        <p:txBody>
          <a:bodyPr vert="horz" anchor="ctr" wrap="square" tIns="45720" lIns="91440" bIns="45720" rIns="91440">
            <a:normAutofit/>
          </a:bodyPr>
          <a:p>
            <a:pPr algn="ctr" marL="0"/>
          </a:p>
        </p:txBody>
      </p:sp>
      <p:sp>
        <p:nvSpPr>
          <p:cNvPr name="TextBox 4" id="4"/>
          <p:cNvSpPr txBox="true"/>
          <p:nvPr/>
        </p:nvSpPr>
        <p:spPr>
          <a:xfrm>
            <a:off x="674688" y="5315741"/>
            <a:ext cx="10845800" cy="831059"/>
          </a:xfrm>
          <a:prstGeom prst="rect">
            <a:avLst/>
          </a:prstGeom>
          <a:noFill/>
          <a:ln>
            <a:noFill/>
          </a:ln>
        </p:spPr>
        <p:txBody>
          <a:bodyPr anchor="ctr" rtlCol="false" vert="horz" wrap="square" tIns="45720" lIns="91440" bIns="45720" rIns="91440">
            <a:normAutofit/>
          </a:bodyPr>
          <a:lstStyle/>
          <a:p>
            <a:pPr algn="ctr" marL="0">
              <a:defRPr/>
            </a:pPr>
            <a:endParaRPr lang="en-US" sz="1100"/>
          </a:p>
        </p:txBody>
      </p:sp>
      <p:grpSp>
        <p:nvGrpSpPr>
          <p:cNvPr name="Group 5" id="5"/>
          <p:cNvGrpSpPr/>
          <p:nvPr/>
        </p:nvGrpSpPr>
        <p:grpSpPr>
          <a:xfrm>
            <a:off x="3230251" y="1257063"/>
            <a:ext cx="5731438" cy="4257595"/>
            <a:chOff x="2683041" y="1231546"/>
            <a:chExt cx="6825918" cy="4941224"/>
          </a:xfrm>
        </p:grpSpPr>
        <p:sp>
          <p:nvSpPr>
            <p:cNvPr name="Freeform 6" id="6"/>
            <p:cNvSpPr/>
            <p:nvPr/>
          </p:nvSpPr>
          <p:spPr>
            <a:xfrm>
              <a:off x="5668255" y="2832270"/>
              <a:ext cx="749644" cy="749644"/>
            </a:xfrm>
            <a:custGeom>
              <a:avLst/>
              <a:gdLst/>
              <a:ahLst/>
              <a:cxnLst/>
              <a:rect r="r" b="b" t="t" l="l"/>
              <a:pathLst>
                <a:path w="161925" h="161925" stroke="true" fill="norm" extrusionOk="true">
                  <a:moveTo>
                    <a:pt x="83344" y="159544"/>
                  </a:moveTo>
                  <a:cubicBezTo>
                    <a:pt x="125254" y="159544"/>
                    <a:pt x="159544" y="125254"/>
                    <a:pt x="159544" y="83344"/>
                  </a:cubicBezTo>
                  <a:cubicBezTo>
                    <a:pt x="159544" y="41434"/>
                    <a:pt x="125254" y="7144"/>
                    <a:pt x="83344" y="7144"/>
                  </a:cubicBezTo>
                  <a:cubicBezTo>
                    <a:pt x="41434" y="7144"/>
                    <a:pt x="7144" y="41434"/>
                    <a:pt x="7144" y="83344"/>
                  </a:cubicBezTo>
                  <a:cubicBezTo>
                    <a:pt x="7144" y="125254"/>
                    <a:pt x="41434" y="159544"/>
                    <a:pt x="83344" y="159544"/>
                  </a:cubicBezTo>
                </a:path>
              </a:pathLst>
            </a:custGeom>
            <a:solidFill>
              <a:srgbClr val="FFFFFF">
                <a:lumMod val="50000"/>
              </a:srgbClr>
            </a:solidFill>
            <a:ln cap="flat">
              <a:noFill/>
              <a:prstDash val="solid"/>
              <a:miter lim="800000"/>
            </a:ln>
          </p:spPr>
          <p:txBody>
            <a:bodyPr vert="horz" anchor="ctr" wrap="square" tIns="45720" lIns="91440" bIns="45720" rIns="91440">
              <a:normAutofit/>
            </a:bodyPr>
            <a:p>
              <a:pPr algn="l" marL="0"/>
            </a:p>
          </p:txBody>
        </p:sp>
        <p:sp>
          <p:nvSpPr>
            <p:cNvPr name="Freeform 7" id="7"/>
            <p:cNvSpPr/>
            <p:nvPr/>
          </p:nvSpPr>
          <p:spPr>
            <a:xfrm>
              <a:off x="4995782" y="4292651"/>
              <a:ext cx="2116642" cy="1880119"/>
            </a:xfrm>
            <a:custGeom>
              <a:avLst/>
              <a:gdLst/>
              <a:ahLst/>
              <a:cxnLst/>
              <a:rect r="r" b="b" t="t" l="l"/>
              <a:pathLst>
                <a:path w="2738183" h="1554487" stroke="true" fill="norm" extrusionOk="true">
                  <a:moveTo>
                    <a:pt x="0" y="0"/>
                  </a:moveTo>
                  <a:lnTo>
                    <a:pt x="2738183" y="0"/>
                  </a:lnTo>
                  <a:lnTo>
                    <a:pt x="2510001" y="684546"/>
                  </a:lnTo>
                  <a:lnTo>
                    <a:pt x="2167728" y="684546"/>
                  </a:lnTo>
                  <a:lnTo>
                    <a:pt x="2078503" y="1554487"/>
                  </a:lnTo>
                  <a:lnTo>
                    <a:pt x="659680" y="1554487"/>
                  </a:lnTo>
                  <a:lnTo>
                    <a:pt x="570455" y="684546"/>
                  </a:lnTo>
                  <a:lnTo>
                    <a:pt x="228182" y="684546"/>
                  </a:lnTo>
                  <a:close/>
                </a:path>
              </a:pathLst>
            </a:custGeom>
            <a:solidFill>
              <a:srgbClr val="FFFFFF">
                <a:lumMod val="95000"/>
              </a:srgbClr>
            </a:solidFill>
            <a:ln cap="flat">
              <a:noFill/>
              <a:prstDash val="solid"/>
              <a:miter lim="800000"/>
            </a:ln>
          </p:spPr>
          <p:txBody>
            <a:bodyPr vert="horz" anchor="ctr" wrap="square" tIns="45720" lIns="91440" bIns="45720" rIns="91440">
              <a:normAutofit/>
            </a:bodyPr>
            <a:p>
              <a:pPr algn="l" marL="0"/>
            </a:p>
          </p:txBody>
        </p:sp>
        <p:sp>
          <p:nvSpPr>
            <p:cNvPr name="Freeform 8" id="8"/>
            <p:cNvSpPr/>
            <p:nvPr/>
          </p:nvSpPr>
          <p:spPr>
            <a:xfrm>
              <a:off x="5262565" y="3626010"/>
              <a:ext cx="1587482" cy="573257"/>
            </a:xfrm>
            <a:custGeom>
              <a:avLst/>
              <a:gdLst/>
              <a:ahLst/>
              <a:cxnLst/>
              <a:rect r="r" b="b" t="t" l="l"/>
              <a:pathLst>
                <a:path w="342900" h="123825" stroke="true" fill="norm" extrusionOk="true">
                  <a:moveTo>
                    <a:pt x="325279" y="77629"/>
                  </a:moveTo>
                  <a:cubicBezTo>
                    <a:pt x="323374" y="70009"/>
                    <a:pt x="319564" y="62389"/>
                    <a:pt x="313849" y="56674"/>
                  </a:cubicBezTo>
                  <a:cubicBezTo>
                    <a:pt x="290989" y="37624"/>
                    <a:pt x="264319" y="24289"/>
                    <a:pt x="233839" y="14764"/>
                  </a:cubicBezTo>
                  <a:cubicBezTo>
                    <a:pt x="212884" y="10954"/>
                    <a:pt x="191929" y="7144"/>
                    <a:pt x="170974" y="7144"/>
                  </a:cubicBezTo>
                  <a:cubicBezTo>
                    <a:pt x="150019" y="7144"/>
                    <a:pt x="129064" y="10954"/>
                    <a:pt x="108109" y="16669"/>
                  </a:cubicBezTo>
                  <a:cubicBezTo>
                    <a:pt x="77629" y="24289"/>
                    <a:pt x="50959" y="39529"/>
                    <a:pt x="28099" y="58579"/>
                  </a:cubicBezTo>
                  <a:cubicBezTo>
                    <a:pt x="22384" y="64294"/>
                    <a:pt x="18574" y="71914"/>
                    <a:pt x="16669" y="79534"/>
                  </a:cubicBezTo>
                  <a:lnTo>
                    <a:pt x="7144" y="121444"/>
                  </a:lnTo>
                  <a:lnTo>
                    <a:pt x="335756" y="121444"/>
                  </a:lnTo>
                  <a:lnTo>
                    <a:pt x="325279" y="77629"/>
                  </a:lnTo>
                  <a:close/>
                </a:path>
              </a:pathLst>
            </a:custGeom>
            <a:solidFill>
              <a:srgbClr val="FFFFFF">
                <a:lumMod val="50000"/>
              </a:srgbClr>
            </a:solidFill>
            <a:ln cap="flat">
              <a:noFill/>
              <a:prstDash val="solid"/>
              <a:miter lim="800000"/>
            </a:ln>
          </p:spPr>
          <p:txBody>
            <a:bodyPr vert="horz" anchor="ctr" wrap="square" tIns="45720" lIns="91440" bIns="45720" rIns="91440">
              <a:normAutofit/>
            </a:bodyPr>
            <a:p>
              <a:pPr algn="l" marL="0"/>
            </a:p>
          </p:txBody>
        </p:sp>
        <p:sp>
          <p:nvSpPr>
            <p:cNvPr name="Freeform 9" id="9"/>
            <p:cNvSpPr/>
            <p:nvPr/>
          </p:nvSpPr>
          <p:spPr>
            <a:xfrm>
              <a:off x="2683041" y="2024145"/>
              <a:ext cx="2908050" cy="792599"/>
            </a:xfrm>
            <a:custGeom>
              <a:avLst/>
              <a:gdLst/>
              <a:ahLst/>
              <a:cxnLst/>
              <a:rect r="r" b="b" t="t" l="l"/>
              <a:pathLst>
                <a:path w="2908050" h="792599" stroke="true" fill="norm" extrusionOk="true">
                  <a:moveTo>
                    <a:pt x="95545" y="0"/>
                  </a:moveTo>
                  <a:lnTo>
                    <a:pt x="2812505" y="0"/>
                  </a:lnTo>
                  <a:cubicBezTo>
                    <a:pt x="2865273" y="0"/>
                    <a:pt x="2908050" y="42777"/>
                    <a:pt x="2908050" y="95545"/>
                  </a:cubicBezTo>
                  <a:lnTo>
                    <a:pt x="2908050" y="477712"/>
                  </a:lnTo>
                  <a:cubicBezTo>
                    <a:pt x="2908050" y="530480"/>
                    <a:pt x="2865273" y="573257"/>
                    <a:pt x="2812505" y="573257"/>
                  </a:cubicBezTo>
                  <a:lnTo>
                    <a:pt x="2718697" y="573257"/>
                  </a:lnTo>
                  <a:lnTo>
                    <a:pt x="2718697" y="792599"/>
                  </a:lnTo>
                  <a:lnTo>
                    <a:pt x="2493800" y="573257"/>
                  </a:lnTo>
                  <a:lnTo>
                    <a:pt x="95545" y="573257"/>
                  </a:lnTo>
                  <a:cubicBezTo>
                    <a:pt x="42777" y="573257"/>
                    <a:pt x="0" y="530480"/>
                    <a:pt x="0" y="477712"/>
                  </a:cubicBezTo>
                  <a:lnTo>
                    <a:pt x="0" y="95545"/>
                  </a:lnTo>
                  <a:cubicBezTo>
                    <a:pt x="0" y="42777"/>
                    <a:pt x="42777" y="0"/>
                    <a:pt x="95545" y="0"/>
                  </a:cubicBezTo>
                  <a:close/>
                </a:path>
              </a:pathLst>
            </a:custGeom>
            <a:solidFill>
              <a:schemeClr val="accent3"/>
            </a:solidFill>
            <a:ln>
              <a:noFill/>
            </a:ln>
          </p:spPr>
          <p:txBody>
            <a:bodyPr vert="horz" anchor="t" wrap="square" tIns="45720" lIns="91440" bIns="45720" rIns="91440">
              <a:normAutofit/>
            </a:bodyPr>
            <a:p>
              <a:pPr algn="ctr" marL="0">
                <a:lnSpc>
                  <a:spcPct val="150000"/>
                </a:lnSpc>
              </a:pPr>
            </a:p>
          </p:txBody>
        </p:sp>
        <p:sp>
          <p:nvSpPr>
            <p:cNvPr name="Freeform 10" id="10"/>
            <p:cNvSpPr/>
            <p:nvPr/>
          </p:nvSpPr>
          <p:spPr>
            <a:xfrm>
              <a:off x="6033602" y="1363716"/>
              <a:ext cx="2908050" cy="791548"/>
            </a:xfrm>
            <a:custGeom>
              <a:avLst/>
              <a:gdLst/>
              <a:ahLst/>
              <a:cxnLst/>
              <a:rect r="r" b="b" t="t" l="l"/>
              <a:pathLst>
                <a:path w="2908050" h="791548" stroke="true" fill="norm" extrusionOk="true">
                  <a:moveTo>
                    <a:pt x="95545" y="0"/>
                  </a:moveTo>
                  <a:lnTo>
                    <a:pt x="2051457" y="0"/>
                  </a:lnTo>
                  <a:lnTo>
                    <a:pt x="2051462" y="1"/>
                  </a:lnTo>
                  <a:lnTo>
                    <a:pt x="2812505" y="1"/>
                  </a:lnTo>
                  <a:cubicBezTo>
                    <a:pt x="2865273" y="1"/>
                    <a:pt x="2908050" y="42778"/>
                    <a:pt x="2908050" y="95546"/>
                  </a:cubicBezTo>
                  <a:lnTo>
                    <a:pt x="2908050" y="477713"/>
                  </a:lnTo>
                  <a:cubicBezTo>
                    <a:pt x="2908050" y="530481"/>
                    <a:pt x="2865273" y="573258"/>
                    <a:pt x="2812505" y="573258"/>
                  </a:cubicBezTo>
                  <a:lnTo>
                    <a:pt x="413172" y="573258"/>
                  </a:lnTo>
                  <a:lnTo>
                    <a:pt x="189353" y="791548"/>
                  </a:lnTo>
                  <a:lnTo>
                    <a:pt x="189353" y="573258"/>
                  </a:lnTo>
                  <a:lnTo>
                    <a:pt x="95545" y="573258"/>
                  </a:lnTo>
                  <a:cubicBezTo>
                    <a:pt x="42777" y="573258"/>
                    <a:pt x="0" y="530481"/>
                    <a:pt x="0" y="477713"/>
                  </a:cubicBezTo>
                  <a:lnTo>
                    <a:pt x="0" y="477712"/>
                  </a:lnTo>
                  <a:lnTo>
                    <a:pt x="0" y="95546"/>
                  </a:lnTo>
                  <a:lnTo>
                    <a:pt x="0" y="95545"/>
                  </a:lnTo>
                  <a:cubicBezTo>
                    <a:pt x="0" y="42777"/>
                    <a:pt x="42777" y="0"/>
                    <a:pt x="95545" y="0"/>
                  </a:cubicBezTo>
                  <a:close/>
                </a:path>
              </a:pathLst>
            </a:custGeom>
            <a:solidFill>
              <a:schemeClr val="accent1"/>
            </a:solidFill>
            <a:ln>
              <a:noFill/>
            </a:ln>
          </p:spPr>
          <p:txBody>
            <a:bodyPr vert="horz" anchor="t" wrap="square" tIns="45720" lIns="91440" bIns="45720" rIns="91440">
              <a:normAutofit/>
            </a:bodyPr>
            <a:p>
              <a:pPr algn="ctr" marL="0">
                <a:lnSpc>
                  <a:spcPct val="150000"/>
                </a:lnSpc>
              </a:pPr>
            </a:p>
          </p:txBody>
        </p:sp>
        <p:sp>
          <p:nvSpPr>
            <p:cNvPr name="Freeform 11" id="11"/>
            <p:cNvSpPr/>
            <p:nvPr/>
          </p:nvSpPr>
          <p:spPr>
            <a:xfrm>
              <a:off x="6600909" y="2145006"/>
              <a:ext cx="2908050" cy="792599"/>
            </a:xfrm>
            <a:custGeom>
              <a:avLst/>
              <a:gdLst/>
              <a:ahLst/>
              <a:cxnLst/>
              <a:rect r="r" b="b" t="t" l="l"/>
              <a:pathLst>
                <a:path w="2908050" h="792599" stroke="true" fill="norm" extrusionOk="true">
                  <a:moveTo>
                    <a:pt x="95545" y="0"/>
                  </a:moveTo>
                  <a:lnTo>
                    <a:pt x="1360539" y="0"/>
                  </a:lnTo>
                  <a:lnTo>
                    <a:pt x="1380436" y="4017"/>
                  </a:lnTo>
                  <a:lnTo>
                    <a:pt x="2812505" y="4017"/>
                  </a:lnTo>
                  <a:cubicBezTo>
                    <a:pt x="2865273" y="4017"/>
                    <a:pt x="2908050" y="46794"/>
                    <a:pt x="2908050" y="99562"/>
                  </a:cubicBezTo>
                  <a:lnTo>
                    <a:pt x="2908050" y="481729"/>
                  </a:lnTo>
                  <a:cubicBezTo>
                    <a:pt x="2908050" y="534497"/>
                    <a:pt x="2865273" y="577274"/>
                    <a:pt x="2812505" y="577274"/>
                  </a:cubicBezTo>
                  <a:lnTo>
                    <a:pt x="410133" y="577274"/>
                  </a:lnTo>
                  <a:lnTo>
                    <a:pt x="189353" y="792599"/>
                  </a:lnTo>
                  <a:lnTo>
                    <a:pt x="189353" y="577274"/>
                  </a:lnTo>
                  <a:lnTo>
                    <a:pt x="95545" y="577274"/>
                  </a:lnTo>
                  <a:cubicBezTo>
                    <a:pt x="42777" y="577274"/>
                    <a:pt x="0" y="534497"/>
                    <a:pt x="0" y="481729"/>
                  </a:cubicBezTo>
                  <a:lnTo>
                    <a:pt x="0" y="477712"/>
                  </a:lnTo>
                  <a:lnTo>
                    <a:pt x="0" y="99562"/>
                  </a:lnTo>
                  <a:lnTo>
                    <a:pt x="0" y="95545"/>
                  </a:lnTo>
                  <a:cubicBezTo>
                    <a:pt x="0" y="42777"/>
                    <a:pt x="42777" y="0"/>
                    <a:pt x="95545" y="0"/>
                  </a:cubicBezTo>
                  <a:close/>
                </a:path>
              </a:pathLst>
            </a:custGeom>
            <a:solidFill>
              <a:schemeClr val="accent2"/>
            </a:solidFill>
            <a:ln>
              <a:noFill/>
            </a:ln>
          </p:spPr>
          <p:txBody>
            <a:bodyPr vert="horz" anchor="t" wrap="square" tIns="45720" lIns="91440" bIns="45720" rIns="91440">
              <a:normAutofit/>
            </a:bodyPr>
            <a:p>
              <a:pPr algn="ctr" marL="0">
                <a:lnSpc>
                  <a:spcPct val="150000"/>
                </a:lnSpc>
              </a:pPr>
            </a:p>
          </p:txBody>
        </p:sp>
        <p:sp>
          <p:nvSpPr>
            <p:cNvPr name="Freeform 12" id="12"/>
            <p:cNvSpPr/>
            <p:nvPr/>
          </p:nvSpPr>
          <p:spPr>
            <a:xfrm>
              <a:off x="3990500" y="2961099"/>
              <a:ext cx="1692191" cy="792599"/>
            </a:xfrm>
            <a:custGeom>
              <a:avLst/>
              <a:gdLst/>
              <a:ahLst/>
              <a:cxnLst/>
              <a:rect r="r" b="b" t="t" l="l"/>
              <a:pathLst>
                <a:path w="2908050" h="792599" stroke="true" fill="norm" extrusionOk="true">
                  <a:moveTo>
                    <a:pt x="95545" y="0"/>
                  </a:moveTo>
                  <a:lnTo>
                    <a:pt x="2812505" y="0"/>
                  </a:lnTo>
                  <a:cubicBezTo>
                    <a:pt x="2865273" y="0"/>
                    <a:pt x="2908050" y="42777"/>
                    <a:pt x="2908050" y="95545"/>
                  </a:cubicBezTo>
                  <a:lnTo>
                    <a:pt x="2908050" y="477712"/>
                  </a:lnTo>
                  <a:cubicBezTo>
                    <a:pt x="2908050" y="530480"/>
                    <a:pt x="2865273" y="573257"/>
                    <a:pt x="2812505" y="573257"/>
                  </a:cubicBezTo>
                  <a:lnTo>
                    <a:pt x="2718697" y="573257"/>
                  </a:lnTo>
                  <a:lnTo>
                    <a:pt x="2718697" y="792599"/>
                  </a:lnTo>
                  <a:lnTo>
                    <a:pt x="2493800" y="573257"/>
                  </a:lnTo>
                  <a:lnTo>
                    <a:pt x="95545" y="573257"/>
                  </a:lnTo>
                  <a:cubicBezTo>
                    <a:pt x="42777" y="573257"/>
                    <a:pt x="0" y="530480"/>
                    <a:pt x="0" y="477712"/>
                  </a:cubicBezTo>
                  <a:lnTo>
                    <a:pt x="0" y="95545"/>
                  </a:lnTo>
                  <a:cubicBezTo>
                    <a:pt x="0" y="42777"/>
                    <a:pt x="42777" y="0"/>
                    <a:pt x="95545" y="0"/>
                  </a:cubicBezTo>
                  <a:close/>
                </a:path>
              </a:pathLst>
            </a:custGeom>
            <a:solidFill>
              <a:srgbClr val="FFFFFF">
                <a:alpha val="75000"/>
                <a:lumMod val="95000"/>
              </a:srgbClr>
            </a:solidFill>
            <a:ln>
              <a:noFill/>
            </a:ln>
          </p:spPr>
          <p:txBody>
            <a:bodyPr vert="horz" anchor="t" wrap="square" tIns="45720" lIns="91440" bIns="45720" rIns="91440">
              <a:normAutofit/>
            </a:bodyPr>
            <a:p>
              <a:pPr algn="ctr" marL="0">
                <a:lnSpc>
                  <a:spcPct val="150000"/>
                </a:lnSpc>
              </a:pPr>
            </a:p>
          </p:txBody>
        </p:sp>
        <p:sp>
          <p:nvSpPr>
            <p:cNvPr name="Freeform 13" id="13"/>
            <p:cNvSpPr/>
            <p:nvPr/>
          </p:nvSpPr>
          <p:spPr>
            <a:xfrm>
              <a:off x="3797301" y="1231546"/>
              <a:ext cx="2015046" cy="792599"/>
            </a:xfrm>
            <a:custGeom>
              <a:avLst/>
              <a:gdLst/>
              <a:ahLst/>
              <a:cxnLst/>
              <a:rect r="r" b="b" t="t" l="l"/>
              <a:pathLst>
                <a:path w="2908050" h="792599" stroke="true" fill="norm" extrusionOk="true">
                  <a:moveTo>
                    <a:pt x="95545" y="0"/>
                  </a:moveTo>
                  <a:lnTo>
                    <a:pt x="2812505" y="0"/>
                  </a:lnTo>
                  <a:cubicBezTo>
                    <a:pt x="2865273" y="0"/>
                    <a:pt x="2908050" y="42777"/>
                    <a:pt x="2908050" y="95545"/>
                  </a:cubicBezTo>
                  <a:lnTo>
                    <a:pt x="2908050" y="477712"/>
                  </a:lnTo>
                  <a:cubicBezTo>
                    <a:pt x="2908050" y="530480"/>
                    <a:pt x="2865273" y="573257"/>
                    <a:pt x="2812505" y="573257"/>
                  </a:cubicBezTo>
                  <a:lnTo>
                    <a:pt x="2718697" y="573257"/>
                  </a:lnTo>
                  <a:lnTo>
                    <a:pt x="2718697" y="792599"/>
                  </a:lnTo>
                  <a:lnTo>
                    <a:pt x="2493800" y="573257"/>
                  </a:lnTo>
                  <a:lnTo>
                    <a:pt x="95545" y="573257"/>
                  </a:lnTo>
                  <a:cubicBezTo>
                    <a:pt x="42777" y="573257"/>
                    <a:pt x="0" y="530480"/>
                    <a:pt x="0" y="477712"/>
                  </a:cubicBezTo>
                  <a:lnTo>
                    <a:pt x="0" y="95545"/>
                  </a:lnTo>
                  <a:cubicBezTo>
                    <a:pt x="0" y="42777"/>
                    <a:pt x="42777" y="0"/>
                    <a:pt x="95545" y="0"/>
                  </a:cubicBezTo>
                  <a:close/>
                </a:path>
              </a:pathLst>
            </a:custGeom>
            <a:solidFill>
              <a:srgbClr val="FFFFFF">
                <a:alpha val="61000"/>
                <a:lumMod val="95000"/>
              </a:srgbClr>
            </a:solidFill>
            <a:ln>
              <a:noFill/>
            </a:ln>
          </p:spPr>
          <p:txBody>
            <a:bodyPr vert="horz" anchor="t" wrap="square" tIns="45720" lIns="91440" bIns="45720" rIns="91440">
              <a:normAutofit/>
            </a:bodyPr>
            <a:p>
              <a:pPr algn="ctr" marL="0">
                <a:lnSpc>
                  <a:spcPct val="150000"/>
                </a:lnSpc>
              </a:pPr>
            </a:p>
          </p:txBody>
        </p:sp>
      </p:grpSp>
      <p:sp>
        <p:nvSpPr>
          <p:cNvPr name="TextBox 14" id="14"/>
          <p:cNvSpPr txBox="true"/>
          <p:nvPr/>
        </p:nvSpPr>
        <p:spPr>
          <a:xfrm>
            <a:off x="188007" y="2857689"/>
            <a:ext cx="4140063" cy="338554"/>
          </a:xfrm>
          <a:prstGeom prst="rect">
            <a:avLst/>
          </a:prstGeom>
          <a:noFill/>
          <a:ln>
            <a:noFill/>
            <a:miter lim="800000"/>
          </a:ln>
        </p:spPr>
        <p:txBody>
          <a:bodyPr anchor="t" rtlCol="false" vert="horz" wrap="square" tIns="45720" lIns="91440" bIns="45720" rIns="91440">
            <a:spAutoFit/>
          </a:bodyPr>
          <a:lstStyle/>
          <a:p>
            <a:pPr algn="r" marL="0">
              <a:lnSpc>
                <a:spcPct val="100000"/>
              </a:lnSpc>
              <a:spcBef>
                <a:spcPct val="0"/>
              </a:spcBef>
              <a:defRPr/>
            </a:pPr>
            <a:r>
              <a:rPr lang="zh-CN" b="true" i="false" sz="1600" baseline="0" u="none" altLang="en-US">
                <a:solidFill>
                  <a:srgbClr val="000000"/>
                </a:solidFill>
                <a:latin typeface="微软雅黑"/>
                <a:ea typeface="微软雅黑"/>
              </a:rPr>
              <a:t>Importance of glucose levels and BMI</a:t>
            </a:r>
            <a:endParaRPr lang="en-US" sz="1100"/>
          </a:p>
        </p:txBody>
      </p:sp>
      <p:sp>
        <p:nvSpPr>
          <p:cNvPr name="AutoShape 15" id="15"/>
          <p:cNvSpPr/>
          <p:nvPr/>
        </p:nvSpPr>
        <p:spPr>
          <a:xfrm>
            <a:off x="188007" y="3383306"/>
            <a:ext cx="4140063" cy="1023742"/>
          </a:xfrm>
          <a:prstGeom prst="rect">
            <a:avLst/>
          </a:prstGeom>
          <a:noFill/>
          <a:ln>
            <a:noFill/>
          </a:ln>
        </p:spPr>
        <p:txBody>
          <a:bodyPr vert="horz" anchor="t" wrap="square" tIns="45720" lIns="91440" bIns="45720" rIns="91440">
            <a:spAutoFit/>
          </a:bodyPr>
          <a:p>
            <a:pPr algn="r" marL="0">
              <a:lnSpc>
                <a:spcPct val="150000"/>
              </a:lnSpc>
            </a:pPr>
            <a:r>
              <a:rPr lang="en-US" b="false" i="false" sz="1400" baseline="0" u="none">
                <a:solidFill>
                  <a:srgbClr val="000000"/>
                </a:solidFill>
                <a:latin typeface="+mn-ea"/>
                <a:ea typeface="+mn-ea"/>
              </a:rPr>
              <a:t>Further exploration indicated that higher glucose levels and BMI are strongly correlated with diabetes, highlighting their significance as predictive factors.</a:t>
            </a:r>
          </a:p>
        </p:txBody>
      </p:sp>
      <p:sp>
        <p:nvSpPr>
          <p:cNvPr name="TextBox 16" id="16"/>
          <p:cNvSpPr txBox="true"/>
          <p:nvPr/>
        </p:nvSpPr>
        <p:spPr>
          <a:xfrm>
            <a:off x="7861351" y="2852537"/>
            <a:ext cx="4140061" cy="338554"/>
          </a:xfrm>
          <a:prstGeom prst="rect">
            <a:avLst/>
          </a:prstGeom>
          <a:noFill/>
          <a:ln>
            <a:noFill/>
            <a:miter lim="800000"/>
          </a:ln>
        </p:spPr>
        <p:txBody>
          <a:bodyPr anchor="t" rtlCol="false" vert="horz" wrap="square" tIns="45720" lIns="91440" bIns="45720" rIns="91440">
            <a:spAutoFit/>
          </a:bodyPr>
          <a:lstStyle/>
          <a:p>
            <a:pPr algn="l" marL="0">
              <a:lnSpc>
                <a:spcPct val="100000"/>
              </a:lnSpc>
              <a:spcBef>
                <a:spcPct val="0"/>
              </a:spcBef>
              <a:defRPr/>
            </a:pPr>
            <a:r>
              <a:rPr lang="zh-CN" b="true" i="false" sz="1600" baseline="0" u="none" altLang="en-US">
                <a:solidFill>
                  <a:srgbClr val="000000"/>
                </a:solidFill>
                <a:latin typeface="微软雅黑"/>
                <a:ea typeface="微软雅黑"/>
              </a:rPr>
              <a:t>Detection and management of outliers</a:t>
            </a:r>
            <a:endParaRPr lang="en-US" sz="1100"/>
          </a:p>
        </p:txBody>
      </p:sp>
      <p:sp>
        <p:nvSpPr>
          <p:cNvPr name="AutoShape 17" id="17"/>
          <p:cNvSpPr/>
          <p:nvPr/>
        </p:nvSpPr>
        <p:spPr>
          <a:xfrm>
            <a:off x="7861351" y="3374401"/>
            <a:ext cx="4140060" cy="1023742"/>
          </a:xfrm>
          <a:prstGeom prst="rect">
            <a:avLst/>
          </a:prstGeom>
          <a:noFill/>
          <a:ln>
            <a:noFill/>
          </a:ln>
        </p:spPr>
        <p:txBody>
          <a:bodyPr vert="horz" anchor="t" wrap="square" tIns="45720" lIns="91440" bIns="45720" rIns="91440">
            <a:spAutoFit/>
          </a:bodyPr>
          <a:p>
            <a:pPr algn="l" marL="0">
              <a:lnSpc>
                <a:spcPct val="150000"/>
              </a:lnSpc>
            </a:pPr>
            <a:r>
              <a:rPr lang="en-US" b="false" i="false" sz="1400" baseline="0" u="none">
                <a:solidFill>
                  <a:srgbClr val="000000"/>
                </a:solidFill>
                <a:latin typeface="+mn-ea"/>
                <a:ea typeface="+mn-ea"/>
              </a:rPr>
              <a:t>Outliers in the data were detected and managed appropriately to prevent skewed results in the model predictions, enhancing overall performance.</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name="AutoShape 2" id="2"/>
          <p:cNvSpPr/>
          <p:nvPr>
            <p:ph type="title"/>
          </p:nvPr>
        </p:nvSpPr>
        <p:spPr>
          <a:xfrm>
            <a:off x="3193576" y="2872858"/>
            <a:ext cx="6535040" cy="590931"/>
          </a:xfrm>
        </p:spPr>
        <p:txBody>
          <a:bodyPr vert="horz" anchor="ctr" wrap="square" tIns="45720" lIns="91440" bIns="45720" rIns="91440">
            <a:spAutoFit/>
          </a:bodyPr>
          <a:p>
            <a:pPr algn="l">
              <a:lnSpc>
                <a:spcPct val="90000"/>
              </a:lnSpc>
              <a:spcBef>
                <a:spcPct val="0"/>
              </a:spcBef>
            </a:pPr>
            <a:r>
              <a:rPr lang="en-US" b="true" i="false" sz="3600" baseline="0" u="none">
                <a:solidFill>
                  <a:srgbClr val="000000"/>
                </a:solidFill>
                <a:latin typeface="+mn-ea"/>
                <a:ea typeface="+mn-ea"/>
              </a:rPr>
              <a:t>Model Evaluation</a:t>
            </a:r>
          </a:p>
        </p:txBody>
      </p:sp>
      <p:sp>
        <p:nvSpPr>
          <p:cNvPr name="TextBox 3" id="3"/>
          <p:cNvSpPr txBox="true"/>
          <p:nvPr/>
        </p:nvSpPr>
        <p:spPr>
          <a:xfrm>
            <a:off x="1513196" y="2445049"/>
            <a:ext cx="1680380" cy="1446550"/>
          </a:xfrm>
          <a:prstGeom prst="rect">
            <a:avLst/>
          </a:prstGeom>
          <a:noFill/>
        </p:spPr>
        <p:txBody>
          <a:bodyPr anchor="t" rtlCol="false" vert="horz" wrap="square" tIns="45720" lIns="91440" bIns="45720" rIns="91440">
            <a:spAutoFit/>
          </a:bodyPr>
          <a:lstStyle/>
          <a:p>
            <a:pPr algn="l" marL="0">
              <a:defRPr/>
            </a:pPr>
            <a:r>
              <a:rPr lang="en-US" b="false" i="false" sz="8800" spc="100" baseline="0" u="none">
                <a:solidFill>
                  <a:schemeClr val="accent1"/>
                </a:solidFill>
                <a:latin typeface="Arial"/>
                <a:ea typeface="Arial"/>
              </a:rPr>
              <a:t>05</a:t>
            </a:r>
            <a:endParaRPr lang="en-US" sz="1100"/>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name="AutoShape 2" id="2"/>
          <p:cNvSpPr/>
          <p:nvPr>
            <p:ph type="title"/>
          </p:nvPr>
        </p:nvSpPr>
        <p:spPr>
          <a:xfrm>
            <a:off x="669923" y="-5899"/>
            <a:ext cx="10850563" cy="1028699"/>
          </a:xfrm>
        </p:spPr>
        <p:txBody>
          <a:bodyPr vert="horz" anchor="b" tIns="45720" lIns="91440" bIns="45720" rIns="91440">
            <a:normAutofit/>
          </a:bodyPr>
          <a:p>
            <a:pPr algn="l">
              <a:lnSpc>
                <a:spcPct val="90000"/>
              </a:lnSpc>
              <a:spcBef>
                <a:spcPct val="0"/>
              </a:spcBef>
            </a:pPr>
            <a:r>
              <a:rPr lang="zh-CN" b="true" i="false" sz="2800" baseline="0" u="none" altLang="en-US">
                <a:solidFill>
                  <a:srgbClr val="000000"/>
                </a:solidFill>
                <a:latin typeface="微软雅黑"/>
                <a:ea typeface="微软雅黑"/>
              </a:rPr>
              <a:t>Algorithms Tested</a:t>
            </a:r>
          </a:p>
        </p:txBody>
      </p:sp>
      <p:sp>
        <p:nvSpPr>
          <p:cNvPr name="TextBox 3" id="3"/>
          <p:cNvSpPr txBox="true"/>
          <p:nvPr/>
        </p:nvSpPr>
        <p:spPr>
          <a:xfrm>
            <a:off x="2087419" y="2079209"/>
            <a:ext cx="7920000" cy="3060000"/>
          </a:xfrm>
          <a:prstGeom prst="rect">
            <a:avLst/>
          </a:prstGeom>
          <a:solidFill>
            <a:schemeClr val="accent1">
              <a:alpha val="60000"/>
              <a:lumMod val="20000"/>
              <a:lumOff val="80000"/>
            </a:schemeClr>
          </a:solidFill>
          <a:ln cap="rnd"/>
        </p:spPr>
        <p:txBody>
          <a:bodyPr anchor="ctr" rtlCol="false" vert="horz" wrap="square" tIns="45720" lIns="91440" bIns="45720" rIns="91440">
            <a:normAutofit/>
          </a:bodyPr>
          <a:lstStyle/>
          <a:p>
            <a:pPr algn="ctr" marL="0">
              <a:defRPr/>
            </a:pPr>
            <a:endParaRPr lang="en-US" sz="1100"/>
          </a:p>
        </p:txBody>
      </p:sp>
      <p:sp>
        <p:nvSpPr>
          <p:cNvPr name="TextBox 4" id="4"/>
          <p:cNvSpPr txBox="true"/>
          <p:nvPr/>
        </p:nvSpPr>
        <p:spPr>
          <a:xfrm>
            <a:off x="2027461" y="1997975"/>
            <a:ext cx="432000" cy="432000"/>
          </a:xfrm>
          <a:prstGeom prst="halfFrame">
            <a:avLst/>
          </a:prstGeom>
          <a:solidFill>
            <a:schemeClr val="accent1"/>
          </a:solidFill>
          <a:ln cap="sq"/>
          <a:effectLst>
            <a:outerShdw algn="tr" blurRad="317500" dir="2700000" dist="127000" rotWithShape="false">
              <a:schemeClr val="accent1">
                <a:alpha val="30000"/>
                <a:lumMod val="75000"/>
              </a:schemeClr>
            </a:outerShdw>
          </a:effectLst>
        </p:spPr>
        <p:txBody>
          <a:bodyPr anchor="ctr" rtlCol="false" vert="horz" wrap="square" tIns="45720" lIns="91440" bIns="45720" rIns="91440">
            <a:normAutofit/>
          </a:bodyPr>
          <a:lstStyle/>
          <a:p>
            <a:pPr algn="ctr" marL="0">
              <a:defRPr/>
            </a:pPr>
            <a:endParaRPr lang="en-US" sz="1100"/>
          </a:p>
        </p:txBody>
      </p:sp>
      <p:sp>
        <p:nvSpPr>
          <p:cNvPr name="TextBox 5" id="5"/>
          <p:cNvSpPr txBox="true"/>
          <p:nvPr/>
        </p:nvSpPr>
        <p:spPr>
          <a:xfrm>
            <a:off x="2537419" y="3327826"/>
            <a:ext cx="7020000" cy="931409"/>
          </a:xfrm>
          <a:prstGeom prst="rect">
            <a:avLst/>
          </a:prstGeom>
          <a:noFill/>
        </p:spPr>
        <p:txBody>
          <a:bodyPr anchor="t" rtlCol="false" vert="horz" wrap="square" tIns="0" lIns="0" bIns="0" rIns="0">
            <a:spAutoFit/>
          </a:bodyPr>
          <a:lstStyle/>
          <a:p>
            <a:pPr algn="l" marL="0">
              <a:lnSpc>
                <a:spcPct val="150000"/>
              </a:lnSpc>
              <a:defRPr/>
            </a:pPr>
            <a:r>
              <a:rPr lang="en-US" b="false" i="false" sz="1400" baseline="0" u="none">
                <a:ln w="12700"/>
                <a:solidFill>
                  <a:srgbClr val="000000"/>
                </a:solidFill>
                <a:latin typeface="+mn-ea"/>
                <a:ea typeface="+mn-ea"/>
              </a:rPr>
              <a:t>Various algorithms including Logistic Regression, K-Nearest Neighbors (KNN), Support Vector Machine (SVM), Random Forest, and Gradient Boosting were tested to identify the most effective modeling approach.</a:t>
            </a:r>
            <a:endParaRPr lang="en-US" sz="1100"/>
          </a:p>
        </p:txBody>
      </p:sp>
      <p:sp>
        <p:nvSpPr>
          <p:cNvPr name="TextBox 6" id="6"/>
          <p:cNvSpPr txBox="true"/>
          <p:nvPr/>
        </p:nvSpPr>
        <p:spPr>
          <a:xfrm>
            <a:off x="2537419" y="2732357"/>
            <a:ext cx="7020000" cy="246221"/>
          </a:xfrm>
          <a:prstGeom prst="rect">
            <a:avLst/>
          </a:prstGeom>
          <a:noFill/>
        </p:spPr>
        <p:txBody>
          <a:bodyPr anchor="t" rtlCol="false" vert="horz" wrap="square" tIns="0" lIns="0" bIns="0" rIns="0">
            <a:spAutoFit/>
          </a:bodyPr>
          <a:lstStyle/>
          <a:p>
            <a:pPr algn="l" marL="0">
              <a:defRPr/>
            </a:pPr>
            <a:r>
              <a:rPr lang="en-US" b="true" i="false" sz="1600" baseline="0" u="none">
                <a:ln w="12700"/>
                <a:solidFill>
                  <a:srgbClr val="000000"/>
                </a:solidFill>
                <a:latin typeface="+mn-ea"/>
                <a:ea typeface="+mn-ea"/>
              </a:rPr>
              <a:t>Logistic Regression, KNN, SVM, Random Forest, Gradient Boosting</a:t>
            </a:r>
            <a:endParaRPr lang="en-US" sz="1100"/>
          </a:p>
        </p:txBody>
      </p:sp>
      <p:sp>
        <p:nvSpPr>
          <p:cNvPr name="TextBox 7" id="7"/>
          <p:cNvSpPr txBox="true"/>
          <p:nvPr/>
        </p:nvSpPr>
        <p:spPr>
          <a:xfrm rot="10800000">
            <a:off x="9635377" y="4788443"/>
            <a:ext cx="432000" cy="432000"/>
          </a:xfrm>
          <a:prstGeom prst="halfFrame">
            <a:avLst/>
          </a:prstGeom>
          <a:solidFill>
            <a:schemeClr val="accent1"/>
          </a:solidFill>
          <a:ln cap="sq"/>
          <a:effectLst>
            <a:outerShdw algn="tr" blurRad="317500" dir="2700000" dist="127000" rotWithShape="false">
              <a:schemeClr val="accent1">
                <a:alpha val="30000"/>
                <a:lumMod val="75000"/>
              </a:schemeClr>
            </a:outerShdw>
          </a:effectLst>
        </p:spPr>
        <p:txBody>
          <a:bodyPr anchor="ctr" rtlCol="false" vert="horz" wrap="square" tIns="45720" lIns="91440" bIns="45720" rIns="91440">
            <a:normAutofit/>
          </a:bodyPr>
          <a:lstStyle/>
          <a:p>
            <a:pPr algn="ctr" marL="0">
              <a:defRPr/>
            </a:pPr>
            <a:endParaRPr lang="en-US" sz="1100"/>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name="AutoShape 2" id="2"/>
          <p:cNvSpPr/>
          <p:nvPr/>
        </p:nvSpPr>
        <p:spPr>
          <a:xfrm>
            <a:off x="4959041" y="4382072"/>
            <a:ext cx="1583789" cy="1583789"/>
          </a:xfrm>
          <a:prstGeom prst="ellipse">
            <a:avLst/>
          </a:prstGeom>
          <a:solidFill>
            <a:schemeClr val="accent1">
              <a:alpha val="20000"/>
            </a:schemeClr>
          </a:solidFill>
          <a:ln cap="flat" cmpd="sng">
            <a:prstDash val="solid"/>
          </a:ln>
        </p:spPr>
        <p:txBody>
          <a:bodyPr vert="horz" anchor="ctr" wrap="square" tIns="45720" lIns="91440" bIns="45720" rIns="91440">
            <a:noAutofit/>
          </a:bodyPr>
          <a:p>
            <a:pPr algn="ctr" marL="0"/>
          </a:p>
        </p:txBody>
      </p:sp>
      <p:sp>
        <p:nvSpPr>
          <p:cNvPr name="Freeform 3" id="3"/>
          <p:cNvSpPr/>
          <p:nvPr/>
        </p:nvSpPr>
        <p:spPr>
          <a:xfrm>
            <a:off x="6356195" y="0"/>
            <a:ext cx="5835805" cy="6237288"/>
          </a:xfrm>
          <a:custGeom>
            <a:avLst/>
            <a:gdLst/>
            <a:ahLst/>
            <a:cxnLst/>
            <a:rect r="r" b="b" t="t" l="l"/>
            <a:pathLst>
              <a:path w="5835805" h="6237288" stroke="true" fill="norm" extrusionOk="true">
                <a:moveTo>
                  <a:pt x="262855" y="0"/>
                </a:moveTo>
                <a:lnTo>
                  <a:pt x="5835805" y="0"/>
                </a:lnTo>
                <a:lnTo>
                  <a:pt x="5835805" y="6095470"/>
                </a:lnTo>
                <a:lnTo>
                  <a:pt x="5634104" y="6142022"/>
                </a:lnTo>
                <a:cubicBezTo>
                  <a:pt x="5328856" y="6204485"/>
                  <a:pt x="5012803" y="6237288"/>
                  <a:pt x="4689089" y="6237288"/>
                </a:cubicBezTo>
                <a:cubicBezTo>
                  <a:pt x="2099377" y="6237288"/>
                  <a:pt x="0" y="4137911"/>
                  <a:pt x="0" y="1548199"/>
                </a:cubicBezTo>
                <a:cubicBezTo>
                  <a:pt x="0" y="1062628"/>
                  <a:pt x="73807" y="594296"/>
                  <a:pt x="210813" y="153808"/>
                </a:cubicBezTo>
                <a:close/>
              </a:path>
            </a:pathLst>
          </a:custGeom>
          <a:solidFill>
            <a:srgbClr val="000000">
              <a:alpha val="10000"/>
              <a:lumMod val="50000"/>
              <a:lumOff val="50000"/>
            </a:srgbClr>
          </a:solidFill>
          <a:ln cap="flat" cmpd="sng">
            <a:prstDash val="solid"/>
          </a:ln>
        </p:spPr>
        <p:txBody>
          <a:bodyPr vert="horz" anchor="ctr" wrap="square" tIns="45720" lIns="91440" bIns="45720" rIns="91440">
            <a:noAutofit/>
          </a:bodyPr>
          <a:p>
            <a:pPr algn="ctr" marL="0"/>
          </a:p>
        </p:txBody>
      </p:sp>
      <p:grpSp>
        <p:nvGrpSpPr>
          <p:cNvPr name="Group 4" id="4"/>
          <p:cNvGrpSpPr/>
          <p:nvPr/>
        </p:nvGrpSpPr>
        <p:grpSpPr>
          <a:xfrm>
            <a:off x="5743876" y="1818411"/>
            <a:ext cx="4392583" cy="3377296"/>
            <a:chOff x="3257153" y="1570990"/>
            <a:chExt cx="5684838" cy="4370863"/>
          </a:xfrm>
        </p:grpSpPr>
        <p:sp>
          <p:nvSpPr>
            <p:cNvPr name="Freeform 5" id="5"/>
            <p:cNvSpPr/>
            <p:nvPr/>
          </p:nvSpPr>
          <p:spPr>
            <a:xfrm>
              <a:off x="8926441" y="5409897"/>
              <a:ext cx="15550" cy="241025"/>
            </a:xfrm>
            <a:custGeom>
              <a:avLst/>
              <a:gdLst/>
              <a:ahLst/>
              <a:cxnLst/>
              <a:rect r="r" b="b" t="t" l="l"/>
              <a:pathLst>
                <a:path w="24405" h="378288" stroke="true" fill="norm" extrusionOk="true">
                  <a:moveTo>
                    <a:pt x="25647" y="13192"/>
                  </a:moveTo>
                  <a:lnTo>
                    <a:pt x="25647" y="367074"/>
                  </a:lnTo>
                  <a:cubicBezTo>
                    <a:pt x="25647" y="373786"/>
                    <a:pt x="20155" y="379277"/>
                    <a:pt x="13444" y="379277"/>
                  </a:cubicBezTo>
                  <a:cubicBezTo>
                    <a:pt x="6732" y="379277"/>
                    <a:pt x="1241" y="373786"/>
                    <a:pt x="1241" y="367074"/>
                  </a:cubicBezTo>
                  <a:lnTo>
                    <a:pt x="1241" y="13192"/>
                  </a:lnTo>
                  <a:cubicBezTo>
                    <a:pt x="1241" y="6480"/>
                    <a:pt x="6732" y="989"/>
                    <a:pt x="13444" y="989"/>
                  </a:cubicBezTo>
                  <a:cubicBezTo>
                    <a:pt x="20155" y="989"/>
                    <a:pt x="25647" y="6480"/>
                    <a:pt x="25647" y="13192"/>
                  </a:cubicBezTo>
                  <a:close/>
                </a:path>
              </a:pathLst>
            </a:custGeom>
            <a:gradFill>
              <a:gsLst>
                <a:gs pos="0">
                  <a:srgbClr val="F0F0F0">
                    <a:lumMod val="25000"/>
                  </a:srgbClr>
                </a:gs>
                <a:gs pos="1000">
                  <a:srgbClr val="000000">
                    <a:lumMod val="75000"/>
                    <a:lumOff val="25000"/>
                  </a:srgbClr>
                </a:gs>
                <a:gs pos="2000">
                  <a:srgbClr val="F0F0F0">
                    <a:lumMod val="25000"/>
                  </a:srgbClr>
                </a:gs>
                <a:gs pos="21000">
                  <a:srgbClr val="FFFFFF">
                    <a:alpha val="0"/>
                    <a:lumMod val="95000"/>
                  </a:srgbClr>
                </a:gs>
                <a:gs pos="82000">
                  <a:srgbClr val="FFFFFF">
                    <a:alpha val="4000"/>
                    <a:lumMod val="95000"/>
                  </a:srgbClr>
                </a:gs>
                <a:gs pos="98000">
                  <a:srgbClr val="F0F0F0">
                    <a:lumMod val="25000"/>
                  </a:srgbClr>
                </a:gs>
                <a:gs pos="99000">
                  <a:srgbClr val="000000">
                    <a:lumMod val="75000"/>
                    <a:lumOff val="25000"/>
                  </a:srgbClr>
                </a:gs>
                <a:gs pos="100000">
                  <a:srgbClr val="000000">
                    <a:lumMod val="75000"/>
                    <a:lumOff val="25000"/>
                  </a:srgbClr>
                </a:gs>
              </a:gsLst>
              <a:lin ang="5400000"/>
            </a:gradFill>
            <a:ln cap="flat">
              <a:prstDash val="solid"/>
            </a:ln>
          </p:spPr>
          <p:txBody>
            <a:bodyPr vert="horz" anchor="ctr" tIns="45720" lIns="91440" bIns="45720" rIns="91440">
              <a:normAutofit/>
            </a:bodyPr>
            <a:p>
              <a:pPr algn="l" marL="0"/>
            </a:p>
          </p:txBody>
        </p:sp>
        <p:sp>
          <p:nvSpPr>
            <p:cNvPr name="Freeform 6" id="6"/>
            <p:cNvSpPr/>
            <p:nvPr/>
          </p:nvSpPr>
          <p:spPr>
            <a:xfrm>
              <a:off x="8075711" y="5926303"/>
              <a:ext cx="209924" cy="15550"/>
            </a:xfrm>
            <a:custGeom>
              <a:avLst/>
              <a:gdLst/>
              <a:ahLst/>
              <a:cxnLst/>
              <a:rect r="r" b="b" t="t" l="l"/>
              <a:pathLst>
                <a:path w="329476" h="24405" stroke="true" fill="norm" extrusionOk="true">
                  <a:moveTo>
                    <a:pt x="13444" y="989"/>
                  </a:moveTo>
                  <a:lnTo>
                    <a:pt x="318515" y="989"/>
                  </a:lnTo>
                  <a:cubicBezTo>
                    <a:pt x="325227" y="989"/>
                    <a:pt x="330718" y="6480"/>
                    <a:pt x="330718" y="13192"/>
                  </a:cubicBezTo>
                  <a:cubicBezTo>
                    <a:pt x="330718" y="19903"/>
                    <a:pt x="325227" y="25395"/>
                    <a:pt x="318515" y="25395"/>
                  </a:cubicBezTo>
                  <a:lnTo>
                    <a:pt x="13444" y="25395"/>
                  </a:lnTo>
                  <a:cubicBezTo>
                    <a:pt x="6732" y="25395"/>
                    <a:pt x="1241" y="19903"/>
                    <a:pt x="1241" y="13192"/>
                  </a:cubicBezTo>
                  <a:cubicBezTo>
                    <a:pt x="1241" y="6480"/>
                    <a:pt x="6732" y="989"/>
                    <a:pt x="13444" y="989"/>
                  </a:cubicBezTo>
                  <a:close/>
                </a:path>
              </a:pathLst>
            </a:custGeom>
            <a:gradFill>
              <a:gsLst>
                <a:gs pos="0">
                  <a:srgbClr val="F0F0F0">
                    <a:lumMod val="25000"/>
                  </a:srgbClr>
                </a:gs>
                <a:gs pos="1000">
                  <a:srgbClr val="000000">
                    <a:lumMod val="75000"/>
                    <a:lumOff val="25000"/>
                  </a:srgbClr>
                </a:gs>
                <a:gs pos="2000">
                  <a:srgbClr val="F0F0F0">
                    <a:lumMod val="25000"/>
                  </a:srgbClr>
                </a:gs>
                <a:gs pos="21000">
                  <a:srgbClr val="FFFFFF">
                    <a:alpha val="0"/>
                    <a:lumMod val="95000"/>
                  </a:srgbClr>
                </a:gs>
                <a:gs pos="82000">
                  <a:srgbClr val="FFFFFF">
                    <a:alpha val="4000"/>
                    <a:lumMod val="95000"/>
                  </a:srgbClr>
                </a:gs>
                <a:gs pos="98000">
                  <a:srgbClr val="F0F0F0">
                    <a:lumMod val="25000"/>
                  </a:srgbClr>
                </a:gs>
                <a:gs pos="99000">
                  <a:srgbClr val="000000">
                    <a:lumMod val="75000"/>
                    <a:lumOff val="25000"/>
                  </a:srgbClr>
                </a:gs>
                <a:gs pos="100000">
                  <a:srgbClr val="000000">
                    <a:lumMod val="75000"/>
                    <a:lumOff val="25000"/>
                  </a:srgbClr>
                </a:gs>
              </a:gsLst>
            </a:gradFill>
            <a:ln cap="flat">
              <a:prstDash val="solid"/>
            </a:ln>
          </p:spPr>
          <p:txBody>
            <a:bodyPr vert="horz" rot="0" anchor="ctr" wrap="square" tIns="45720" lIns="91440" bIns="45720" rIns="91440">
              <a:prstTxWarp prst="textNoShape">
                <a:avLst/>
              </a:prstTxWarp>
              <a:noAutofit/>
            </a:bodyPr>
            <a:p>
              <a:pPr algn="l" marL="0"/>
            </a:p>
          </p:txBody>
        </p:sp>
        <p:sp>
          <p:nvSpPr>
            <p:cNvPr name="Freeform 7" id="7"/>
            <p:cNvSpPr/>
            <p:nvPr/>
          </p:nvSpPr>
          <p:spPr>
            <a:xfrm>
              <a:off x="8324511" y="5926303"/>
              <a:ext cx="209924" cy="15550"/>
            </a:xfrm>
            <a:custGeom>
              <a:avLst/>
              <a:gdLst/>
              <a:ahLst/>
              <a:cxnLst/>
              <a:rect r="r" b="b" t="t" l="l"/>
              <a:pathLst>
                <a:path w="329476" h="24405" stroke="true" fill="norm" extrusionOk="true">
                  <a:moveTo>
                    <a:pt x="13444" y="989"/>
                  </a:moveTo>
                  <a:lnTo>
                    <a:pt x="318515" y="989"/>
                  </a:lnTo>
                  <a:cubicBezTo>
                    <a:pt x="325227" y="989"/>
                    <a:pt x="330718" y="6480"/>
                    <a:pt x="330718" y="13192"/>
                  </a:cubicBezTo>
                  <a:cubicBezTo>
                    <a:pt x="330718" y="19903"/>
                    <a:pt x="325227" y="25395"/>
                    <a:pt x="318515" y="25395"/>
                  </a:cubicBezTo>
                  <a:lnTo>
                    <a:pt x="13444" y="25395"/>
                  </a:lnTo>
                  <a:cubicBezTo>
                    <a:pt x="6732" y="25395"/>
                    <a:pt x="1241" y="19903"/>
                    <a:pt x="1241" y="13192"/>
                  </a:cubicBezTo>
                  <a:cubicBezTo>
                    <a:pt x="1241" y="6480"/>
                    <a:pt x="6732" y="989"/>
                    <a:pt x="13444" y="989"/>
                  </a:cubicBezTo>
                  <a:close/>
                </a:path>
              </a:pathLst>
            </a:custGeom>
            <a:gradFill>
              <a:gsLst>
                <a:gs pos="0">
                  <a:srgbClr val="F0F0F0">
                    <a:lumMod val="25000"/>
                  </a:srgbClr>
                </a:gs>
                <a:gs pos="1000">
                  <a:srgbClr val="000000">
                    <a:lumMod val="75000"/>
                    <a:lumOff val="25000"/>
                  </a:srgbClr>
                </a:gs>
                <a:gs pos="2000">
                  <a:srgbClr val="F0F0F0">
                    <a:lumMod val="25000"/>
                  </a:srgbClr>
                </a:gs>
                <a:gs pos="21000">
                  <a:srgbClr val="FFFFFF">
                    <a:alpha val="0"/>
                    <a:lumMod val="95000"/>
                  </a:srgbClr>
                </a:gs>
                <a:gs pos="82000">
                  <a:srgbClr val="FFFFFF">
                    <a:alpha val="4000"/>
                    <a:lumMod val="95000"/>
                  </a:srgbClr>
                </a:gs>
                <a:gs pos="98000">
                  <a:srgbClr val="F0F0F0">
                    <a:lumMod val="25000"/>
                  </a:srgbClr>
                </a:gs>
                <a:gs pos="99000">
                  <a:srgbClr val="000000">
                    <a:lumMod val="75000"/>
                    <a:lumOff val="25000"/>
                  </a:srgbClr>
                </a:gs>
                <a:gs pos="100000">
                  <a:srgbClr val="000000">
                    <a:lumMod val="75000"/>
                    <a:lumOff val="25000"/>
                  </a:srgbClr>
                </a:gs>
              </a:gsLst>
            </a:gradFill>
            <a:ln cap="flat">
              <a:prstDash val="solid"/>
            </a:ln>
          </p:spPr>
          <p:txBody>
            <a:bodyPr vert="horz" rot="0" anchor="ctr" wrap="square" tIns="45720" lIns="91440" bIns="45720" rIns="91440">
              <a:prstTxWarp prst="textNoShape">
                <a:avLst/>
              </a:prstTxWarp>
              <a:noAutofit/>
            </a:bodyPr>
            <a:p>
              <a:pPr algn="l" marL="0"/>
            </a:p>
          </p:txBody>
        </p:sp>
        <p:sp>
          <p:nvSpPr>
            <p:cNvPr name="Freeform 8" id="8"/>
            <p:cNvSpPr/>
            <p:nvPr/>
          </p:nvSpPr>
          <p:spPr>
            <a:xfrm>
              <a:off x="3262984" y="1576821"/>
              <a:ext cx="5660202" cy="4342340"/>
            </a:xfrm>
            <a:custGeom>
              <a:avLst/>
              <a:gdLst/>
              <a:ahLst/>
              <a:cxnLst/>
              <a:rect r="r" b="b" t="t" l="l"/>
              <a:pathLst>
                <a:path w="8883672" h="6815290" stroke="true" fill="norm" extrusionOk="true">
                  <a:moveTo>
                    <a:pt x="500320" y="3"/>
                  </a:moveTo>
                  <a:lnTo>
                    <a:pt x="8383359" y="3"/>
                  </a:lnTo>
                  <a:cubicBezTo>
                    <a:pt x="8557249" y="3"/>
                    <a:pt x="8620704" y="18307"/>
                    <a:pt x="8684159" y="51865"/>
                  </a:cubicBezTo>
                  <a:cubicBezTo>
                    <a:pt x="8747613" y="86033"/>
                    <a:pt x="8797646" y="136065"/>
                    <a:pt x="8831813" y="199520"/>
                  </a:cubicBezTo>
                  <a:cubicBezTo>
                    <a:pt x="8865981" y="262974"/>
                    <a:pt x="8883675" y="326429"/>
                    <a:pt x="8883675" y="500320"/>
                  </a:cubicBezTo>
                  <a:lnTo>
                    <a:pt x="8883675" y="6314977"/>
                  </a:lnTo>
                  <a:cubicBezTo>
                    <a:pt x="8883675" y="6488867"/>
                    <a:pt x="8865371" y="6552322"/>
                    <a:pt x="8831813" y="6615777"/>
                  </a:cubicBezTo>
                  <a:cubicBezTo>
                    <a:pt x="8797646" y="6679231"/>
                    <a:pt x="8747613" y="6729263"/>
                    <a:pt x="8684159" y="6763431"/>
                  </a:cubicBezTo>
                  <a:cubicBezTo>
                    <a:pt x="8620704" y="6797599"/>
                    <a:pt x="8557249" y="6815293"/>
                    <a:pt x="8383359" y="6815293"/>
                  </a:cubicBezTo>
                  <a:lnTo>
                    <a:pt x="500320" y="6815293"/>
                  </a:lnTo>
                  <a:cubicBezTo>
                    <a:pt x="326429" y="6815293"/>
                    <a:pt x="262974" y="6796989"/>
                    <a:pt x="199520" y="6763431"/>
                  </a:cubicBezTo>
                  <a:cubicBezTo>
                    <a:pt x="136065" y="6729263"/>
                    <a:pt x="86033" y="6679231"/>
                    <a:pt x="51865" y="6615777"/>
                  </a:cubicBezTo>
                  <a:cubicBezTo>
                    <a:pt x="18307" y="6551712"/>
                    <a:pt x="3" y="6488867"/>
                    <a:pt x="3" y="6314977"/>
                  </a:cubicBezTo>
                  <a:lnTo>
                    <a:pt x="3" y="500320"/>
                  </a:lnTo>
                  <a:cubicBezTo>
                    <a:pt x="3" y="326429"/>
                    <a:pt x="18307" y="262974"/>
                    <a:pt x="51865" y="199520"/>
                  </a:cubicBezTo>
                  <a:cubicBezTo>
                    <a:pt x="85423" y="136065"/>
                    <a:pt x="136065" y="86033"/>
                    <a:pt x="199520" y="51865"/>
                  </a:cubicBezTo>
                  <a:cubicBezTo>
                    <a:pt x="262974" y="17697"/>
                    <a:pt x="326429" y="3"/>
                    <a:pt x="500320" y="3"/>
                  </a:cubicBezTo>
                  <a:close/>
                </a:path>
              </a:pathLst>
            </a:custGeom>
            <a:solidFill>
              <a:srgbClr val="0E0E0E"/>
            </a:solidFill>
            <a:ln cap="flat">
              <a:prstDash val="solid"/>
            </a:ln>
          </p:spPr>
          <p:txBody>
            <a:bodyPr vert="horz" anchor="ctr" tIns="45720" lIns="91440" bIns="45720" rIns="91440">
              <a:normAutofit/>
            </a:bodyPr>
            <a:p>
              <a:pPr algn="l" marL="0"/>
            </a:p>
          </p:txBody>
        </p:sp>
        <p:sp>
          <p:nvSpPr>
            <p:cNvPr name="Freeform 9" id="9"/>
            <p:cNvSpPr/>
            <p:nvPr/>
          </p:nvSpPr>
          <p:spPr>
            <a:xfrm>
              <a:off x="3262984" y="1576821"/>
              <a:ext cx="5660202" cy="4342340"/>
            </a:xfrm>
            <a:custGeom>
              <a:avLst/>
              <a:gdLst/>
              <a:ahLst/>
              <a:cxnLst/>
              <a:rect r="r" b="b" t="t" l="l"/>
              <a:pathLst>
                <a:path w="8883672" h="6815290" stroke="true" fill="norm" extrusionOk="true">
                  <a:moveTo>
                    <a:pt x="500320" y="3"/>
                  </a:moveTo>
                  <a:lnTo>
                    <a:pt x="8383359" y="3"/>
                  </a:lnTo>
                  <a:cubicBezTo>
                    <a:pt x="8557249" y="3"/>
                    <a:pt x="8620704" y="18307"/>
                    <a:pt x="8684159" y="51865"/>
                  </a:cubicBezTo>
                  <a:cubicBezTo>
                    <a:pt x="8747613" y="86033"/>
                    <a:pt x="8797646" y="136065"/>
                    <a:pt x="8831813" y="199520"/>
                  </a:cubicBezTo>
                  <a:cubicBezTo>
                    <a:pt x="8865981" y="262974"/>
                    <a:pt x="8883675" y="326429"/>
                    <a:pt x="8883675" y="500320"/>
                  </a:cubicBezTo>
                  <a:lnTo>
                    <a:pt x="8883675" y="6314977"/>
                  </a:lnTo>
                  <a:cubicBezTo>
                    <a:pt x="8883675" y="6488867"/>
                    <a:pt x="8865371" y="6552322"/>
                    <a:pt x="8831813" y="6615777"/>
                  </a:cubicBezTo>
                  <a:cubicBezTo>
                    <a:pt x="8797646" y="6679231"/>
                    <a:pt x="8747613" y="6729263"/>
                    <a:pt x="8684159" y="6763431"/>
                  </a:cubicBezTo>
                  <a:cubicBezTo>
                    <a:pt x="8620704" y="6797599"/>
                    <a:pt x="8557249" y="6815293"/>
                    <a:pt x="8383359" y="6815293"/>
                  </a:cubicBezTo>
                  <a:lnTo>
                    <a:pt x="500320" y="6815293"/>
                  </a:lnTo>
                  <a:cubicBezTo>
                    <a:pt x="326429" y="6815293"/>
                    <a:pt x="262974" y="6796989"/>
                    <a:pt x="199520" y="6763431"/>
                  </a:cubicBezTo>
                  <a:cubicBezTo>
                    <a:pt x="136065" y="6729263"/>
                    <a:pt x="86033" y="6679231"/>
                    <a:pt x="51865" y="6615777"/>
                  </a:cubicBezTo>
                  <a:cubicBezTo>
                    <a:pt x="18307" y="6551712"/>
                    <a:pt x="3" y="6488867"/>
                    <a:pt x="3" y="6314977"/>
                  </a:cubicBezTo>
                  <a:lnTo>
                    <a:pt x="3" y="500320"/>
                  </a:lnTo>
                  <a:cubicBezTo>
                    <a:pt x="3" y="326429"/>
                    <a:pt x="18307" y="262974"/>
                    <a:pt x="51865" y="199520"/>
                  </a:cubicBezTo>
                  <a:cubicBezTo>
                    <a:pt x="85423" y="136065"/>
                    <a:pt x="136065" y="86033"/>
                    <a:pt x="199520" y="51865"/>
                  </a:cubicBezTo>
                  <a:cubicBezTo>
                    <a:pt x="262974" y="17697"/>
                    <a:pt x="326429" y="3"/>
                    <a:pt x="500320" y="3"/>
                  </a:cubicBezTo>
                  <a:close/>
                </a:path>
              </a:pathLst>
            </a:custGeom>
            <a:solidFill>
              <a:srgbClr val="000000"/>
            </a:solidFill>
            <a:ln cap="flat">
              <a:prstDash val="solid"/>
            </a:ln>
          </p:spPr>
          <p:txBody>
            <a:bodyPr vert="horz" anchor="ctr" tIns="45720" lIns="91440" bIns="45720" rIns="91440">
              <a:normAutofit/>
            </a:bodyPr>
            <a:p>
              <a:pPr algn="l" marL="0"/>
            </a:p>
          </p:txBody>
        </p:sp>
        <p:sp>
          <p:nvSpPr>
            <p:cNvPr name="Freeform 10" id="10"/>
            <p:cNvSpPr/>
            <p:nvPr/>
          </p:nvSpPr>
          <p:spPr>
            <a:xfrm>
              <a:off x="3257153" y="1570990"/>
              <a:ext cx="5671864" cy="4354002"/>
            </a:xfrm>
            <a:custGeom>
              <a:avLst/>
              <a:gdLst/>
              <a:ahLst/>
              <a:cxnLst/>
              <a:rect r="r" b="b" t="t" l="l"/>
              <a:pathLst>
                <a:path w="8901976" h="6833594" stroke="true" fill="norm" extrusionOk="true">
                  <a:moveTo>
                    <a:pt x="8392511" y="3"/>
                  </a:moveTo>
                  <a:cubicBezTo>
                    <a:pt x="8569452" y="3"/>
                    <a:pt x="8632907" y="18917"/>
                    <a:pt x="8697582" y="53085"/>
                  </a:cubicBezTo>
                  <a:cubicBezTo>
                    <a:pt x="8762867" y="87863"/>
                    <a:pt x="8814119" y="139115"/>
                    <a:pt x="8848898" y="204401"/>
                  </a:cubicBezTo>
                  <a:cubicBezTo>
                    <a:pt x="8883675" y="269076"/>
                    <a:pt x="8901980" y="333141"/>
                    <a:pt x="8901980" y="509472"/>
                  </a:cubicBezTo>
                  <a:lnTo>
                    <a:pt x="8901980" y="509472"/>
                  </a:lnTo>
                  <a:lnTo>
                    <a:pt x="8901980" y="6324129"/>
                  </a:lnTo>
                  <a:cubicBezTo>
                    <a:pt x="8901980" y="6501070"/>
                    <a:pt x="8883065" y="6564525"/>
                    <a:pt x="8848898" y="6629200"/>
                  </a:cubicBezTo>
                  <a:cubicBezTo>
                    <a:pt x="8814119" y="6694485"/>
                    <a:pt x="8762867" y="6745737"/>
                    <a:pt x="8697582" y="6780515"/>
                  </a:cubicBezTo>
                  <a:cubicBezTo>
                    <a:pt x="8632907" y="6815293"/>
                    <a:pt x="8568842" y="6833598"/>
                    <a:pt x="8392511" y="6833598"/>
                  </a:cubicBezTo>
                  <a:lnTo>
                    <a:pt x="8392511" y="6833598"/>
                  </a:lnTo>
                  <a:lnTo>
                    <a:pt x="509472" y="6833598"/>
                  </a:lnTo>
                  <a:cubicBezTo>
                    <a:pt x="332531" y="6833598"/>
                    <a:pt x="269076" y="6814683"/>
                    <a:pt x="204401" y="6780515"/>
                  </a:cubicBezTo>
                  <a:cubicBezTo>
                    <a:pt x="139115" y="6745737"/>
                    <a:pt x="87863" y="6694485"/>
                    <a:pt x="53085" y="6629200"/>
                  </a:cubicBezTo>
                  <a:cubicBezTo>
                    <a:pt x="18917" y="6565135"/>
                    <a:pt x="3" y="6501680"/>
                    <a:pt x="3" y="6329010"/>
                  </a:cubicBezTo>
                  <a:lnTo>
                    <a:pt x="3" y="6329010"/>
                  </a:lnTo>
                  <a:lnTo>
                    <a:pt x="3" y="504591"/>
                  </a:lnTo>
                  <a:cubicBezTo>
                    <a:pt x="613" y="331920"/>
                    <a:pt x="18917" y="268466"/>
                    <a:pt x="53085" y="204401"/>
                  </a:cubicBezTo>
                  <a:cubicBezTo>
                    <a:pt x="87863" y="139115"/>
                    <a:pt x="139115" y="87863"/>
                    <a:pt x="204401" y="53085"/>
                  </a:cubicBezTo>
                  <a:cubicBezTo>
                    <a:pt x="268466" y="18917"/>
                    <a:pt x="331920" y="3"/>
                    <a:pt x="504591" y="3"/>
                  </a:cubicBezTo>
                  <a:lnTo>
                    <a:pt x="504591" y="3"/>
                  </a:lnTo>
                  <a:lnTo>
                    <a:pt x="8392511" y="3"/>
                  </a:lnTo>
                  <a:close/>
                </a:path>
              </a:pathLst>
            </a:custGeom>
            <a:noFill/>
            <a:ln w="18294" cap="flat">
              <a:solidFill>
                <a:srgbClr val="FFFFFF">
                  <a:alpha val="10000"/>
                </a:srgbClr>
              </a:solidFill>
              <a:prstDash val="solid"/>
            </a:ln>
          </p:spPr>
          <p:txBody>
            <a:bodyPr vert="horz" anchor="ctr" tIns="45720" lIns="91440" bIns="45720" rIns="91440">
              <a:normAutofit/>
            </a:bodyPr>
            <a:p>
              <a:pPr algn="l" marL="0"/>
            </a:p>
          </p:txBody>
        </p:sp>
        <p:sp>
          <p:nvSpPr>
            <p:cNvPr name="Freeform 11" id="11"/>
            <p:cNvSpPr/>
            <p:nvPr/>
          </p:nvSpPr>
          <p:spPr>
            <a:xfrm>
              <a:off x="3258708" y="1572933"/>
              <a:ext cx="5668365" cy="4350503"/>
            </a:xfrm>
            <a:custGeom>
              <a:avLst/>
              <a:gdLst/>
              <a:ahLst/>
              <a:cxnLst/>
              <a:rect r="r" b="b" t="t" l="l"/>
              <a:pathLst>
                <a:path w="8896485" h="6828102" stroke="true" fill="norm" extrusionOk="true">
                  <a:moveTo>
                    <a:pt x="8394952" y="3"/>
                  </a:moveTo>
                  <a:cubicBezTo>
                    <a:pt x="8567012" y="613"/>
                    <a:pt x="8629857" y="18917"/>
                    <a:pt x="8693311" y="53085"/>
                  </a:cubicBezTo>
                  <a:cubicBezTo>
                    <a:pt x="8757986" y="87863"/>
                    <a:pt x="8808628" y="138505"/>
                    <a:pt x="8843406" y="203180"/>
                  </a:cubicBezTo>
                  <a:cubicBezTo>
                    <a:pt x="8877574" y="267245"/>
                    <a:pt x="8896488" y="331310"/>
                    <a:pt x="8896488" y="507031"/>
                  </a:cubicBezTo>
                  <a:lnTo>
                    <a:pt x="8896488" y="507031"/>
                  </a:lnTo>
                  <a:lnTo>
                    <a:pt x="8896488" y="6321078"/>
                  </a:lnTo>
                  <a:cubicBezTo>
                    <a:pt x="8896488" y="6496799"/>
                    <a:pt x="8878184" y="6560253"/>
                    <a:pt x="8843406" y="6624929"/>
                  </a:cubicBezTo>
                  <a:cubicBezTo>
                    <a:pt x="8808628" y="6689604"/>
                    <a:pt x="8757986" y="6740245"/>
                    <a:pt x="8693311" y="6775024"/>
                  </a:cubicBezTo>
                  <a:cubicBezTo>
                    <a:pt x="8629246" y="6809192"/>
                    <a:pt x="8565181" y="6828106"/>
                    <a:pt x="8389460" y="6828106"/>
                  </a:cubicBezTo>
                  <a:lnTo>
                    <a:pt x="8389460" y="6828106"/>
                  </a:lnTo>
                  <a:lnTo>
                    <a:pt x="507031" y="6828106"/>
                  </a:lnTo>
                  <a:cubicBezTo>
                    <a:pt x="331310" y="6828106"/>
                    <a:pt x="267855" y="6809802"/>
                    <a:pt x="203180" y="6775024"/>
                  </a:cubicBezTo>
                  <a:cubicBezTo>
                    <a:pt x="138505" y="6740245"/>
                    <a:pt x="87864" y="6689604"/>
                    <a:pt x="53085" y="6624929"/>
                  </a:cubicBezTo>
                  <a:cubicBezTo>
                    <a:pt x="18917" y="6561474"/>
                    <a:pt x="613" y="6498019"/>
                    <a:pt x="3" y="6326569"/>
                  </a:cubicBezTo>
                  <a:lnTo>
                    <a:pt x="3" y="6326569"/>
                  </a:lnTo>
                  <a:lnTo>
                    <a:pt x="613" y="506421"/>
                  </a:lnTo>
                  <a:cubicBezTo>
                    <a:pt x="613" y="330700"/>
                    <a:pt x="18917" y="267245"/>
                    <a:pt x="53696" y="202570"/>
                  </a:cubicBezTo>
                  <a:cubicBezTo>
                    <a:pt x="88474" y="137895"/>
                    <a:pt x="139115" y="87253"/>
                    <a:pt x="203791" y="52475"/>
                  </a:cubicBezTo>
                  <a:cubicBezTo>
                    <a:pt x="267245" y="18917"/>
                    <a:pt x="330090" y="613"/>
                    <a:pt x="502150" y="3"/>
                  </a:cubicBezTo>
                  <a:lnTo>
                    <a:pt x="502150" y="3"/>
                  </a:lnTo>
                  <a:lnTo>
                    <a:pt x="8394952" y="3"/>
                  </a:lnTo>
                  <a:close/>
                </a:path>
              </a:pathLst>
            </a:custGeom>
            <a:noFill/>
            <a:ln w="12196" cap="flat">
              <a:solidFill>
                <a:srgbClr val="28292A">
                  <a:alpha val="40000"/>
                </a:srgbClr>
              </a:solidFill>
              <a:prstDash val="solid"/>
            </a:ln>
          </p:spPr>
          <p:txBody>
            <a:bodyPr vert="horz" anchor="ctr" tIns="45720" lIns="91440" bIns="45720" rIns="91440">
              <a:normAutofit/>
            </a:bodyPr>
            <a:p>
              <a:pPr algn="l" marL="0"/>
            </a:p>
          </p:txBody>
        </p:sp>
        <p:sp>
          <p:nvSpPr>
            <p:cNvPr name="Freeform 12" id="12"/>
            <p:cNvSpPr/>
            <p:nvPr/>
          </p:nvSpPr>
          <p:spPr>
            <a:xfrm>
              <a:off x="3268427" y="1582652"/>
              <a:ext cx="5649317" cy="4331065"/>
            </a:xfrm>
            <a:custGeom>
              <a:avLst/>
              <a:gdLst/>
              <a:ahLst/>
              <a:cxnLst/>
              <a:rect r="r" b="b" t="t" l="l"/>
              <a:pathLst>
                <a:path w="8866588" h="6797595" stroke="true" fill="norm" extrusionOk="true">
                  <a:moveTo>
                    <a:pt x="8379698" y="3"/>
                  </a:moveTo>
                  <a:cubicBezTo>
                    <a:pt x="8547487" y="613"/>
                    <a:pt x="8609112" y="17697"/>
                    <a:pt x="8671346" y="51255"/>
                  </a:cubicBezTo>
                  <a:cubicBezTo>
                    <a:pt x="8733581" y="84203"/>
                    <a:pt x="8781781" y="133014"/>
                    <a:pt x="8815339" y="195249"/>
                  </a:cubicBezTo>
                  <a:cubicBezTo>
                    <a:pt x="8848897" y="258093"/>
                    <a:pt x="8866591" y="320328"/>
                    <a:pt x="8866591" y="491778"/>
                  </a:cubicBezTo>
                  <a:lnTo>
                    <a:pt x="8866591" y="491778"/>
                  </a:lnTo>
                  <a:lnTo>
                    <a:pt x="8866591" y="6305824"/>
                  </a:lnTo>
                  <a:cubicBezTo>
                    <a:pt x="8866591" y="6477274"/>
                    <a:pt x="8848897" y="6539509"/>
                    <a:pt x="8815339" y="6602353"/>
                  </a:cubicBezTo>
                  <a:cubicBezTo>
                    <a:pt x="8782392" y="6664588"/>
                    <a:pt x="8733581" y="6712789"/>
                    <a:pt x="8671346" y="6746347"/>
                  </a:cubicBezTo>
                  <a:cubicBezTo>
                    <a:pt x="8608502" y="6779905"/>
                    <a:pt x="8546267" y="6797599"/>
                    <a:pt x="8374817" y="6797599"/>
                  </a:cubicBezTo>
                  <a:lnTo>
                    <a:pt x="8374817" y="6797599"/>
                  </a:lnTo>
                  <a:lnTo>
                    <a:pt x="491778" y="6797599"/>
                  </a:lnTo>
                  <a:cubicBezTo>
                    <a:pt x="320328" y="6797599"/>
                    <a:pt x="258093" y="6779905"/>
                    <a:pt x="195249" y="6746347"/>
                  </a:cubicBezTo>
                  <a:cubicBezTo>
                    <a:pt x="133014" y="6713400"/>
                    <a:pt x="84813" y="6664588"/>
                    <a:pt x="51255" y="6602353"/>
                  </a:cubicBezTo>
                  <a:cubicBezTo>
                    <a:pt x="18307" y="6540119"/>
                    <a:pt x="613" y="6478495"/>
                    <a:pt x="3" y="6311316"/>
                  </a:cubicBezTo>
                  <a:lnTo>
                    <a:pt x="3" y="6311316"/>
                  </a:lnTo>
                  <a:lnTo>
                    <a:pt x="3" y="486897"/>
                  </a:lnTo>
                  <a:cubicBezTo>
                    <a:pt x="613" y="319107"/>
                    <a:pt x="17697" y="257483"/>
                    <a:pt x="51255" y="195249"/>
                  </a:cubicBezTo>
                  <a:cubicBezTo>
                    <a:pt x="84203" y="133014"/>
                    <a:pt x="133014" y="84813"/>
                    <a:pt x="195249" y="51255"/>
                  </a:cubicBezTo>
                  <a:cubicBezTo>
                    <a:pt x="257483" y="18307"/>
                    <a:pt x="319107" y="613"/>
                    <a:pt x="486286" y="3"/>
                  </a:cubicBezTo>
                  <a:lnTo>
                    <a:pt x="486286" y="3"/>
                  </a:lnTo>
                  <a:lnTo>
                    <a:pt x="8379698" y="3"/>
                  </a:lnTo>
                  <a:close/>
                </a:path>
              </a:pathLst>
            </a:custGeom>
            <a:noFill/>
            <a:ln w="18294" cap="flat">
              <a:solidFill>
                <a:srgbClr val="9FA0A1"/>
              </a:solidFill>
              <a:prstDash val="solid"/>
            </a:ln>
          </p:spPr>
          <p:txBody>
            <a:bodyPr vert="horz" anchor="ctr" tIns="45720" lIns="91440" bIns="45720" rIns="91440">
              <a:normAutofit/>
            </a:bodyPr>
            <a:p>
              <a:pPr algn="l" marL="0"/>
            </a:p>
          </p:txBody>
        </p:sp>
        <p:sp>
          <p:nvSpPr>
            <p:cNvPr name="Freeform 13" id="13"/>
            <p:cNvSpPr/>
            <p:nvPr/>
          </p:nvSpPr>
          <p:spPr>
            <a:xfrm>
              <a:off x="3262984" y="1576821"/>
              <a:ext cx="5660202" cy="4342340"/>
            </a:xfrm>
            <a:custGeom>
              <a:avLst/>
              <a:gdLst/>
              <a:ahLst/>
              <a:cxnLst/>
              <a:rect r="r" b="b" t="t" l="l"/>
              <a:pathLst>
                <a:path w="8883672" h="6815290" stroke="true" fill="norm" extrusionOk="true">
                  <a:moveTo>
                    <a:pt x="500320" y="3"/>
                  </a:moveTo>
                  <a:lnTo>
                    <a:pt x="8383359" y="3"/>
                  </a:lnTo>
                  <a:cubicBezTo>
                    <a:pt x="8557249" y="3"/>
                    <a:pt x="8620704" y="18307"/>
                    <a:pt x="8684159" y="51865"/>
                  </a:cubicBezTo>
                  <a:cubicBezTo>
                    <a:pt x="8747613" y="86033"/>
                    <a:pt x="8797646" y="136065"/>
                    <a:pt x="8831813" y="199520"/>
                  </a:cubicBezTo>
                  <a:cubicBezTo>
                    <a:pt x="8865981" y="262974"/>
                    <a:pt x="8883675" y="326429"/>
                    <a:pt x="8883675" y="500320"/>
                  </a:cubicBezTo>
                  <a:lnTo>
                    <a:pt x="8883675" y="6314977"/>
                  </a:lnTo>
                  <a:cubicBezTo>
                    <a:pt x="8883675" y="6488867"/>
                    <a:pt x="8865371" y="6552322"/>
                    <a:pt x="8831813" y="6615777"/>
                  </a:cubicBezTo>
                  <a:cubicBezTo>
                    <a:pt x="8797646" y="6679231"/>
                    <a:pt x="8747613" y="6729263"/>
                    <a:pt x="8684159" y="6763431"/>
                  </a:cubicBezTo>
                  <a:cubicBezTo>
                    <a:pt x="8620704" y="6797599"/>
                    <a:pt x="8557249" y="6815293"/>
                    <a:pt x="8383359" y="6815293"/>
                  </a:cubicBezTo>
                  <a:lnTo>
                    <a:pt x="500320" y="6815293"/>
                  </a:lnTo>
                  <a:cubicBezTo>
                    <a:pt x="326429" y="6815293"/>
                    <a:pt x="262974" y="6796989"/>
                    <a:pt x="199520" y="6763431"/>
                  </a:cubicBezTo>
                  <a:cubicBezTo>
                    <a:pt x="136065" y="6729263"/>
                    <a:pt x="86033" y="6679231"/>
                    <a:pt x="51865" y="6615777"/>
                  </a:cubicBezTo>
                  <a:cubicBezTo>
                    <a:pt x="18307" y="6551712"/>
                    <a:pt x="3" y="6488867"/>
                    <a:pt x="3" y="6314977"/>
                  </a:cubicBezTo>
                  <a:lnTo>
                    <a:pt x="3" y="500320"/>
                  </a:lnTo>
                  <a:cubicBezTo>
                    <a:pt x="3" y="326429"/>
                    <a:pt x="18307" y="262974"/>
                    <a:pt x="51865" y="199520"/>
                  </a:cubicBezTo>
                  <a:cubicBezTo>
                    <a:pt x="85423" y="136065"/>
                    <a:pt x="136065" y="86033"/>
                    <a:pt x="199520" y="51865"/>
                  </a:cubicBezTo>
                  <a:cubicBezTo>
                    <a:pt x="262974" y="17697"/>
                    <a:pt x="326429" y="3"/>
                    <a:pt x="500320" y="3"/>
                  </a:cubicBezTo>
                  <a:close/>
                </a:path>
              </a:pathLst>
            </a:custGeom>
            <a:noFill/>
            <a:ln w="12196" cap="flat">
              <a:solidFill>
                <a:srgbClr val="F8F8F8">
                  <a:alpha val="50000"/>
                </a:srgbClr>
              </a:solidFill>
              <a:prstDash val="solid"/>
            </a:ln>
          </p:spPr>
          <p:txBody>
            <a:bodyPr vert="horz" anchor="ctr" tIns="45720" lIns="91440" bIns="45720" rIns="91440">
              <a:normAutofit/>
            </a:bodyPr>
            <a:p>
              <a:pPr algn="l" marL="0"/>
            </a:p>
          </p:txBody>
        </p:sp>
        <p:grpSp>
          <p:nvGrpSpPr>
            <p:cNvPr name="Group 14" id="14"/>
            <p:cNvGrpSpPr/>
            <p:nvPr/>
          </p:nvGrpSpPr>
          <p:grpSpPr>
            <a:xfrm>
              <a:off x="8794898" y="3438935"/>
              <a:ext cx="77750" cy="614225"/>
              <a:chOff x="10336488" y="2940886"/>
              <a:chExt cx="122028" cy="964024"/>
            </a:xfrm>
          </p:grpSpPr>
          <p:sp>
            <p:nvSpPr>
              <p:cNvPr name="Freeform 15" id="15"/>
              <p:cNvSpPr/>
              <p:nvPr/>
            </p:nvSpPr>
            <p:spPr>
              <a:xfrm>
                <a:off x="10360894" y="3380188"/>
                <a:ext cx="73217" cy="73217"/>
              </a:xfrm>
              <a:custGeom>
                <a:avLst/>
                <a:gdLst/>
                <a:ahLst/>
                <a:cxnLst/>
                <a:rect r="r" b="b" t="t" l="l"/>
                <a:pathLst>
                  <a:path w="73217" h="73217" stroke="true" fill="norm" extrusionOk="true">
                    <a:moveTo>
                      <a:pt x="74643" y="37091"/>
                    </a:moveTo>
                    <a:cubicBezTo>
                      <a:pt x="74643" y="57309"/>
                      <a:pt x="58253" y="73699"/>
                      <a:pt x="38035" y="73699"/>
                    </a:cubicBezTo>
                    <a:cubicBezTo>
                      <a:pt x="17816" y="73699"/>
                      <a:pt x="1426" y="57309"/>
                      <a:pt x="1426" y="37091"/>
                    </a:cubicBezTo>
                    <a:cubicBezTo>
                      <a:pt x="1426" y="16872"/>
                      <a:pt x="17816" y="482"/>
                      <a:pt x="38035" y="482"/>
                    </a:cubicBezTo>
                    <a:cubicBezTo>
                      <a:pt x="58253" y="482"/>
                      <a:pt x="74643" y="16872"/>
                      <a:pt x="74643" y="37091"/>
                    </a:cubicBezTo>
                    <a:close/>
                  </a:path>
                </a:pathLst>
              </a:custGeom>
              <a:solidFill>
                <a:srgbClr val="464646">
                  <a:alpha val="50000"/>
                </a:srgbClr>
              </a:solidFill>
              <a:ln cap="flat">
                <a:prstDash val="solid"/>
              </a:ln>
            </p:spPr>
            <p:txBody>
              <a:bodyPr vert="horz" anchor="ctr" tIns="45720" lIns="91440" bIns="45720" rIns="91440">
                <a:normAutofit/>
              </a:bodyPr>
              <a:p>
                <a:pPr algn="l" marL="0"/>
              </a:p>
            </p:txBody>
          </p:sp>
          <p:grpSp>
            <p:nvGrpSpPr>
              <p:cNvPr name="Group 16" id="16"/>
              <p:cNvGrpSpPr/>
              <p:nvPr/>
            </p:nvGrpSpPr>
            <p:grpSpPr>
              <a:xfrm>
                <a:off x="10376148" y="3395442"/>
                <a:ext cx="42709" cy="42709"/>
                <a:chOff x="10376148" y="3395442"/>
                <a:chExt cx="42709" cy="42709"/>
              </a:xfrm>
            </p:grpSpPr>
            <p:sp>
              <p:nvSpPr>
                <p:cNvPr name="Freeform 17" id="17"/>
                <p:cNvSpPr/>
                <p:nvPr/>
              </p:nvSpPr>
              <p:spPr>
                <a:xfrm>
                  <a:off x="10379198" y="3398492"/>
                  <a:ext cx="36608" cy="36608"/>
                </a:xfrm>
                <a:custGeom>
                  <a:avLst/>
                  <a:gdLst/>
                  <a:ahLst/>
                  <a:cxnLst/>
                  <a:rect r="r" b="b" t="t" l="l"/>
                  <a:pathLst>
                    <a:path w="36608" h="36608" stroke="true" fill="norm" extrusionOk="true">
                      <a:moveTo>
                        <a:pt x="19730" y="482"/>
                      </a:moveTo>
                      <a:cubicBezTo>
                        <a:pt x="9358" y="482"/>
                        <a:pt x="1426" y="8414"/>
                        <a:pt x="1426" y="18786"/>
                      </a:cubicBezTo>
                      <a:lnTo>
                        <a:pt x="1426" y="18786"/>
                      </a:lnTo>
                      <a:cubicBezTo>
                        <a:pt x="1426" y="29159"/>
                        <a:pt x="9358" y="37091"/>
                        <a:pt x="19730" y="37091"/>
                      </a:cubicBezTo>
                      <a:lnTo>
                        <a:pt x="19730" y="37091"/>
                      </a:lnTo>
                      <a:cubicBezTo>
                        <a:pt x="30103" y="37091"/>
                        <a:pt x="38035" y="29159"/>
                        <a:pt x="38035" y="18786"/>
                      </a:cubicBezTo>
                      <a:lnTo>
                        <a:pt x="38035" y="18786"/>
                      </a:lnTo>
                      <a:cubicBezTo>
                        <a:pt x="38035" y="8414"/>
                        <a:pt x="30103" y="482"/>
                        <a:pt x="19730" y="482"/>
                      </a:cubicBezTo>
                      <a:lnTo>
                        <a:pt x="19730" y="482"/>
                      </a:lnTo>
                      <a:close/>
                    </a:path>
                  </a:pathLst>
                </a:custGeom>
                <a:solidFill>
                  <a:srgbClr val="072244"/>
                </a:solidFill>
                <a:ln cap="flat">
                  <a:prstDash val="solid"/>
                </a:ln>
              </p:spPr>
              <p:txBody>
                <a:bodyPr vert="horz" anchor="ctr" tIns="45720" lIns="91440" bIns="45720" rIns="91440">
                  <a:normAutofit/>
                </a:bodyPr>
                <a:p>
                  <a:pPr algn="l" marL="0"/>
                </a:p>
              </p:txBody>
            </p:sp>
            <p:sp>
              <p:nvSpPr>
                <p:cNvPr name="Freeform 18" id="18"/>
                <p:cNvSpPr/>
                <p:nvPr/>
              </p:nvSpPr>
              <p:spPr>
                <a:xfrm>
                  <a:off x="10379198" y="3398492"/>
                  <a:ext cx="36608" cy="36608"/>
                </a:xfrm>
                <a:custGeom>
                  <a:avLst/>
                  <a:gdLst/>
                  <a:ahLst/>
                  <a:cxnLst/>
                  <a:rect r="r" b="b" t="t" l="l"/>
                  <a:pathLst>
                    <a:path w="36608" h="36608" stroke="true" fill="norm" extrusionOk="true">
                      <a:moveTo>
                        <a:pt x="19730" y="482"/>
                      </a:moveTo>
                      <a:cubicBezTo>
                        <a:pt x="9358" y="482"/>
                        <a:pt x="1426" y="8414"/>
                        <a:pt x="1426" y="18786"/>
                      </a:cubicBezTo>
                      <a:lnTo>
                        <a:pt x="1426" y="18786"/>
                      </a:lnTo>
                      <a:cubicBezTo>
                        <a:pt x="1426" y="29159"/>
                        <a:pt x="9358" y="37091"/>
                        <a:pt x="19730" y="37091"/>
                      </a:cubicBezTo>
                      <a:lnTo>
                        <a:pt x="19730" y="37091"/>
                      </a:lnTo>
                      <a:cubicBezTo>
                        <a:pt x="30103" y="37091"/>
                        <a:pt x="38035" y="29159"/>
                        <a:pt x="38035" y="18786"/>
                      </a:cubicBezTo>
                      <a:lnTo>
                        <a:pt x="38035" y="18786"/>
                      </a:lnTo>
                      <a:cubicBezTo>
                        <a:pt x="38035" y="8414"/>
                        <a:pt x="30103" y="482"/>
                        <a:pt x="19730" y="482"/>
                      </a:cubicBezTo>
                      <a:lnTo>
                        <a:pt x="19730" y="482"/>
                      </a:lnTo>
                      <a:close/>
                    </a:path>
                  </a:pathLst>
                </a:custGeom>
                <a:solidFill>
                  <a:srgbClr val="000000"/>
                </a:solidFill>
                <a:ln cap="flat">
                  <a:prstDash val="solid"/>
                </a:ln>
              </p:spPr>
              <p:txBody>
                <a:bodyPr vert="horz" anchor="ctr" tIns="45720" lIns="91440" bIns="45720" rIns="91440">
                  <a:normAutofit/>
                </a:bodyPr>
                <a:p>
                  <a:pPr algn="l" marL="0"/>
                </a:p>
              </p:txBody>
            </p:sp>
            <p:sp>
              <p:nvSpPr>
                <p:cNvPr name="Freeform 19" id="19"/>
                <p:cNvSpPr/>
                <p:nvPr/>
              </p:nvSpPr>
              <p:spPr>
                <a:xfrm>
                  <a:off x="10376148" y="3395442"/>
                  <a:ext cx="42709" cy="42709"/>
                </a:xfrm>
                <a:custGeom>
                  <a:avLst/>
                  <a:gdLst/>
                  <a:ahLst/>
                  <a:cxnLst/>
                  <a:rect r="r" b="b" t="t" l="l"/>
                  <a:pathLst>
                    <a:path w="42709" h="42709" stroke="true" fill="norm" extrusionOk="true">
                      <a:moveTo>
                        <a:pt x="22781" y="482"/>
                      </a:moveTo>
                      <a:cubicBezTo>
                        <a:pt x="28882" y="482"/>
                        <a:pt x="33764" y="2923"/>
                        <a:pt x="38035" y="6583"/>
                      </a:cubicBezTo>
                      <a:cubicBezTo>
                        <a:pt x="41695" y="10244"/>
                        <a:pt x="44136" y="15736"/>
                        <a:pt x="44136" y="21837"/>
                      </a:cubicBezTo>
                      <a:cubicBezTo>
                        <a:pt x="43526" y="27938"/>
                        <a:pt x="41085" y="33430"/>
                        <a:pt x="37424" y="37091"/>
                      </a:cubicBezTo>
                      <a:cubicBezTo>
                        <a:pt x="33764" y="40751"/>
                        <a:pt x="28272" y="43192"/>
                        <a:pt x="22781" y="43192"/>
                      </a:cubicBezTo>
                      <a:cubicBezTo>
                        <a:pt x="16680" y="42582"/>
                        <a:pt x="11188" y="40141"/>
                        <a:pt x="7527" y="36480"/>
                      </a:cubicBezTo>
                      <a:cubicBezTo>
                        <a:pt x="3867" y="32820"/>
                        <a:pt x="1426" y="27328"/>
                        <a:pt x="1426" y="21837"/>
                      </a:cubicBezTo>
                      <a:cubicBezTo>
                        <a:pt x="2036" y="15736"/>
                        <a:pt x="4477" y="10244"/>
                        <a:pt x="8138" y="6583"/>
                      </a:cubicBezTo>
                      <a:cubicBezTo>
                        <a:pt x="11798" y="2923"/>
                        <a:pt x="17290" y="482"/>
                        <a:pt x="22781" y="482"/>
                      </a:cubicBezTo>
                      <a:close/>
                    </a:path>
                  </a:pathLst>
                </a:custGeom>
                <a:noFill/>
                <a:ln w="6098" cap="flat">
                  <a:solidFill>
                    <a:srgbClr val="333333"/>
                  </a:solidFill>
                  <a:prstDash val="solid"/>
                </a:ln>
              </p:spPr>
              <p:txBody>
                <a:bodyPr vert="horz" anchor="ctr" tIns="45720" lIns="91440" bIns="45720" rIns="91440">
                  <a:normAutofit/>
                </a:bodyPr>
                <a:p>
                  <a:pPr algn="l" marL="0"/>
                </a:p>
              </p:txBody>
            </p:sp>
          </p:grpSp>
          <p:sp>
            <p:nvSpPr>
              <p:cNvPr name="Freeform 20" id="20"/>
              <p:cNvSpPr/>
              <p:nvPr/>
            </p:nvSpPr>
            <p:spPr>
              <a:xfrm>
                <a:off x="10391401" y="3404594"/>
                <a:ext cx="12202" cy="12202"/>
              </a:xfrm>
              <a:custGeom>
                <a:avLst/>
                <a:gdLst/>
                <a:ahLst/>
                <a:cxnLst/>
                <a:rect r="r" b="b" t="t" l="l"/>
                <a:pathLst>
                  <a:path w="12202" h="12202" stroke="true" fill="norm" extrusionOk="true">
                    <a:moveTo>
                      <a:pt x="13629" y="6583"/>
                    </a:moveTo>
                    <a:cubicBezTo>
                      <a:pt x="13629" y="9953"/>
                      <a:pt x="10897" y="12685"/>
                      <a:pt x="7527" y="12685"/>
                    </a:cubicBezTo>
                    <a:cubicBezTo>
                      <a:pt x="4158" y="12685"/>
                      <a:pt x="1426" y="9953"/>
                      <a:pt x="1426" y="6583"/>
                    </a:cubicBezTo>
                    <a:cubicBezTo>
                      <a:pt x="1426" y="3214"/>
                      <a:pt x="4158" y="482"/>
                      <a:pt x="7527" y="482"/>
                    </a:cubicBezTo>
                    <a:cubicBezTo>
                      <a:pt x="10897" y="482"/>
                      <a:pt x="13629" y="3214"/>
                      <a:pt x="13629" y="6583"/>
                    </a:cubicBezTo>
                    <a:close/>
                  </a:path>
                </a:pathLst>
              </a:custGeom>
              <a:solidFill>
                <a:srgbClr val="03DBF8"/>
              </a:solidFill>
              <a:ln cap="flat">
                <a:prstDash val="solid"/>
              </a:ln>
            </p:spPr>
            <p:txBody>
              <a:bodyPr vert="horz" anchor="ctr" tIns="45720" lIns="91440" bIns="45720" rIns="91440">
                <a:normAutofit/>
              </a:bodyPr>
              <a:p>
                <a:pPr algn="l" marL="0"/>
              </a:p>
            </p:txBody>
          </p:sp>
          <p:sp>
            <p:nvSpPr>
              <p:cNvPr name="Freeform 21" id="21"/>
              <p:cNvSpPr/>
              <p:nvPr/>
            </p:nvSpPr>
            <p:spPr>
              <a:xfrm>
                <a:off x="10403604" y="3410695"/>
                <a:ext cx="6101" cy="12202"/>
              </a:xfrm>
              <a:custGeom>
                <a:avLst/>
                <a:gdLst/>
                <a:ahLst/>
                <a:cxnLst/>
                <a:rect r="r" b="b" t="t" l="l"/>
                <a:pathLst>
                  <a:path w="6101" h="12202" stroke="true" fill="norm" extrusionOk="true">
                    <a:moveTo>
                      <a:pt x="7527" y="6583"/>
                    </a:moveTo>
                    <a:cubicBezTo>
                      <a:pt x="7527" y="1702"/>
                      <a:pt x="2036" y="482"/>
                      <a:pt x="2036" y="482"/>
                    </a:cubicBezTo>
                    <a:cubicBezTo>
                      <a:pt x="2036" y="482"/>
                      <a:pt x="4477" y="3533"/>
                      <a:pt x="4477" y="6583"/>
                    </a:cubicBezTo>
                    <a:cubicBezTo>
                      <a:pt x="4477" y="9634"/>
                      <a:pt x="1426" y="12685"/>
                      <a:pt x="1426" y="12685"/>
                    </a:cubicBezTo>
                    <a:cubicBezTo>
                      <a:pt x="1426" y="12685"/>
                      <a:pt x="7527" y="11465"/>
                      <a:pt x="7527" y="6583"/>
                    </a:cubicBezTo>
                    <a:close/>
                  </a:path>
                </a:pathLst>
              </a:custGeom>
              <a:solidFill>
                <a:srgbClr val="14AAC8"/>
              </a:solidFill>
              <a:ln cap="flat">
                <a:prstDash val="solid"/>
              </a:ln>
            </p:spPr>
            <p:txBody>
              <a:bodyPr vert="horz" anchor="ctr" tIns="45720" lIns="91440" bIns="45720" rIns="91440">
                <a:normAutofit/>
              </a:bodyPr>
              <a:p>
                <a:pPr algn="l" marL="0"/>
              </a:p>
            </p:txBody>
          </p:sp>
          <p:sp>
            <p:nvSpPr>
              <p:cNvPr name="Freeform 22" id="22"/>
              <p:cNvSpPr/>
              <p:nvPr/>
            </p:nvSpPr>
            <p:spPr>
              <a:xfrm>
                <a:off x="10385300" y="3416797"/>
                <a:ext cx="6101" cy="6101"/>
              </a:xfrm>
              <a:custGeom>
                <a:avLst/>
                <a:gdLst/>
                <a:ahLst/>
                <a:cxnLst/>
                <a:rect r="r" b="b" t="t" l="l"/>
                <a:pathLst>
                  <a:path w="6101" h="6101" stroke="true" fill="norm" extrusionOk="true">
                    <a:moveTo>
                      <a:pt x="7527" y="3533"/>
                    </a:moveTo>
                    <a:cubicBezTo>
                      <a:pt x="7527" y="5218"/>
                      <a:pt x="6162" y="6583"/>
                      <a:pt x="4477" y="6583"/>
                    </a:cubicBezTo>
                    <a:cubicBezTo>
                      <a:pt x="2792" y="6583"/>
                      <a:pt x="1426" y="5218"/>
                      <a:pt x="1426" y="3533"/>
                    </a:cubicBezTo>
                    <a:cubicBezTo>
                      <a:pt x="1426" y="1848"/>
                      <a:pt x="2792" y="482"/>
                      <a:pt x="4477" y="482"/>
                    </a:cubicBezTo>
                    <a:cubicBezTo>
                      <a:pt x="6162" y="482"/>
                      <a:pt x="7527" y="1848"/>
                      <a:pt x="7527" y="3533"/>
                    </a:cubicBezTo>
                    <a:close/>
                  </a:path>
                </a:pathLst>
              </a:custGeom>
              <a:solidFill>
                <a:srgbClr val="30A4B9"/>
              </a:solidFill>
              <a:ln cap="flat">
                <a:prstDash val="solid"/>
              </a:ln>
            </p:spPr>
            <p:txBody>
              <a:bodyPr vert="horz" anchor="ctr" tIns="45720" lIns="91440" bIns="45720" rIns="91440">
                <a:normAutofit/>
              </a:bodyPr>
              <a:p>
                <a:pPr algn="l" marL="0"/>
              </a:p>
            </p:txBody>
          </p:sp>
          <p:sp>
            <p:nvSpPr>
              <p:cNvPr name="Freeform 23" id="23"/>
              <p:cNvSpPr/>
              <p:nvPr/>
            </p:nvSpPr>
            <p:spPr>
              <a:xfrm>
                <a:off x="10348691" y="2940886"/>
                <a:ext cx="97622" cy="97622"/>
              </a:xfrm>
              <a:custGeom>
                <a:avLst/>
                <a:gdLst/>
                <a:ahLst/>
                <a:cxnLst/>
                <a:rect r="r" b="b" t="t" l="l"/>
                <a:pathLst>
                  <a:path w="97622" h="97622" stroke="true" fill="norm" extrusionOk="true">
                    <a:moveTo>
                      <a:pt x="99049" y="49293"/>
                    </a:moveTo>
                    <a:cubicBezTo>
                      <a:pt x="99049" y="76251"/>
                      <a:pt x="77195" y="98105"/>
                      <a:pt x="50237" y="98105"/>
                    </a:cubicBezTo>
                    <a:cubicBezTo>
                      <a:pt x="23280" y="98105"/>
                      <a:pt x="1426" y="76251"/>
                      <a:pt x="1426" y="49293"/>
                    </a:cubicBezTo>
                    <a:cubicBezTo>
                      <a:pt x="1426" y="22336"/>
                      <a:pt x="23280" y="482"/>
                      <a:pt x="50237" y="482"/>
                    </a:cubicBezTo>
                    <a:cubicBezTo>
                      <a:pt x="77195" y="482"/>
                      <a:pt x="99049" y="22336"/>
                      <a:pt x="99049" y="49293"/>
                    </a:cubicBezTo>
                    <a:close/>
                  </a:path>
                </a:pathLst>
              </a:custGeom>
              <a:solidFill>
                <a:srgbClr val="000000"/>
              </a:solidFill>
              <a:ln cap="flat">
                <a:prstDash val="solid"/>
              </a:ln>
            </p:spPr>
            <p:txBody>
              <a:bodyPr vert="horz" anchor="ctr" tIns="45720" lIns="91440" bIns="45720" rIns="91440">
                <a:normAutofit/>
              </a:bodyPr>
              <a:p>
                <a:pPr algn="l" marL="0"/>
              </a:p>
            </p:txBody>
          </p:sp>
          <p:sp>
            <p:nvSpPr>
              <p:cNvPr name="Freeform 24" id="24"/>
              <p:cNvSpPr/>
              <p:nvPr/>
            </p:nvSpPr>
            <p:spPr>
              <a:xfrm>
                <a:off x="10336488" y="3136131"/>
                <a:ext cx="122028" cy="122028"/>
              </a:xfrm>
              <a:custGeom>
                <a:avLst/>
                <a:gdLst/>
                <a:ahLst/>
                <a:cxnLst/>
                <a:rect r="r" b="b" t="t" l="l"/>
                <a:pathLst>
                  <a:path w="122028" h="122028" stroke="true" fill="norm" extrusionOk="true">
                    <a:moveTo>
                      <a:pt x="123454" y="61496"/>
                    </a:moveTo>
                    <a:cubicBezTo>
                      <a:pt x="123454" y="95193"/>
                      <a:pt x="96137" y="122510"/>
                      <a:pt x="62440" y="122510"/>
                    </a:cubicBezTo>
                    <a:cubicBezTo>
                      <a:pt x="28743" y="122510"/>
                      <a:pt x="1426" y="95193"/>
                      <a:pt x="1426" y="61496"/>
                    </a:cubicBezTo>
                    <a:cubicBezTo>
                      <a:pt x="1426" y="27799"/>
                      <a:pt x="28743" y="482"/>
                      <a:pt x="62440" y="482"/>
                    </a:cubicBezTo>
                    <a:cubicBezTo>
                      <a:pt x="96137" y="482"/>
                      <a:pt x="123454" y="27799"/>
                      <a:pt x="123454" y="61496"/>
                    </a:cubicBezTo>
                    <a:close/>
                  </a:path>
                </a:pathLst>
              </a:custGeom>
              <a:solidFill>
                <a:srgbClr val="000000"/>
              </a:solidFill>
              <a:ln cap="flat">
                <a:prstDash val="solid"/>
              </a:ln>
            </p:spPr>
            <p:txBody>
              <a:bodyPr vert="horz" anchor="ctr" tIns="45720" lIns="91440" bIns="45720" rIns="91440">
                <a:normAutofit/>
              </a:bodyPr>
              <a:p>
                <a:pPr algn="l" marL="0"/>
              </a:p>
            </p:txBody>
          </p:sp>
          <p:sp>
            <p:nvSpPr>
              <p:cNvPr name="Freeform 25" id="25"/>
              <p:cNvSpPr/>
              <p:nvPr/>
            </p:nvSpPr>
            <p:spPr>
              <a:xfrm>
                <a:off x="10336488" y="3782882"/>
                <a:ext cx="122028" cy="122028"/>
              </a:xfrm>
              <a:custGeom>
                <a:avLst/>
                <a:gdLst/>
                <a:ahLst/>
                <a:cxnLst/>
                <a:rect r="r" b="b" t="t" l="l"/>
                <a:pathLst>
                  <a:path w="122028" h="122028" stroke="true" fill="norm" extrusionOk="true">
                    <a:moveTo>
                      <a:pt x="123454" y="61496"/>
                    </a:moveTo>
                    <a:cubicBezTo>
                      <a:pt x="123454" y="95193"/>
                      <a:pt x="96137" y="122510"/>
                      <a:pt x="62440" y="122510"/>
                    </a:cubicBezTo>
                    <a:cubicBezTo>
                      <a:pt x="28743" y="122510"/>
                      <a:pt x="1426" y="95193"/>
                      <a:pt x="1426" y="61496"/>
                    </a:cubicBezTo>
                    <a:cubicBezTo>
                      <a:pt x="1426" y="27799"/>
                      <a:pt x="28743" y="482"/>
                      <a:pt x="62440" y="482"/>
                    </a:cubicBezTo>
                    <a:cubicBezTo>
                      <a:pt x="96137" y="482"/>
                      <a:pt x="123454" y="27799"/>
                      <a:pt x="123454" y="61496"/>
                    </a:cubicBezTo>
                    <a:close/>
                  </a:path>
                </a:pathLst>
              </a:custGeom>
              <a:solidFill>
                <a:srgbClr val="000000"/>
              </a:solidFill>
              <a:ln cap="flat">
                <a:prstDash val="solid"/>
              </a:ln>
            </p:spPr>
            <p:txBody>
              <a:bodyPr vert="horz" anchor="ctr" tIns="45720" lIns="91440" bIns="45720" rIns="91440">
                <a:normAutofit/>
              </a:bodyPr>
              <a:p>
                <a:pPr algn="l" marL="0"/>
              </a:p>
            </p:txBody>
          </p:sp>
          <p:sp>
            <p:nvSpPr>
              <p:cNvPr name="Freeform 26" id="26"/>
              <p:cNvSpPr/>
              <p:nvPr/>
            </p:nvSpPr>
            <p:spPr>
              <a:xfrm>
                <a:off x="10379198" y="3599839"/>
                <a:ext cx="36608" cy="36608"/>
              </a:xfrm>
              <a:custGeom>
                <a:avLst/>
                <a:gdLst/>
                <a:ahLst/>
                <a:cxnLst/>
                <a:rect r="r" b="b" t="t" l="l"/>
                <a:pathLst>
                  <a:path w="36608" h="36608" stroke="true" fill="norm" extrusionOk="true">
                    <a:moveTo>
                      <a:pt x="38035" y="18786"/>
                    </a:moveTo>
                    <a:cubicBezTo>
                      <a:pt x="38035" y="28895"/>
                      <a:pt x="29839" y="37091"/>
                      <a:pt x="19730" y="37091"/>
                    </a:cubicBezTo>
                    <a:cubicBezTo>
                      <a:pt x="9621" y="37091"/>
                      <a:pt x="1426" y="28895"/>
                      <a:pt x="1426" y="18786"/>
                    </a:cubicBezTo>
                    <a:cubicBezTo>
                      <a:pt x="1426" y="8677"/>
                      <a:pt x="9621" y="482"/>
                      <a:pt x="19730" y="482"/>
                    </a:cubicBezTo>
                    <a:cubicBezTo>
                      <a:pt x="29839" y="482"/>
                      <a:pt x="38035" y="8677"/>
                      <a:pt x="38035" y="18786"/>
                    </a:cubicBezTo>
                    <a:close/>
                  </a:path>
                </a:pathLst>
              </a:custGeom>
              <a:solidFill>
                <a:srgbClr val="000000"/>
              </a:solidFill>
              <a:ln cap="flat">
                <a:prstDash val="solid"/>
              </a:ln>
            </p:spPr>
            <p:txBody>
              <a:bodyPr vert="horz" anchor="ctr" tIns="45720" lIns="91440" bIns="45720" rIns="91440">
                <a:normAutofit/>
              </a:bodyPr>
              <a:p>
                <a:pPr algn="l" marL="0"/>
              </a:p>
            </p:txBody>
          </p:sp>
        </p:grpSp>
        <p:sp>
          <p:nvSpPr>
            <p:cNvPr name="Freeform 27" id="27"/>
            <p:cNvSpPr/>
            <p:nvPr/>
          </p:nvSpPr>
          <p:spPr>
            <a:xfrm>
              <a:off x="3433645" y="1747871"/>
              <a:ext cx="5318879" cy="3988965"/>
            </a:xfrm>
            <a:custGeom>
              <a:avLst/>
              <a:gdLst/>
              <a:ahLst/>
              <a:cxnLst/>
              <a:rect r="r" b="b" t="t" l="l"/>
              <a:pathLst>
                <a:path w="8347967" h="6260670" stroke="true" fill="norm" extrusionOk="true">
                  <a:moveTo>
                    <a:pt x="8188114" y="3"/>
                  </a:moveTo>
                  <a:cubicBezTo>
                    <a:pt x="8241806" y="3"/>
                    <a:pt x="8261941" y="6104"/>
                    <a:pt x="8282076" y="17087"/>
                  </a:cubicBezTo>
                  <a:cubicBezTo>
                    <a:pt x="8302820" y="28070"/>
                    <a:pt x="8319294" y="44543"/>
                    <a:pt x="8330887" y="65898"/>
                  </a:cubicBezTo>
                  <a:cubicBezTo>
                    <a:pt x="8341869" y="86643"/>
                    <a:pt x="8347971" y="106778"/>
                    <a:pt x="8347971" y="162911"/>
                  </a:cubicBezTo>
                  <a:lnTo>
                    <a:pt x="8347971" y="162911"/>
                  </a:lnTo>
                  <a:lnTo>
                    <a:pt x="8347971" y="6097766"/>
                  </a:lnTo>
                  <a:cubicBezTo>
                    <a:pt x="8347971" y="6153899"/>
                    <a:pt x="8341869" y="6174034"/>
                    <a:pt x="8330887" y="6194779"/>
                  </a:cubicBezTo>
                  <a:cubicBezTo>
                    <a:pt x="8319904" y="6215523"/>
                    <a:pt x="8303431" y="6231997"/>
                    <a:pt x="8282076" y="6243590"/>
                  </a:cubicBezTo>
                  <a:cubicBezTo>
                    <a:pt x="8261331" y="6254572"/>
                    <a:pt x="8241196" y="6260674"/>
                    <a:pt x="8185063" y="6260674"/>
                  </a:cubicBezTo>
                  <a:lnTo>
                    <a:pt x="8185063" y="6260674"/>
                  </a:lnTo>
                  <a:lnTo>
                    <a:pt x="162911" y="6260674"/>
                  </a:lnTo>
                  <a:cubicBezTo>
                    <a:pt x="106778" y="6260674"/>
                    <a:pt x="86643" y="6254572"/>
                    <a:pt x="65898" y="6243590"/>
                  </a:cubicBezTo>
                  <a:cubicBezTo>
                    <a:pt x="45154" y="6232607"/>
                    <a:pt x="28680" y="6216134"/>
                    <a:pt x="17087" y="6194779"/>
                  </a:cubicBezTo>
                  <a:cubicBezTo>
                    <a:pt x="6104" y="6174644"/>
                    <a:pt x="3" y="6154509"/>
                    <a:pt x="3" y="6100817"/>
                  </a:cubicBezTo>
                  <a:lnTo>
                    <a:pt x="3" y="6100817"/>
                  </a:lnTo>
                  <a:lnTo>
                    <a:pt x="3" y="159860"/>
                  </a:lnTo>
                  <a:cubicBezTo>
                    <a:pt x="3" y="106168"/>
                    <a:pt x="6104" y="86033"/>
                    <a:pt x="17087" y="65898"/>
                  </a:cubicBezTo>
                  <a:cubicBezTo>
                    <a:pt x="28070" y="45154"/>
                    <a:pt x="44543" y="28680"/>
                    <a:pt x="65898" y="17087"/>
                  </a:cubicBezTo>
                  <a:cubicBezTo>
                    <a:pt x="86643" y="6104"/>
                    <a:pt x="106168" y="3"/>
                    <a:pt x="159860" y="3"/>
                  </a:cubicBezTo>
                  <a:lnTo>
                    <a:pt x="159860" y="3"/>
                  </a:lnTo>
                  <a:lnTo>
                    <a:pt x="8188114" y="3"/>
                  </a:lnTo>
                  <a:close/>
                </a:path>
              </a:pathLst>
            </a:custGeom>
            <a:noFill/>
            <a:ln w="12196" cap="flat">
              <a:solidFill>
                <a:srgbClr val="262626"/>
              </a:solidFill>
              <a:prstDash val="solid"/>
            </a:ln>
          </p:spPr>
          <p:txBody>
            <a:bodyPr vert="horz" anchor="ctr" tIns="45720" lIns="91440" bIns="45720" rIns="91440">
              <a:normAutofit/>
            </a:bodyPr>
            <a:p>
              <a:pPr algn="l" marL="0"/>
            </a:p>
          </p:txBody>
        </p:sp>
      </p:grpSp>
      <p:sp>
        <p:nvSpPr>
          <p:cNvPr name="Freeform 28" id="28"/>
          <p:cNvSpPr/>
          <p:nvPr/>
        </p:nvSpPr>
        <p:spPr>
          <a:xfrm>
            <a:off x="5880398" y="1952281"/>
            <a:ext cx="4109812" cy="3082210"/>
          </a:xfrm>
          <a:custGeom>
            <a:avLst/>
            <a:gdLst/>
            <a:ahLst/>
            <a:cxnLst/>
            <a:rect r="r" b="b" t="t" l="l"/>
            <a:pathLst>
              <a:path w="8347967" h="6260670" stroke="true" fill="norm" extrusionOk="true">
                <a:moveTo>
                  <a:pt x="8188114" y="3"/>
                </a:moveTo>
                <a:cubicBezTo>
                  <a:pt x="8241806" y="3"/>
                  <a:pt x="8261941" y="6104"/>
                  <a:pt x="8282076" y="17087"/>
                </a:cubicBezTo>
                <a:cubicBezTo>
                  <a:pt x="8302820" y="28070"/>
                  <a:pt x="8319294" y="44543"/>
                  <a:pt x="8330887" y="65898"/>
                </a:cubicBezTo>
                <a:cubicBezTo>
                  <a:pt x="8341869" y="86643"/>
                  <a:pt x="8347971" y="106778"/>
                  <a:pt x="8347971" y="162911"/>
                </a:cubicBezTo>
                <a:lnTo>
                  <a:pt x="8347971" y="162911"/>
                </a:lnTo>
                <a:lnTo>
                  <a:pt x="8347971" y="6097766"/>
                </a:lnTo>
                <a:cubicBezTo>
                  <a:pt x="8347971" y="6153899"/>
                  <a:pt x="8341869" y="6174034"/>
                  <a:pt x="8330887" y="6194779"/>
                </a:cubicBezTo>
                <a:cubicBezTo>
                  <a:pt x="8319904" y="6215523"/>
                  <a:pt x="8303431" y="6231997"/>
                  <a:pt x="8282076" y="6243590"/>
                </a:cubicBezTo>
                <a:cubicBezTo>
                  <a:pt x="8261331" y="6254572"/>
                  <a:pt x="8241196" y="6260674"/>
                  <a:pt x="8185063" y="6260674"/>
                </a:cubicBezTo>
                <a:lnTo>
                  <a:pt x="8185063" y="6260674"/>
                </a:lnTo>
                <a:lnTo>
                  <a:pt x="162911" y="6260674"/>
                </a:lnTo>
                <a:cubicBezTo>
                  <a:pt x="106778" y="6260674"/>
                  <a:pt x="86643" y="6254572"/>
                  <a:pt x="65898" y="6243590"/>
                </a:cubicBezTo>
                <a:cubicBezTo>
                  <a:pt x="45154" y="6232607"/>
                  <a:pt x="28680" y="6216134"/>
                  <a:pt x="17087" y="6194779"/>
                </a:cubicBezTo>
                <a:cubicBezTo>
                  <a:pt x="6104" y="6174644"/>
                  <a:pt x="3" y="6154509"/>
                  <a:pt x="3" y="6100817"/>
                </a:cubicBezTo>
                <a:lnTo>
                  <a:pt x="3" y="6100817"/>
                </a:lnTo>
                <a:lnTo>
                  <a:pt x="3" y="159860"/>
                </a:lnTo>
                <a:cubicBezTo>
                  <a:pt x="3" y="106168"/>
                  <a:pt x="6104" y="86033"/>
                  <a:pt x="17087" y="65898"/>
                </a:cubicBezTo>
                <a:cubicBezTo>
                  <a:pt x="28070" y="45154"/>
                  <a:pt x="44543" y="28680"/>
                  <a:pt x="65898" y="17087"/>
                </a:cubicBezTo>
                <a:cubicBezTo>
                  <a:pt x="86643" y="6104"/>
                  <a:pt x="106168" y="3"/>
                  <a:pt x="159860" y="3"/>
                </a:cubicBezTo>
                <a:lnTo>
                  <a:pt x="159860" y="3"/>
                </a:lnTo>
                <a:lnTo>
                  <a:pt x="8188114" y="3"/>
                </a:lnTo>
                <a:close/>
              </a:path>
            </a:pathLst>
          </a:custGeom>
          <a:pattFill prst="pct5">
            <a:fgClr>
              <a:srgbClr val="E4E6EA"/>
            </a:fgClr>
            <a:bgClr>
              <a:srgbClr val="ADB5BF"/>
            </a:bgClr>
          </a:pattFill>
          <a:ln cap="flat" cmpd="sng">
            <a:prstDash val="solid"/>
          </a:ln>
        </p:spPr>
        <p:txBody>
          <a:bodyPr vert="horz" rot="0" anchor="t" wrap="square" tIns="45720" lIns="91440" bIns="45720" rIns="91440">
            <a:prstTxWarp prst="textNoShape">
              <a:avLst/>
            </a:prstTxWarp>
            <a:noAutofit/>
          </a:bodyPr>
          <a:p>
            <a:pPr algn="ctr" marL="0"/>
          </a:p>
        </p:txBody>
      </p:sp>
      <p:sp>
        <p:nvSpPr>
          <p:cNvPr name="TextBox 29" id="29"/>
          <p:cNvSpPr txBox="true"/>
          <p:nvPr/>
        </p:nvSpPr>
        <p:spPr>
          <a:xfrm>
            <a:off x="854378" y="3273266"/>
            <a:ext cx="3253906" cy="1062990"/>
          </a:xfrm>
          <a:prstGeom prst="rect">
            <a:avLst/>
          </a:prstGeom>
          <a:noFill/>
        </p:spPr>
        <p:txBody>
          <a:bodyPr anchor="t" rtlCol="false" vert="horz" wrap="square" tIns="45720" lIns="91440" bIns="45720" rIns="91440">
            <a:spAutoFit/>
          </a:bodyPr>
          <a:lstStyle/>
          <a:p>
            <a:pPr algn="l" marL="0">
              <a:lnSpc>
                <a:spcPct val="150000"/>
              </a:lnSpc>
              <a:defRPr/>
            </a:pPr>
            <a:r>
              <a:rPr lang="zh-CN" b="false" i="false" sz="1200" baseline="0" u="none" altLang="en-US">
                <a:solidFill>
                  <a:srgbClr val="000000"/>
                </a:solidFill>
                <a:latin typeface="微软雅黑"/>
                <a:ea typeface="微软雅黑"/>
              </a:rPr>
              <a:t>Among the evaluated models, the Random Forest algorithm demonstrated superior performance, achieving the highest accuracy in predicting diabetes outcomes.</a:t>
            </a:r>
            <a:endParaRPr lang="en-US" sz="1100"/>
          </a:p>
        </p:txBody>
      </p:sp>
      <p:sp>
        <p:nvSpPr>
          <p:cNvPr name="TextBox 30" id="30"/>
          <p:cNvSpPr txBox="true"/>
          <p:nvPr/>
        </p:nvSpPr>
        <p:spPr>
          <a:xfrm>
            <a:off x="854377" y="2338497"/>
            <a:ext cx="3253907" cy="369332"/>
          </a:xfrm>
          <a:prstGeom prst="rect">
            <a:avLst/>
          </a:prstGeom>
          <a:noFill/>
        </p:spPr>
        <p:txBody>
          <a:bodyPr anchor="t" rtlCol="false" vert="horz" wrap="square" tIns="45720" lIns="91440" bIns="45720" rIns="91440">
            <a:spAutoFit/>
          </a:bodyPr>
          <a:lstStyle/>
          <a:p>
            <a:pPr algn="l" fontAlgn="auto" indent="0" marR="0" marL="0">
              <a:lnSpc>
                <a:spcPct val="100000"/>
              </a:lnSpc>
              <a:spcBef>
                <a:spcPct val="0"/>
              </a:spcBef>
              <a:spcAft>
                <a:spcPct val="0"/>
              </a:spcAft>
              <a:defRPr/>
            </a:pPr>
            <a:r>
              <a:rPr lang="zh-CN" b="true" i="false" sz="1800" baseline="0" u="none" altLang="en-US">
                <a:solidFill>
                  <a:schemeClr val="accent1"/>
                </a:solidFill>
                <a:latin typeface="微软雅黑"/>
                <a:ea typeface="微软雅黑"/>
              </a:rPr>
              <a:t>Random Forest: highest accuracy</a:t>
            </a:r>
            <a:endParaRPr lang="en-US" sz="1100"/>
          </a:p>
        </p:txBody>
      </p:sp>
      <p:sp>
        <p:nvSpPr>
          <p:cNvPr name="AutoShape 31" id="31"/>
          <p:cNvSpPr/>
          <p:nvPr/>
        </p:nvSpPr>
        <p:spPr>
          <a:xfrm>
            <a:off x="854377" y="5628155"/>
            <a:ext cx="452797" cy="452797"/>
          </a:xfrm>
          <a:prstGeom prst="ellipse">
            <a:avLst/>
          </a:prstGeom>
          <a:solidFill>
            <a:schemeClr val="accent1"/>
          </a:solidFill>
          <a:ln cap="rnd" cmpd="sng">
            <a:prstDash val="solid"/>
          </a:ln>
        </p:spPr>
        <p:txBody>
          <a:bodyPr vert="horz" rot="0" anchor="ctr" wrap="square" tIns="45720" lIns="91440" bIns="45720" rIns="91440">
            <a:normAutofit/>
          </a:bodyPr>
          <a:p>
            <a:pPr algn="ctr" marL="0"/>
          </a:p>
        </p:txBody>
      </p:sp>
      <p:sp>
        <p:nvSpPr>
          <p:cNvPr name="TextBox 32" id="32"/>
          <p:cNvSpPr txBox="true"/>
          <p:nvPr/>
        </p:nvSpPr>
        <p:spPr>
          <a:xfrm>
            <a:off x="666750" y="0"/>
            <a:ext cx="10858500" cy="1028700"/>
          </a:xfrm>
          <a:prstGeom prst="rect">
            <a:avLst/>
          </a:prstGeom>
        </p:spPr>
        <p:txBody>
          <a:bodyPr anchor="b" rtlCol="false" vert="horz" tIns="45720" lIns="91440" bIns="45720" rIns="91440">
            <a:normAutofit/>
          </a:bodyPr>
          <a:lstStyle/>
          <a:p>
            <a:pPr algn="l" marL="0">
              <a:lnSpc>
                <a:spcPct val="90000"/>
              </a:lnSpc>
              <a:spcBef>
                <a:spcPct val="0"/>
              </a:spcBef>
              <a:defRPr/>
            </a:pPr>
            <a:r>
              <a:rPr lang="zh-CN" b="true" i="false" sz="2800" baseline="0" u="none" altLang="en-US">
                <a:solidFill>
                  <a:srgbClr val="000000"/>
                </a:solidFill>
                <a:latin typeface="微软雅黑"/>
                <a:ea typeface="微软雅黑"/>
              </a:rPr>
              <a:t>Best Performing Model</a:t>
            </a:r>
            <a:endParaRPr lang="en-US" sz="1100"/>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name="AutoShape 2" id="2"/>
          <p:cNvSpPr/>
          <p:nvPr>
            <p:ph type="title"/>
          </p:nvPr>
        </p:nvSpPr>
        <p:spPr>
          <a:xfrm>
            <a:off x="3193576" y="2872858"/>
            <a:ext cx="6535040" cy="590931"/>
          </a:xfrm>
        </p:spPr>
        <p:txBody>
          <a:bodyPr vert="horz" anchor="ctr" wrap="square" tIns="45720" lIns="91440" bIns="45720" rIns="91440">
            <a:spAutoFit/>
          </a:bodyPr>
          <a:p>
            <a:pPr algn="l">
              <a:lnSpc>
                <a:spcPct val="90000"/>
              </a:lnSpc>
              <a:spcBef>
                <a:spcPct val="0"/>
              </a:spcBef>
            </a:pPr>
            <a:r>
              <a:rPr lang="en-US" b="true" i="false" sz="3600" baseline="0" u="none">
                <a:solidFill>
                  <a:srgbClr val="000000"/>
                </a:solidFill>
                <a:latin typeface="+mn-ea"/>
                <a:ea typeface="+mn-ea"/>
              </a:rPr>
              <a:t>Random Forest Analysis and Outcomes</a:t>
            </a:r>
          </a:p>
        </p:txBody>
      </p:sp>
      <p:sp>
        <p:nvSpPr>
          <p:cNvPr name="TextBox 3" id="3"/>
          <p:cNvSpPr txBox="true"/>
          <p:nvPr/>
        </p:nvSpPr>
        <p:spPr>
          <a:xfrm>
            <a:off x="1513196" y="2445049"/>
            <a:ext cx="1680380" cy="1446550"/>
          </a:xfrm>
          <a:prstGeom prst="rect">
            <a:avLst/>
          </a:prstGeom>
          <a:noFill/>
        </p:spPr>
        <p:txBody>
          <a:bodyPr anchor="t" rtlCol="false" vert="horz" wrap="square" tIns="45720" lIns="91440" bIns="45720" rIns="91440">
            <a:spAutoFit/>
          </a:bodyPr>
          <a:lstStyle/>
          <a:p>
            <a:pPr algn="l" marL="0">
              <a:defRPr/>
            </a:pPr>
            <a:r>
              <a:rPr lang="en-US" b="false" i="false" sz="8800" spc="100" baseline="0" u="none">
                <a:solidFill>
                  <a:schemeClr val="accent1"/>
                </a:solidFill>
                <a:latin typeface="Arial"/>
                <a:ea typeface="Arial"/>
              </a:rPr>
              <a:t>06</a:t>
            </a:r>
            <a:endParaRPr lang="en-US" sz="1100"/>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name="AutoShape 2" id="2"/>
          <p:cNvSpPr/>
          <p:nvPr>
            <p:ph type="title"/>
          </p:nvPr>
        </p:nvSpPr>
        <p:spPr>
          <a:xfrm>
            <a:off x="669924" y="1"/>
            <a:ext cx="10850563" cy="1028699"/>
          </a:xfrm>
        </p:spPr>
        <p:txBody>
          <a:bodyPr vert="horz" anchor="b" tIns="45720" lIns="91440" bIns="45720" rIns="91440">
            <a:normAutofit/>
          </a:bodyPr>
          <a:p>
            <a:pPr algn="l">
              <a:lnSpc>
                <a:spcPct val="90000"/>
              </a:lnSpc>
              <a:spcBef>
                <a:spcPct val="0"/>
              </a:spcBef>
            </a:pPr>
            <a:r>
              <a:rPr lang="en-US" b="true" i="false" sz="2800" baseline="0" u="none">
                <a:solidFill>
                  <a:srgbClr val="000000"/>
                </a:solidFill>
                <a:latin typeface="+mn-ea"/>
                <a:ea typeface="+mn-ea"/>
              </a:rPr>
              <a:t>Model Performance Metrics</a:t>
            </a:r>
          </a:p>
        </p:txBody>
      </p:sp>
      <p:grpSp>
        <p:nvGrpSpPr>
          <p:cNvPr name="Group 3" id="3"/>
          <p:cNvGrpSpPr/>
          <p:nvPr/>
        </p:nvGrpSpPr>
        <p:grpSpPr>
          <a:xfrm>
            <a:off x="4507978" y="2040172"/>
            <a:ext cx="3174454" cy="3061558"/>
            <a:chOff x="4090102" y="1418582"/>
            <a:chExt cx="4011796" cy="4020836"/>
          </a:xfrm>
        </p:grpSpPr>
        <p:grpSp>
          <p:nvGrpSpPr>
            <p:cNvPr name="Group 4" id="4"/>
            <p:cNvGrpSpPr/>
            <p:nvPr/>
          </p:nvGrpSpPr>
          <p:grpSpPr>
            <a:xfrm>
              <a:off x="4090102" y="1418582"/>
              <a:ext cx="4011796" cy="4020836"/>
              <a:chOff x="4090102" y="1418582"/>
              <a:chExt cx="4011796" cy="4020836"/>
            </a:xfrm>
          </p:grpSpPr>
          <p:sp>
            <p:nvSpPr>
              <p:cNvPr name="Freeform 5" id="5"/>
              <p:cNvSpPr/>
              <p:nvPr/>
            </p:nvSpPr>
            <p:spPr>
              <a:xfrm>
                <a:off x="6096000" y="1418582"/>
                <a:ext cx="984303" cy="835131"/>
              </a:xfrm>
              <a:custGeom>
                <a:avLst/>
                <a:gdLst/>
                <a:ahLst/>
                <a:cxnLst/>
                <a:rect r="r" b="b" t="t" l="l"/>
                <a:pathLst>
                  <a:path w="419" h="356" stroke="true" fill="norm" extrusionOk="true">
                    <a:moveTo>
                      <a:pt x="0" y="0"/>
                    </a:moveTo>
                    <a:cubicBezTo>
                      <a:pt x="0" y="0"/>
                      <a:pt x="0" y="0"/>
                      <a:pt x="0" y="0"/>
                    </a:cubicBezTo>
                    <a:cubicBezTo>
                      <a:pt x="0" y="117"/>
                      <a:pt x="0" y="117"/>
                      <a:pt x="0" y="117"/>
                    </a:cubicBezTo>
                    <a:cubicBezTo>
                      <a:pt x="9" y="117"/>
                      <a:pt x="9" y="117"/>
                      <a:pt x="9" y="117"/>
                    </a:cubicBezTo>
                    <a:cubicBezTo>
                      <a:pt x="10" y="117"/>
                      <a:pt x="12" y="115"/>
                      <a:pt x="18" y="111"/>
                    </a:cubicBezTo>
                    <a:cubicBezTo>
                      <a:pt x="23" y="107"/>
                      <a:pt x="31" y="101"/>
                      <a:pt x="41" y="101"/>
                    </a:cubicBezTo>
                    <a:cubicBezTo>
                      <a:pt x="50" y="101"/>
                      <a:pt x="59" y="103"/>
                      <a:pt x="67" y="110"/>
                    </a:cubicBezTo>
                    <a:cubicBezTo>
                      <a:pt x="74" y="116"/>
                      <a:pt x="79" y="127"/>
                      <a:pt x="80" y="139"/>
                    </a:cubicBezTo>
                    <a:cubicBezTo>
                      <a:pt x="80" y="152"/>
                      <a:pt x="74" y="164"/>
                      <a:pt x="67" y="170"/>
                    </a:cubicBezTo>
                    <a:cubicBezTo>
                      <a:pt x="59" y="176"/>
                      <a:pt x="50" y="178"/>
                      <a:pt x="41" y="178"/>
                    </a:cubicBezTo>
                    <a:cubicBezTo>
                      <a:pt x="31" y="178"/>
                      <a:pt x="23" y="173"/>
                      <a:pt x="18" y="169"/>
                    </a:cubicBezTo>
                    <a:cubicBezTo>
                      <a:pt x="12" y="165"/>
                      <a:pt x="12" y="164"/>
                      <a:pt x="11" y="164"/>
                    </a:cubicBezTo>
                    <a:cubicBezTo>
                      <a:pt x="0" y="164"/>
                      <a:pt x="0" y="164"/>
                      <a:pt x="0" y="164"/>
                    </a:cubicBezTo>
                    <a:cubicBezTo>
                      <a:pt x="0" y="291"/>
                      <a:pt x="0" y="291"/>
                      <a:pt x="0" y="291"/>
                    </a:cubicBezTo>
                    <a:cubicBezTo>
                      <a:pt x="0" y="291"/>
                      <a:pt x="0" y="291"/>
                      <a:pt x="0" y="291"/>
                    </a:cubicBezTo>
                    <a:cubicBezTo>
                      <a:pt x="96" y="291"/>
                      <a:pt x="187" y="315"/>
                      <a:pt x="266" y="356"/>
                    </a:cubicBezTo>
                    <a:cubicBezTo>
                      <a:pt x="336" y="234"/>
                      <a:pt x="336" y="234"/>
                      <a:pt x="336" y="234"/>
                    </a:cubicBezTo>
                    <a:cubicBezTo>
                      <a:pt x="363" y="249"/>
                      <a:pt x="363" y="249"/>
                      <a:pt x="363" y="249"/>
                    </a:cubicBezTo>
                    <a:cubicBezTo>
                      <a:pt x="369" y="253"/>
                      <a:pt x="371" y="259"/>
                      <a:pt x="373" y="264"/>
                    </a:cubicBezTo>
                    <a:cubicBezTo>
                      <a:pt x="376" y="269"/>
                      <a:pt x="378" y="273"/>
                      <a:pt x="383" y="276"/>
                    </a:cubicBezTo>
                    <a:cubicBezTo>
                      <a:pt x="387" y="279"/>
                      <a:pt x="392" y="280"/>
                      <a:pt x="397" y="280"/>
                    </a:cubicBezTo>
                    <a:cubicBezTo>
                      <a:pt x="398" y="280"/>
                      <a:pt x="399" y="280"/>
                      <a:pt x="400" y="280"/>
                    </a:cubicBezTo>
                    <a:cubicBezTo>
                      <a:pt x="405" y="279"/>
                      <a:pt x="410" y="277"/>
                      <a:pt x="415" y="268"/>
                    </a:cubicBezTo>
                    <a:cubicBezTo>
                      <a:pt x="419" y="259"/>
                      <a:pt x="419" y="253"/>
                      <a:pt x="417" y="249"/>
                    </a:cubicBezTo>
                    <a:cubicBezTo>
                      <a:pt x="416" y="244"/>
                      <a:pt x="411" y="239"/>
                      <a:pt x="406" y="236"/>
                    </a:cubicBezTo>
                    <a:cubicBezTo>
                      <a:pt x="403" y="234"/>
                      <a:pt x="400" y="234"/>
                      <a:pt x="397" y="234"/>
                    </a:cubicBezTo>
                    <a:cubicBezTo>
                      <a:pt x="395" y="234"/>
                      <a:pt x="393" y="234"/>
                      <a:pt x="390" y="234"/>
                    </a:cubicBezTo>
                    <a:cubicBezTo>
                      <a:pt x="387" y="235"/>
                      <a:pt x="383" y="236"/>
                      <a:pt x="380" y="236"/>
                    </a:cubicBezTo>
                    <a:cubicBezTo>
                      <a:pt x="377" y="236"/>
                      <a:pt x="374" y="235"/>
                      <a:pt x="371" y="234"/>
                    </a:cubicBezTo>
                    <a:cubicBezTo>
                      <a:pt x="371" y="234"/>
                      <a:pt x="371" y="234"/>
                      <a:pt x="371" y="234"/>
                    </a:cubicBezTo>
                    <a:cubicBezTo>
                      <a:pt x="345" y="219"/>
                      <a:pt x="345" y="219"/>
                      <a:pt x="345" y="219"/>
                    </a:cubicBezTo>
                    <a:cubicBezTo>
                      <a:pt x="410" y="106"/>
                      <a:pt x="410" y="106"/>
                      <a:pt x="410" y="106"/>
                    </a:cubicBezTo>
                    <a:cubicBezTo>
                      <a:pt x="288" y="39"/>
                      <a:pt x="148" y="0"/>
                      <a:pt x="0" y="0"/>
                    </a:cubicBezTo>
                  </a:path>
                </a:pathLst>
              </a:custGeom>
              <a:solidFill>
                <a:srgbClr val="FFFFFF">
                  <a:lumMod val="95000"/>
                </a:srgbClr>
              </a:solidFill>
              <a:ln>
                <a:noFill/>
              </a:ln>
            </p:spPr>
            <p:txBody>
              <a:bodyPr vert="horz" anchor="t" wrap="square" tIns="45720" lIns="91440" bIns="45720" rIns="91440">
                <a:prstTxWarp prst="textNoShape">
                  <a:avLst/>
                </a:prstTxWarp>
                <a:normAutofit/>
              </a:bodyPr>
              <a:p>
                <a:pPr algn="l" marL="0"/>
              </a:p>
            </p:txBody>
          </p:sp>
          <p:sp>
            <p:nvSpPr>
              <p:cNvPr name="Freeform 6" id="6"/>
              <p:cNvSpPr/>
              <p:nvPr/>
            </p:nvSpPr>
            <p:spPr>
              <a:xfrm>
                <a:off x="5090226" y="1420842"/>
                <a:ext cx="1158336" cy="856603"/>
              </a:xfrm>
              <a:custGeom>
                <a:avLst/>
                <a:gdLst/>
                <a:ahLst/>
                <a:cxnLst/>
                <a:rect r="r" b="b" t="t" l="l"/>
                <a:pathLst>
                  <a:path w="493" h="365" stroke="true" fill="norm" extrusionOk="true">
                    <a:moveTo>
                      <a:pt x="407" y="0"/>
                    </a:moveTo>
                    <a:cubicBezTo>
                      <a:pt x="406" y="0"/>
                      <a:pt x="406" y="0"/>
                      <a:pt x="406" y="0"/>
                    </a:cubicBezTo>
                    <a:cubicBezTo>
                      <a:pt x="259" y="3"/>
                      <a:pt x="120" y="45"/>
                      <a:pt x="0" y="116"/>
                    </a:cubicBezTo>
                    <a:cubicBezTo>
                      <a:pt x="58" y="215"/>
                      <a:pt x="58" y="215"/>
                      <a:pt x="58" y="215"/>
                    </a:cubicBezTo>
                    <a:cubicBezTo>
                      <a:pt x="66" y="211"/>
                      <a:pt x="66" y="211"/>
                      <a:pt x="66" y="211"/>
                    </a:cubicBezTo>
                    <a:cubicBezTo>
                      <a:pt x="67" y="210"/>
                      <a:pt x="67" y="208"/>
                      <a:pt x="70" y="201"/>
                    </a:cubicBezTo>
                    <a:cubicBezTo>
                      <a:pt x="73" y="195"/>
                      <a:pt x="77" y="186"/>
                      <a:pt x="86" y="181"/>
                    </a:cubicBezTo>
                    <a:cubicBezTo>
                      <a:pt x="92" y="178"/>
                      <a:pt x="99" y="175"/>
                      <a:pt x="107" y="175"/>
                    </a:cubicBezTo>
                    <a:cubicBezTo>
                      <a:pt x="109" y="175"/>
                      <a:pt x="111" y="175"/>
                      <a:pt x="112" y="175"/>
                    </a:cubicBezTo>
                    <a:cubicBezTo>
                      <a:pt x="122" y="177"/>
                      <a:pt x="132" y="184"/>
                      <a:pt x="138" y="195"/>
                    </a:cubicBezTo>
                    <a:cubicBezTo>
                      <a:pt x="145" y="206"/>
                      <a:pt x="146" y="218"/>
                      <a:pt x="142" y="227"/>
                    </a:cubicBezTo>
                    <a:cubicBezTo>
                      <a:pt x="139" y="237"/>
                      <a:pt x="131" y="243"/>
                      <a:pt x="124" y="247"/>
                    </a:cubicBezTo>
                    <a:cubicBezTo>
                      <a:pt x="118" y="251"/>
                      <a:pt x="111" y="252"/>
                      <a:pt x="106" y="252"/>
                    </a:cubicBezTo>
                    <a:cubicBezTo>
                      <a:pt x="104" y="252"/>
                      <a:pt x="102" y="252"/>
                      <a:pt x="100" y="251"/>
                    </a:cubicBezTo>
                    <a:cubicBezTo>
                      <a:pt x="95" y="251"/>
                      <a:pt x="93" y="251"/>
                      <a:pt x="92" y="251"/>
                    </a:cubicBezTo>
                    <a:cubicBezTo>
                      <a:pt x="92" y="251"/>
                      <a:pt x="91" y="251"/>
                      <a:pt x="91" y="251"/>
                    </a:cubicBezTo>
                    <a:cubicBezTo>
                      <a:pt x="81" y="257"/>
                      <a:pt x="81" y="257"/>
                      <a:pt x="81" y="257"/>
                    </a:cubicBezTo>
                    <a:cubicBezTo>
                      <a:pt x="144" y="365"/>
                      <a:pt x="144" y="365"/>
                      <a:pt x="144" y="365"/>
                    </a:cubicBezTo>
                    <a:cubicBezTo>
                      <a:pt x="222" y="320"/>
                      <a:pt x="311" y="294"/>
                      <a:pt x="407" y="291"/>
                    </a:cubicBezTo>
                    <a:cubicBezTo>
                      <a:pt x="407" y="148"/>
                      <a:pt x="407" y="148"/>
                      <a:pt x="407" y="148"/>
                    </a:cubicBezTo>
                    <a:cubicBezTo>
                      <a:pt x="439" y="148"/>
                      <a:pt x="439" y="148"/>
                      <a:pt x="439" y="148"/>
                    </a:cubicBezTo>
                    <a:cubicBezTo>
                      <a:pt x="446" y="148"/>
                      <a:pt x="451" y="153"/>
                      <a:pt x="455" y="156"/>
                    </a:cubicBezTo>
                    <a:cubicBezTo>
                      <a:pt x="459" y="159"/>
                      <a:pt x="463" y="162"/>
                      <a:pt x="469" y="162"/>
                    </a:cubicBezTo>
                    <a:cubicBezTo>
                      <a:pt x="475" y="162"/>
                      <a:pt x="481" y="160"/>
                      <a:pt x="486" y="157"/>
                    </a:cubicBezTo>
                    <a:cubicBezTo>
                      <a:pt x="490" y="153"/>
                      <a:pt x="493" y="148"/>
                      <a:pt x="492" y="139"/>
                    </a:cubicBezTo>
                    <a:cubicBezTo>
                      <a:pt x="492" y="129"/>
                      <a:pt x="489" y="124"/>
                      <a:pt x="485" y="120"/>
                    </a:cubicBezTo>
                    <a:cubicBezTo>
                      <a:pt x="481" y="117"/>
                      <a:pt x="475" y="116"/>
                      <a:pt x="469" y="116"/>
                    </a:cubicBezTo>
                    <a:cubicBezTo>
                      <a:pt x="463" y="116"/>
                      <a:pt x="459" y="118"/>
                      <a:pt x="455" y="122"/>
                    </a:cubicBezTo>
                    <a:cubicBezTo>
                      <a:pt x="451" y="125"/>
                      <a:pt x="446" y="130"/>
                      <a:pt x="438" y="131"/>
                    </a:cubicBezTo>
                    <a:cubicBezTo>
                      <a:pt x="438" y="131"/>
                      <a:pt x="438" y="131"/>
                      <a:pt x="438" y="131"/>
                    </a:cubicBezTo>
                    <a:cubicBezTo>
                      <a:pt x="407" y="131"/>
                      <a:pt x="407" y="131"/>
                      <a:pt x="407" y="131"/>
                    </a:cubicBezTo>
                    <a:cubicBezTo>
                      <a:pt x="407" y="0"/>
                      <a:pt x="407" y="0"/>
                      <a:pt x="407" y="0"/>
                    </a:cubicBezTo>
                  </a:path>
                </a:pathLst>
              </a:custGeom>
              <a:solidFill>
                <a:srgbClr val="FFFFFF">
                  <a:lumMod val="95000"/>
                </a:srgbClr>
              </a:solidFill>
              <a:ln>
                <a:noFill/>
              </a:ln>
            </p:spPr>
            <p:txBody>
              <a:bodyPr vert="horz" anchor="t" wrap="square" tIns="45720" lIns="91440" bIns="45720" rIns="91440">
                <a:prstTxWarp prst="textNoShape">
                  <a:avLst/>
                </a:prstTxWarp>
                <a:normAutofit/>
              </a:bodyPr>
              <a:p>
                <a:pPr algn="l" marL="0"/>
              </a:p>
            </p:txBody>
          </p:sp>
          <p:sp>
            <p:nvSpPr>
              <p:cNvPr name="Freeform 7" id="7"/>
              <p:cNvSpPr/>
              <p:nvPr/>
            </p:nvSpPr>
            <p:spPr>
              <a:xfrm>
                <a:off x="6760489" y="1690932"/>
                <a:ext cx="1047587" cy="1036286"/>
              </a:xfrm>
              <a:custGeom>
                <a:avLst/>
                <a:gdLst/>
                <a:ahLst/>
                <a:cxnLst/>
                <a:rect r="r" b="b" t="t" l="l"/>
                <a:pathLst>
                  <a:path w="446" h="442" stroke="true" fill="norm" extrusionOk="true">
                    <a:moveTo>
                      <a:pt x="144" y="0"/>
                    </a:moveTo>
                    <a:cubicBezTo>
                      <a:pt x="87" y="100"/>
                      <a:pt x="87" y="100"/>
                      <a:pt x="87" y="100"/>
                    </a:cubicBezTo>
                    <a:cubicBezTo>
                      <a:pt x="95" y="104"/>
                      <a:pt x="95" y="104"/>
                      <a:pt x="95" y="104"/>
                    </a:cubicBezTo>
                    <a:cubicBezTo>
                      <a:pt x="95" y="105"/>
                      <a:pt x="96" y="105"/>
                      <a:pt x="96" y="105"/>
                    </a:cubicBezTo>
                    <a:cubicBezTo>
                      <a:pt x="98" y="105"/>
                      <a:pt x="100" y="104"/>
                      <a:pt x="105" y="104"/>
                    </a:cubicBezTo>
                    <a:cubicBezTo>
                      <a:pt x="108" y="103"/>
                      <a:pt x="110" y="103"/>
                      <a:pt x="113" y="103"/>
                    </a:cubicBezTo>
                    <a:cubicBezTo>
                      <a:pt x="118" y="103"/>
                      <a:pt x="125" y="104"/>
                      <a:pt x="130" y="107"/>
                    </a:cubicBezTo>
                    <a:cubicBezTo>
                      <a:pt x="138" y="112"/>
                      <a:pt x="145" y="118"/>
                      <a:pt x="149" y="127"/>
                    </a:cubicBezTo>
                    <a:cubicBezTo>
                      <a:pt x="152" y="136"/>
                      <a:pt x="151" y="148"/>
                      <a:pt x="145" y="159"/>
                    </a:cubicBezTo>
                    <a:cubicBezTo>
                      <a:pt x="139" y="171"/>
                      <a:pt x="128" y="178"/>
                      <a:pt x="119" y="179"/>
                    </a:cubicBezTo>
                    <a:cubicBezTo>
                      <a:pt x="117" y="180"/>
                      <a:pt x="115" y="180"/>
                      <a:pt x="114" y="180"/>
                    </a:cubicBezTo>
                    <a:cubicBezTo>
                      <a:pt x="106" y="180"/>
                      <a:pt x="98" y="177"/>
                      <a:pt x="92" y="173"/>
                    </a:cubicBezTo>
                    <a:cubicBezTo>
                      <a:pt x="84" y="168"/>
                      <a:pt x="79" y="160"/>
                      <a:pt x="77" y="155"/>
                    </a:cubicBezTo>
                    <a:cubicBezTo>
                      <a:pt x="74" y="148"/>
                      <a:pt x="73" y="147"/>
                      <a:pt x="72" y="147"/>
                    </a:cubicBezTo>
                    <a:cubicBezTo>
                      <a:pt x="63" y="141"/>
                      <a:pt x="63" y="141"/>
                      <a:pt x="63" y="141"/>
                    </a:cubicBezTo>
                    <a:cubicBezTo>
                      <a:pt x="0" y="249"/>
                      <a:pt x="0" y="249"/>
                      <a:pt x="0" y="249"/>
                    </a:cubicBezTo>
                    <a:cubicBezTo>
                      <a:pt x="81" y="295"/>
                      <a:pt x="149" y="361"/>
                      <a:pt x="199" y="439"/>
                    </a:cubicBezTo>
                    <a:cubicBezTo>
                      <a:pt x="320" y="369"/>
                      <a:pt x="320" y="369"/>
                      <a:pt x="320" y="369"/>
                    </a:cubicBezTo>
                    <a:cubicBezTo>
                      <a:pt x="335" y="396"/>
                      <a:pt x="335" y="396"/>
                      <a:pt x="335" y="396"/>
                    </a:cubicBezTo>
                    <a:cubicBezTo>
                      <a:pt x="339" y="403"/>
                      <a:pt x="337" y="409"/>
                      <a:pt x="337" y="414"/>
                    </a:cubicBezTo>
                    <a:cubicBezTo>
                      <a:pt x="336" y="420"/>
                      <a:pt x="336" y="424"/>
                      <a:pt x="339" y="429"/>
                    </a:cubicBezTo>
                    <a:cubicBezTo>
                      <a:pt x="342" y="435"/>
                      <a:pt x="346" y="439"/>
                      <a:pt x="351" y="441"/>
                    </a:cubicBezTo>
                    <a:cubicBezTo>
                      <a:pt x="353" y="442"/>
                      <a:pt x="355" y="442"/>
                      <a:pt x="358" y="442"/>
                    </a:cubicBezTo>
                    <a:cubicBezTo>
                      <a:pt x="361" y="442"/>
                      <a:pt x="365" y="441"/>
                      <a:pt x="371" y="438"/>
                    </a:cubicBezTo>
                    <a:cubicBezTo>
                      <a:pt x="379" y="433"/>
                      <a:pt x="382" y="428"/>
                      <a:pt x="383" y="423"/>
                    </a:cubicBezTo>
                    <a:cubicBezTo>
                      <a:pt x="384" y="418"/>
                      <a:pt x="382" y="412"/>
                      <a:pt x="379" y="406"/>
                    </a:cubicBezTo>
                    <a:cubicBezTo>
                      <a:pt x="376" y="401"/>
                      <a:pt x="372" y="399"/>
                      <a:pt x="366" y="397"/>
                    </a:cubicBezTo>
                    <a:cubicBezTo>
                      <a:pt x="361" y="395"/>
                      <a:pt x="354" y="394"/>
                      <a:pt x="350" y="387"/>
                    </a:cubicBezTo>
                    <a:cubicBezTo>
                      <a:pt x="350" y="387"/>
                      <a:pt x="350" y="387"/>
                      <a:pt x="350" y="387"/>
                    </a:cubicBezTo>
                    <a:cubicBezTo>
                      <a:pt x="335" y="361"/>
                      <a:pt x="335" y="361"/>
                      <a:pt x="335" y="361"/>
                    </a:cubicBezTo>
                    <a:cubicBezTo>
                      <a:pt x="446" y="296"/>
                      <a:pt x="446" y="296"/>
                      <a:pt x="446" y="296"/>
                    </a:cubicBezTo>
                    <a:cubicBezTo>
                      <a:pt x="372" y="174"/>
                      <a:pt x="268" y="72"/>
                      <a:pt x="144" y="0"/>
                    </a:cubicBezTo>
                  </a:path>
                </a:pathLst>
              </a:custGeom>
              <a:solidFill>
                <a:srgbClr val="FFFFFF">
                  <a:lumMod val="95000"/>
                </a:srgbClr>
              </a:solidFill>
              <a:ln>
                <a:noFill/>
              </a:ln>
            </p:spPr>
            <p:txBody>
              <a:bodyPr vert="horz" anchor="t" wrap="square" tIns="45720" lIns="91440" bIns="45720" rIns="91440">
                <a:prstTxWarp prst="textNoShape">
                  <a:avLst/>
                </a:prstTxWarp>
                <a:normAutofit/>
              </a:bodyPr>
              <a:p>
                <a:pPr algn="l" marL="0"/>
              </a:p>
            </p:txBody>
          </p:sp>
          <p:sp>
            <p:nvSpPr>
              <p:cNvPr name="Freeform 8" id="8"/>
              <p:cNvSpPr/>
              <p:nvPr/>
            </p:nvSpPr>
            <p:spPr>
              <a:xfrm>
                <a:off x="4357932" y="1716924"/>
                <a:ext cx="1038547" cy="1046456"/>
              </a:xfrm>
              <a:custGeom>
                <a:avLst/>
                <a:gdLst/>
                <a:ahLst/>
                <a:cxnLst/>
                <a:rect r="r" b="b" t="t" l="l"/>
                <a:pathLst>
                  <a:path w="442" h="446" stroke="true" fill="norm" extrusionOk="true">
                    <a:moveTo>
                      <a:pt x="295" y="0"/>
                    </a:moveTo>
                    <a:cubicBezTo>
                      <a:pt x="173" y="75"/>
                      <a:pt x="72" y="179"/>
                      <a:pt x="0" y="303"/>
                    </a:cubicBezTo>
                    <a:cubicBezTo>
                      <a:pt x="99" y="360"/>
                      <a:pt x="99" y="360"/>
                      <a:pt x="99" y="360"/>
                    </a:cubicBezTo>
                    <a:cubicBezTo>
                      <a:pt x="104" y="352"/>
                      <a:pt x="104" y="352"/>
                      <a:pt x="104" y="352"/>
                    </a:cubicBezTo>
                    <a:cubicBezTo>
                      <a:pt x="104" y="351"/>
                      <a:pt x="104" y="349"/>
                      <a:pt x="103" y="342"/>
                    </a:cubicBezTo>
                    <a:cubicBezTo>
                      <a:pt x="102" y="335"/>
                      <a:pt x="101" y="326"/>
                      <a:pt x="106" y="317"/>
                    </a:cubicBezTo>
                    <a:cubicBezTo>
                      <a:pt x="111" y="309"/>
                      <a:pt x="117" y="302"/>
                      <a:pt x="126" y="298"/>
                    </a:cubicBezTo>
                    <a:cubicBezTo>
                      <a:pt x="130" y="297"/>
                      <a:pt x="133" y="297"/>
                      <a:pt x="137" y="297"/>
                    </a:cubicBezTo>
                    <a:cubicBezTo>
                      <a:pt x="144" y="297"/>
                      <a:pt x="151" y="298"/>
                      <a:pt x="158" y="302"/>
                    </a:cubicBezTo>
                    <a:cubicBezTo>
                      <a:pt x="170" y="309"/>
                      <a:pt x="177" y="319"/>
                      <a:pt x="178" y="328"/>
                    </a:cubicBezTo>
                    <a:cubicBezTo>
                      <a:pt x="180" y="339"/>
                      <a:pt x="177" y="347"/>
                      <a:pt x="172" y="355"/>
                    </a:cubicBezTo>
                    <a:cubicBezTo>
                      <a:pt x="167" y="363"/>
                      <a:pt x="159" y="368"/>
                      <a:pt x="154" y="370"/>
                    </a:cubicBezTo>
                    <a:cubicBezTo>
                      <a:pt x="147" y="373"/>
                      <a:pt x="146" y="374"/>
                      <a:pt x="146" y="375"/>
                    </a:cubicBezTo>
                    <a:cubicBezTo>
                      <a:pt x="140" y="384"/>
                      <a:pt x="140" y="384"/>
                      <a:pt x="140" y="384"/>
                    </a:cubicBezTo>
                    <a:cubicBezTo>
                      <a:pt x="247" y="446"/>
                      <a:pt x="247" y="446"/>
                      <a:pt x="247" y="446"/>
                    </a:cubicBezTo>
                    <a:cubicBezTo>
                      <a:pt x="294" y="366"/>
                      <a:pt x="360" y="298"/>
                      <a:pt x="439" y="249"/>
                    </a:cubicBezTo>
                    <a:cubicBezTo>
                      <a:pt x="368" y="127"/>
                      <a:pt x="368" y="127"/>
                      <a:pt x="368" y="127"/>
                    </a:cubicBezTo>
                    <a:cubicBezTo>
                      <a:pt x="395" y="112"/>
                      <a:pt x="395" y="112"/>
                      <a:pt x="395" y="112"/>
                    </a:cubicBezTo>
                    <a:cubicBezTo>
                      <a:pt x="398" y="110"/>
                      <a:pt x="401" y="110"/>
                      <a:pt x="404" y="110"/>
                    </a:cubicBezTo>
                    <a:cubicBezTo>
                      <a:pt x="408" y="110"/>
                      <a:pt x="411" y="110"/>
                      <a:pt x="414" y="110"/>
                    </a:cubicBezTo>
                    <a:cubicBezTo>
                      <a:pt x="415" y="111"/>
                      <a:pt x="417" y="111"/>
                      <a:pt x="418" y="111"/>
                    </a:cubicBezTo>
                    <a:cubicBezTo>
                      <a:pt x="422" y="111"/>
                      <a:pt x="425" y="110"/>
                      <a:pt x="428" y="108"/>
                    </a:cubicBezTo>
                    <a:cubicBezTo>
                      <a:pt x="434" y="105"/>
                      <a:pt x="438" y="101"/>
                      <a:pt x="440" y="96"/>
                    </a:cubicBezTo>
                    <a:cubicBezTo>
                      <a:pt x="442" y="91"/>
                      <a:pt x="442" y="85"/>
                      <a:pt x="437" y="77"/>
                    </a:cubicBezTo>
                    <a:cubicBezTo>
                      <a:pt x="432" y="68"/>
                      <a:pt x="427" y="65"/>
                      <a:pt x="422" y="64"/>
                    </a:cubicBezTo>
                    <a:cubicBezTo>
                      <a:pt x="421" y="64"/>
                      <a:pt x="420" y="64"/>
                      <a:pt x="419" y="64"/>
                    </a:cubicBezTo>
                    <a:cubicBezTo>
                      <a:pt x="415" y="64"/>
                      <a:pt x="410" y="66"/>
                      <a:pt x="405" y="68"/>
                    </a:cubicBezTo>
                    <a:cubicBezTo>
                      <a:pt x="400" y="71"/>
                      <a:pt x="398" y="75"/>
                      <a:pt x="396" y="81"/>
                    </a:cubicBezTo>
                    <a:cubicBezTo>
                      <a:pt x="394" y="86"/>
                      <a:pt x="393" y="93"/>
                      <a:pt x="386" y="97"/>
                    </a:cubicBezTo>
                    <a:cubicBezTo>
                      <a:pt x="386" y="97"/>
                      <a:pt x="386" y="97"/>
                      <a:pt x="386" y="97"/>
                    </a:cubicBezTo>
                    <a:cubicBezTo>
                      <a:pt x="360" y="112"/>
                      <a:pt x="360" y="112"/>
                      <a:pt x="360" y="112"/>
                    </a:cubicBezTo>
                    <a:cubicBezTo>
                      <a:pt x="295" y="0"/>
                      <a:pt x="295" y="0"/>
                      <a:pt x="295" y="0"/>
                    </a:cubicBezTo>
                  </a:path>
                </a:pathLst>
              </a:custGeom>
              <a:solidFill>
                <a:srgbClr val="FFFFFF">
                  <a:lumMod val="95000"/>
                </a:srgbClr>
              </a:solidFill>
              <a:ln>
                <a:noFill/>
              </a:ln>
            </p:spPr>
            <p:txBody>
              <a:bodyPr vert="horz" anchor="t" wrap="square" tIns="45720" lIns="91440" bIns="45720" rIns="91440">
                <a:prstTxWarp prst="textNoShape">
                  <a:avLst/>
                </a:prstTxWarp>
                <a:normAutofit/>
              </a:bodyPr>
              <a:p>
                <a:pPr algn="l" marL="0"/>
              </a:p>
            </p:txBody>
          </p:sp>
          <p:sp>
            <p:nvSpPr>
              <p:cNvPr name="Freeform 9" id="9"/>
              <p:cNvSpPr/>
              <p:nvPr/>
            </p:nvSpPr>
            <p:spPr>
              <a:xfrm>
                <a:off x="7252075" y="2425486"/>
                <a:ext cx="849823" cy="1153815"/>
              </a:xfrm>
              <a:custGeom>
                <a:avLst/>
                <a:gdLst/>
                <a:ahLst/>
                <a:cxnLst/>
                <a:rect r="r" b="b" t="t" l="l"/>
                <a:pathLst>
                  <a:path w="362" h="492" stroke="true" fill="norm" extrusionOk="true">
                    <a:moveTo>
                      <a:pt x="247" y="0"/>
                    </a:moveTo>
                    <a:cubicBezTo>
                      <a:pt x="149" y="57"/>
                      <a:pt x="149" y="57"/>
                      <a:pt x="149" y="57"/>
                    </a:cubicBezTo>
                    <a:cubicBezTo>
                      <a:pt x="153" y="66"/>
                      <a:pt x="153" y="66"/>
                      <a:pt x="153" y="66"/>
                    </a:cubicBezTo>
                    <a:cubicBezTo>
                      <a:pt x="154" y="67"/>
                      <a:pt x="156" y="67"/>
                      <a:pt x="163" y="70"/>
                    </a:cubicBezTo>
                    <a:cubicBezTo>
                      <a:pt x="169" y="73"/>
                      <a:pt x="178" y="77"/>
                      <a:pt x="183" y="86"/>
                    </a:cubicBezTo>
                    <a:cubicBezTo>
                      <a:pt x="187" y="93"/>
                      <a:pt x="190" y="102"/>
                      <a:pt x="189" y="112"/>
                    </a:cubicBezTo>
                    <a:cubicBezTo>
                      <a:pt x="187" y="122"/>
                      <a:pt x="180" y="132"/>
                      <a:pt x="169" y="138"/>
                    </a:cubicBezTo>
                    <a:cubicBezTo>
                      <a:pt x="162" y="142"/>
                      <a:pt x="155" y="144"/>
                      <a:pt x="148" y="144"/>
                    </a:cubicBezTo>
                    <a:cubicBezTo>
                      <a:pt x="144" y="144"/>
                      <a:pt x="140" y="144"/>
                      <a:pt x="137" y="142"/>
                    </a:cubicBezTo>
                    <a:cubicBezTo>
                      <a:pt x="127" y="139"/>
                      <a:pt x="121" y="131"/>
                      <a:pt x="117" y="124"/>
                    </a:cubicBezTo>
                    <a:cubicBezTo>
                      <a:pt x="112" y="115"/>
                      <a:pt x="112" y="106"/>
                      <a:pt x="113" y="100"/>
                    </a:cubicBezTo>
                    <a:cubicBezTo>
                      <a:pt x="113" y="93"/>
                      <a:pt x="114" y="92"/>
                      <a:pt x="113" y="91"/>
                    </a:cubicBezTo>
                    <a:cubicBezTo>
                      <a:pt x="108" y="81"/>
                      <a:pt x="108" y="81"/>
                      <a:pt x="108" y="81"/>
                    </a:cubicBezTo>
                    <a:cubicBezTo>
                      <a:pt x="0" y="143"/>
                      <a:pt x="0" y="143"/>
                      <a:pt x="0" y="143"/>
                    </a:cubicBezTo>
                    <a:cubicBezTo>
                      <a:pt x="46" y="221"/>
                      <a:pt x="73" y="311"/>
                      <a:pt x="76" y="407"/>
                    </a:cubicBezTo>
                    <a:cubicBezTo>
                      <a:pt x="216" y="407"/>
                      <a:pt x="216" y="407"/>
                      <a:pt x="216" y="407"/>
                    </a:cubicBezTo>
                    <a:cubicBezTo>
                      <a:pt x="216" y="439"/>
                      <a:pt x="216" y="439"/>
                      <a:pt x="216" y="439"/>
                    </a:cubicBezTo>
                    <a:cubicBezTo>
                      <a:pt x="216" y="446"/>
                      <a:pt x="211" y="451"/>
                      <a:pt x="208" y="455"/>
                    </a:cubicBezTo>
                    <a:cubicBezTo>
                      <a:pt x="205" y="459"/>
                      <a:pt x="202" y="463"/>
                      <a:pt x="202" y="469"/>
                    </a:cubicBezTo>
                    <a:cubicBezTo>
                      <a:pt x="202" y="475"/>
                      <a:pt x="204" y="481"/>
                      <a:pt x="207" y="486"/>
                    </a:cubicBezTo>
                    <a:cubicBezTo>
                      <a:pt x="211" y="490"/>
                      <a:pt x="215" y="492"/>
                      <a:pt x="225" y="492"/>
                    </a:cubicBezTo>
                    <a:cubicBezTo>
                      <a:pt x="225" y="492"/>
                      <a:pt x="225" y="492"/>
                      <a:pt x="225" y="492"/>
                    </a:cubicBezTo>
                    <a:cubicBezTo>
                      <a:pt x="235" y="492"/>
                      <a:pt x="240" y="489"/>
                      <a:pt x="244" y="485"/>
                    </a:cubicBezTo>
                    <a:cubicBezTo>
                      <a:pt x="247" y="481"/>
                      <a:pt x="249" y="476"/>
                      <a:pt x="249" y="469"/>
                    </a:cubicBezTo>
                    <a:cubicBezTo>
                      <a:pt x="249" y="463"/>
                      <a:pt x="246" y="459"/>
                      <a:pt x="242" y="455"/>
                    </a:cubicBezTo>
                    <a:cubicBezTo>
                      <a:pt x="239" y="450"/>
                      <a:pt x="234" y="446"/>
                      <a:pt x="233" y="438"/>
                    </a:cubicBezTo>
                    <a:cubicBezTo>
                      <a:pt x="233" y="438"/>
                      <a:pt x="233" y="438"/>
                      <a:pt x="233" y="438"/>
                    </a:cubicBezTo>
                    <a:cubicBezTo>
                      <a:pt x="233" y="407"/>
                      <a:pt x="233" y="407"/>
                      <a:pt x="233" y="407"/>
                    </a:cubicBezTo>
                    <a:cubicBezTo>
                      <a:pt x="362" y="407"/>
                      <a:pt x="362" y="407"/>
                      <a:pt x="362" y="407"/>
                    </a:cubicBezTo>
                    <a:cubicBezTo>
                      <a:pt x="358" y="259"/>
                      <a:pt x="317" y="121"/>
                      <a:pt x="247" y="0"/>
                    </a:cubicBezTo>
                  </a:path>
                </a:pathLst>
              </a:custGeom>
              <a:solidFill>
                <a:srgbClr val="FFFFFF">
                  <a:lumMod val="95000"/>
                </a:srgbClr>
              </a:solidFill>
              <a:ln>
                <a:noFill/>
              </a:ln>
            </p:spPr>
            <p:txBody>
              <a:bodyPr vert="horz" anchor="t" wrap="square" tIns="45720" lIns="91440" bIns="45720" rIns="91440">
                <a:prstTxWarp prst="textNoShape">
                  <a:avLst/>
                </a:prstTxWarp>
                <a:normAutofit/>
              </a:bodyPr>
              <a:p>
                <a:pPr algn="l" marL="0"/>
              </a:p>
            </p:txBody>
          </p:sp>
          <p:sp>
            <p:nvSpPr>
              <p:cNvPr name="Freeform 10" id="10"/>
              <p:cNvSpPr/>
              <p:nvPr/>
            </p:nvSpPr>
            <p:spPr>
              <a:xfrm>
                <a:off x="4090102" y="2445828"/>
                <a:ext cx="827222" cy="985432"/>
              </a:xfrm>
              <a:custGeom>
                <a:avLst/>
                <a:gdLst/>
                <a:ahLst/>
                <a:cxnLst/>
                <a:rect r="r" b="b" t="t" l="l"/>
                <a:pathLst>
                  <a:path w="352" h="420" stroke="true" fill="norm" extrusionOk="true">
                    <a:moveTo>
                      <a:pt x="252" y="0"/>
                    </a:moveTo>
                    <a:cubicBezTo>
                      <a:pt x="252" y="0"/>
                      <a:pt x="252" y="0"/>
                      <a:pt x="252" y="0"/>
                    </a:cubicBezTo>
                    <a:cubicBezTo>
                      <a:pt x="249" y="0"/>
                      <a:pt x="247" y="1"/>
                      <a:pt x="246" y="2"/>
                    </a:cubicBezTo>
                    <a:cubicBezTo>
                      <a:pt x="241" y="3"/>
                      <a:pt x="237" y="8"/>
                      <a:pt x="233" y="13"/>
                    </a:cubicBezTo>
                    <a:cubicBezTo>
                      <a:pt x="230" y="18"/>
                      <a:pt x="231" y="23"/>
                      <a:pt x="232" y="29"/>
                    </a:cubicBezTo>
                    <a:cubicBezTo>
                      <a:pt x="232" y="34"/>
                      <a:pt x="234" y="41"/>
                      <a:pt x="231" y="48"/>
                    </a:cubicBezTo>
                    <a:cubicBezTo>
                      <a:pt x="231" y="48"/>
                      <a:pt x="231" y="48"/>
                      <a:pt x="231" y="48"/>
                    </a:cubicBezTo>
                    <a:cubicBezTo>
                      <a:pt x="216" y="74"/>
                      <a:pt x="216" y="74"/>
                      <a:pt x="216" y="74"/>
                    </a:cubicBezTo>
                    <a:cubicBezTo>
                      <a:pt x="104" y="10"/>
                      <a:pt x="104" y="10"/>
                      <a:pt x="104" y="10"/>
                    </a:cubicBezTo>
                    <a:cubicBezTo>
                      <a:pt x="38" y="131"/>
                      <a:pt x="0" y="271"/>
                      <a:pt x="0" y="419"/>
                    </a:cubicBezTo>
                    <a:cubicBezTo>
                      <a:pt x="0" y="420"/>
                      <a:pt x="0" y="420"/>
                      <a:pt x="0" y="420"/>
                    </a:cubicBezTo>
                    <a:cubicBezTo>
                      <a:pt x="114" y="420"/>
                      <a:pt x="114" y="420"/>
                      <a:pt x="114" y="420"/>
                    </a:cubicBezTo>
                    <a:cubicBezTo>
                      <a:pt x="114" y="410"/>
                      <a:pt x="114" y="410"/>
                      <a:pt x="114" y="410"/>
                    </a:cubicBezTo>
                    <a:cubicBezTo>
                      <a:pt x="114" y="409"/>
                      <a:pt x="113" y="407"/>
                      <a:pt x="108" y="401"/>
                    </a:cubicBezTo>
                    <a:cubicBezTo>
                      <a:pt x="104" y="396"/>
                      <a:pt x="99" y="388"/>
                      <a:pt x="99" y="378"/>
                    </a:cubicBezTo>
                    <a:cubicBezTo>
                      <a:pt x="99" y="369"/>
                      <a:pt x="100" y="360"/>
                      <a:pt x="107" y="352"/>
                    </a:cubicBezTo>
                    <a:cubicBezTo>
                      <a:pt x="113" y="345"/>
                      <a:pt x="124" y="340"/>
                      <a:pt x="136" y="339"/>
                    </a:cubicBezTo>
                    <a:cubicBezTo>
                      <a:pt x="137" y="339"/>
                      <a:pt x="137" y="339"/>
                      <a:pt x="137" y="339"/>
                    </a:cubicBezTo>
                    <a:cubicBezTo>
                      <a:pt x="150" y="339"/>
                      <a:pt x="161" y="345"/>
                      <a:pt x="167" y="352"/>
                    </a:cubicBezTo>
                    <a:cubicBezTo>
                      <a:pt x="173" y="360"/>
                      <a:pt x="175" y="369"/>
                      <a:pt x="175" y="378"/>
                    </a:cubicBezTo>
                    <a:cubicBezTo>
                      <a:pt x="175" y="388"/>
                      <a:pt x="170" y="396"/>
                      <a:pt x="166" y="401"/>
                    </a:cubicBezTo>
                    <a:cubicBezTo>
                      <a:pt x="162" y="407"/>
                      <a:pt x="162" y="407"/>
                      <a:pt x="162" y="408"/>
                    </a:cubicBezTo>
                    <a:cubicBezTo>
                      <a:pt x="162" y="420"/>
                      <a:pt x="162" y="420"/>
                      <a:pt x="162" y="420"/>
                    </a:cubicBezTo>
                    <a:cubicBezTo>
                      <a:pt x="285" y="420"/>
                      <a:pt x="285" y="420"/>
                      <a:pt x="285" y="420"/>
                    </a:cubicBezTo>
                    <a:cubicBezTo>
                      <a:pt x="285" y="419"/>
                      <a:pt x="285" y="419"/>
                      <a:pt x="285" y="419"/>
                    </a:cubicBezTo>
                    <a:cubicBezTo>
                      <a:pt x="285" y="323"/>
                      <a:pt x="309" y="232"/>
                      <a:pt x="352" y="153"/>
                    </a:cubicBezTo>
                    <a:cubicBezTo>
                      <a:pt x="231" y="83"/>
                      <a:pt x="231" y="83"/>
                      <a:pt x="231" y="83"/>
                    </a:cubicBezTo>
                    <a:cubicBezTo>
                      <a:pt x="246" y="56"/>
                      <a:pt x="246" y="56"/>
                      <a:pt x="246" y="56"/>
                    </a:cubicBezTo>
                    <a:cubicBezTo>
                      <a:pt x="250" y="50"/>
                      <a:pt x="256" y="48"/>
                      <a:pt x="261" y="46"/>
                    </a:cubicBezTo>
                    <a:cubicBezTo>
                      <a:pt x="266" y="43"/>
                      <a:pt x="270" y="41"/>
                      <a:pt x="273" y="36"/>
                    </a:cubicBezTo>
                    <a:cubicBezTo>
                      <a:pt x="276" y="31"/>
                      <a:pt x="278" y="25"/>
                      <a:pt x="277" y="20"/>
                    </a:cubicBezTo>
                    <a:cubicBezTo>
                      <a:pt x="276" y="14"/>
                      <a:pt x="274" y="9"/>
                      <a:pt x="265" y="5"/>
                    </a:cubicBezTo>
                    <a:cubicBezTo>
                      <a:pt x="260" y="2"/>
                      <a:pt x="255" y="0"/>
                      <a:pt x="252" y="0"/>
                    </a:cubicBezTo>
                  </a:path>
                </a:pathLst>
              </a:custGeom>
              <a:solidFill>
                <a:srgbClr val="FFFFFF">
                  <a:lumMod val="95000"/>
                </a:srgbClr>
              </a:solidFill>
              <a:ln>
                <a:noFill/>
              </a:ln>
            </p:spPr>
            <p:txBody>
              <a:bodyPr vert="horz" anchor="t" wrap="square" tIns="45720" lIns="91440" bIns="45720" rIns="91440">
                <a:prstTxWarp prst="textNoShape">
                  <a:avLst/>
                </a:prstTxWarp>
                <a:normAutofit/>
              </a:bodyPr>
              <a:p>
                <a:pPr algn="l" marL="0"/>
              </a:p>
            </p:txBody>
          </p:sp>
          <p:sp>
            <p:nvSpPr>
              <p:cNvPr name="Freeform 11" id="11"/>
              <p:cNvSpPr/>
              <p:nvPr/>
            </p:nvSpPr>
            <p:spPr>
              <a:xfrm>
                <a:off x="7274676" y="3426739"/>
                <a:ext cx="827222" cy="985432"/>
              </a:xfrm>
              <a:custGeom>
                <a:avLst/>
                <a:gdLst/>
                <a:ahLst/>
                <a:cxnLst/>
                <a:rect r="r" b="b" t="t" l="l"/>
                <a:pathLst>
                  <a:path w="352" h="420" stroke="true" fill="norm" extrusionOk="true">
                    <a:moveTo>
                      <a:pt x="352" y="0"/>
                    </a:moveTo>
                    <a:cubicBezTo>
                      <a:pt x="238" y="0"/>
                      <a:pt x="238" y="0"/>
                      <a:pt x="238" y="0"/>
                    </a:cubicBezTo>
                    <a:cubicBezTo>
                      <a:pt x="238" y="10"/>
                      <a:pt x="238" y="10"/>
                      <a:pt x="238" y="10"/>
                    </a:cubicBezTo>
                    <a:cubicBezTo>
                      <a:pt x="238" y="11"/>
                      <a:pt x="240" y="13"/>
                      <a:pt x="244" y="19"/>
                    </a:cubicBezTo>
                    <a:cubicBezTo>
                      <a:pt x="248" y="24"/>
                      <a:pt x="253" y="32"/>
                      <a:pt x="253" y="42"/>
                    </a:cubicBezTo>
                    <a:cubicBezTo>
                      <a:pt x="253" y="51"/>
                      <a:pt x="252" y="60"/>
                      <a:pt x="245" y="68"/>
                    </a:cubicBezTo>
                    <a:cubicBezTo>
                      <a:pt x="239" y="75"/>
                      <a:pt x="228" y="80"/>
                      <a:pt x="216" y="81"/>
                    </a:cubicBezTo>
                    <a:cubicBezTo>
                      <a:pt x="215" y="81"/>
                      <a:pt x="215" y="81"/>
                      <a:pt x="215" y="81"/>
                    </a:cubicBezTo>
                    <a:cubicBezTo>
                      <a:pt x="202" y="81"/>
                      <a:pt x="191" y="75"/>
                      <a:pt x="185" y="68"/>
                    </a:cubicBezTo>
                    <a:cubicBezTo>
                      <a:pt x="179" y="60"/>
                      <a:pt x="177" y="51"/>
                      <a:pt x="177" y="42"/>
                    </a:cubicBezTo>
                    <a:cubicBezTo>
                      <a:pt x="177" y="32"/>
                      <a:pt x="182" y="24"/>
                      <a:pt x="186" y="19"/>
                    </a:cubicBezTo>
                    <a:cubicBezTo>
                      <a:pt x="190" y="13"/>
                      <a:pt x="191" y="13"/>
                      <a:pt x="191" y="12"/>
                    </a:cubicBezTo>
                    <a:cubicBezTo>
                      <a:pt x="191" y="0"/>
                      <a:pt x="191" y="0"/>
                      <a:pt x="191" y="0"/>
                    </a:cubicBezTo>
                    <a:cubicBezTo>
                      <a:pt x="67" y="0"/>
                      <a:pt x="67" y="0"/>
                      <a:pt x="67" y="0"/>
                    </a:cubicBezTo>
                    <a:cubicBezTo>
                      <a:pt x="67" y="1"/>
                      <a:pt x="67" y="1"/>
                      <a:pt x="67" y="1"/>
                    </a:cubicBezTo>
                    <a:cubicBezTo>
                      <a:pt x="67" y="97"/>
                      <a:pt x="43" y="188"/>
                      <a:pt x="0" y="267"/>
                    </a:cubicBezTo>
                    <a:cubicBezTo>
                      <a:pt x="121" y="337"/>
                      <a:pt x="121" y="337"/>
                      <a:pt x="121" y="337"/>
                    </a:cubicBezTo>
                    <a:cubicBezTo>
                      <a:pt x="106" y="364"/>
                      <a:pt x="106" y="364"/>
                      <a:pt x="106" y="364"/>
                    </a:cubicBezTo>
                    <a:cubicBezTo>
                      <a:pt x="102" y="370"/>
                      <a:pt x="96" y="372"/>
                      <a:pt x="91" y="374"/>
                    </a:cubicBezTo>
                    <a:cubicBezTo>
                      <a:pt x="86" y="377"/>
                      <a:pt x="82" y="379"/>
                      <a:pt x="79" y="384"/>
                    </a:cubicBezTo>
                    <a:cubicBezTo>
                      <a:pt x="76" y="389"/>
                      <a:pt x="74" y="395"/>
                      <a:pt x="75" y="400"/>
                    </a:cubicBezTo>
                    <a:cubicBezTo>
                      <a:pt x="76" y="406"/>
                      <a:pt x="79" y="411"/>
                      <a:pt x="87" y="415"/>
                    </a:cubicBezTo>
                    <a:cubicBezTo>
                      <a:pt x="92" y="418"/>
                      <a:pt x="97" y="420"/>
                      <a:pt x="100" y="420"/>
                    </a:cubicBezTo>
                    <a:cubicBezTo>
                      <a:pt x="103" y="420"/>
                      <a:pt x="105" y="419"/>
                      <a:pt x="106" y="418"/>
                    </a:cubicBezTo>
                    <a:cubicBezTo>
                      <a:pt x="111" y="417"/>
                      <a:pt x="116" y="412"/>
                      <a:pt x="119" y="407"/>
                    </a:cubicBezTo>
                    <a:cubicBezTo>
                      <a:pt x="122" y="402"/>
                      <a:pt x="121" y="397"/>
                      <a:pt x="121" y="392"/>
                    </a:cubicBezTo>
                    <a:cubicBezTo>
                      <a:pt x="120" y="386"/>
                      <a:pt x="118" y="379"/>
                      <a:pt x="121" y="372"/>
                    </a:cubicBezTo>
                    <a:cubicBezTo>
                      <a:pt x="121" y="372"/>
                      <a:pt x="121" y="372"/>
                      <a:pt x="121" y="372"/>
                    </a:cubicBezTo>
                    <a:cubicBezTo>
                      <a:pt x="136" y="346"/>
                      <a:pt x="136" y="346"/>
                      <a:pt x="136" y="346"/>
                    </a:cubicBezTo>
                    <a:cubicBezTo>
                      <a:pt x="248" y="410"/>
                      <a:pt x="248" y="410"/>
                      <a:pt x="248" y="410"/>
                    </a:cubicBezTo>
                    <a:cubicBezTo>
                      <a:pt x="314" y="289"/>
                      <a:pt x="352" y="149"/>
                      <a:pt x="352" y="1"/>
                    </a:cubicBezTo>
                    <a:cubicBezTo>
                      <a:pt x="352" y="0"/>
                      <a:pt x="352" y="0"/>
                      <a:pt x="352" y="0"/>
                    </a:cubicBezTo>
                  </a:path>
                </a:pathLst>
              </a:custGeom>
              <a:solidFill>
                <a:srgbClr val="FFFFFF">
                  <a:lumMod val="95000"/>
                </a:srgbClr>
              </a:solidFill>
              <a:ln>
                <a:noFill/>
              </a:ln>
            </p:spPr>
            <p:txBody>
              <a:bodyPr vert="horz" anchor="t" wrap="square" tIns="45720" lIns="91440" bIns="45720" rIns="91440">
                <a:prstTxWarp prst="textNoShape">
                  <a:avLst/>
                </a:prstTxWarp>
                <a:normAutofit/>
              </a:bodyPr>
              <a:p>
                <a:pPr algn="l" marL="0"/>
              </a:p>
            </p:txBody>
          </p:sp>
          <p:sp>
            <p:nvSpPr>
              <p:cNvPr name="Freeform 12" id="12"/>
              <p:cNvSpPr/>
              <p:nvPr/>
            </p:nvSpPr>
            <p:spPr>
              <a:xfrm>
                <a:off x="4092362" y="3278699"/>
                <a:ext cx="847563" cy="1151555"/>
              </a:xfrm>
              <a:custGeom>
                <a:avLst/>
                <a:gdLst/>
                <a:ahLst/>
                <a:cxnLst/>
                <a:rect r="r" b="b" t="t" l="l"/>
                <a:pathLst>
                  <a:path w="361" h="491" stroke="true" fill="norm" extrusionOk="true">
                    <a:moveTo>
                      <a:pt x="137" y="0"/>
                    </a:moveTo>
                    <a:cubicBezTo>
                      <a:pt x="136" y="0"/>
                      <a:pt x="136" y="0"/>
                      <a:pt x="136" y="0"/>
                    </a:cubicBezTo>
                    <a:cubicBezTo>
                      <a:pt x="126" y="0"/>
                      <a:pt x="121" y="3"/>
                      <a:pt x="117" y="7"/>
                    </a:cubicBezTo>
                    <a:cubicBezTo>
                      <a:pt x="114" y="11"/>
                      <a:pt x="113" y="16"/>
                      <a:pt x="113" y="23"/>
                    </a:cubicBezTo>
                    <a:cubicBezTo>
                      <a:pt x="113" y="29"/>
                      <a:pt x="115" y="33"/>
                      <a:pt x="119" y="37"/>
                    </a:cubicBezTo>
                    <a:cubicBezTo>
                      <a:pt x="122" y="42"/>
                      <a:pt x="127" y="46"/>
                      <a:pt x="128" y="54"/>
                    </a:cubicBezTo>
                    <a:cubicBezTo>
                      <a:pt x="128" y="54"/>
                      <a:pt x="128" y="54"/>
                      <a:pt x="128" y="54"/>
                    </a:cubicBezTo>
                    <a:cubicBezTo>
                      <a:pt x="128" y="85"/>
                      <a:pt x="128" y="85"/>
                      <a:pt x="128" y="85"/>
                    </a:cubicBezTo>
                    <a:cubicBezTo>
                      <a:pt x="0" y="85"/>
                      <a:pt x="0" y="85"/>
                      <a:pt x="0" y="85"/>
                    </a:cubicBezTo>
                    <a:cubicBezTo>
                      <a:pt x="3" y="233"/>
                      <a:pt x="44" y="371"/>
                      <a:pt x="114" y="491"/>
                    </a:cubicBezTo>
                    <a:cubicBezTo>
                      <a:pt x="212" y="434"/>
                      <a:pt x="212" y="434"/>
                      <a:pt x="212" y="434"/>
                    </a:cubicBezTo>
                    <a:cubicBezTo>
                      <a:pt x="208" y="426"/>
                      <a:pt x="208" y="426"/>
                      <a:pt x="208" y="426"/>
                    </a:cubicBezTo>
                    <a:cubicBezTo>
                      <a:pt x="207" y="425"/>
                      <a:pt x="205" y="425"/>
                      <a:pt x="198" y="422"/>
                    </a:cubicBezTo>
                    <a:cubicBezTo>
                      <a:pt x="192" y="419"/>
                      <a:pt x="183" y="415"/>
                      <a:pt x="178" y="406"/>
                    </a:cubicBezTo>
                    <a:cubicBezTo>
                      <a:pt x="174" y="399"/>
                      <a:pt x="171" y="390"/>
                      <a:pt x="172" y="380"/>
                    </a:cubicBezTo>
                    <a:cubicBezTo>
                      <a:pt x="174" y="370"/>
                      <a:pt x="181" y="360"/>
                      <a:pt x="192" y="354"/>
                    </a:cubicBezTo>
                    <a:cubicBezTo>
                      <a:pt x="199" y="350"/>
                      <a:pt x="206" y="348"/>
                      <a:pt x="213" y="348"/>
                    </a:cubicBezTo>
                    <a:cubicBezTo>
                      <a:pt x="217" y="348"/>
                      <a:pt x="221" y="348"/>
                      <a:pt x="224" y="350"/>
                    </a:cubicBezTo>
                    <a:cubicBezTo>
                      <a:pt x="234" y="353"/>
                      <a:pt x="240" y="361"/>
                      <a:pt x="244" y="368"/>
                    </a:cubicBezTo>
                    <a:cubicBezTo>
                      <a:pt x="249" y="377"/>
                      <a:pt x="249" y="386"/>
                      <a:pt x="248" y="392"/>
                    </a:cubicBezTo>
                    <a:cubicBezTo>
                      <a:pt x="248" y="399"/>
                      <a:pt x="247" y="400"/>
                      <a:pt x="248" y="401"/>
                    </a:cubicBezTo>
                    <a:cubicBezTo>
                      <a:pt x="254" y="411"/>
                      <a:pt x="254" y="411"/>
                      <a:pt x="254" y="411"/>
                    </a:cubicBezTo>
                    <a:cubicBezTo>
                      <a:pt x="361" y="349"/>
                      <a:pt x="361" y="349"/>
                      <a:pt x="361" y="349"/>
                    </a:cubicBezTo>
                    <a:cubicBezTo>
                      <a:pt x="315" y="271"/>
                      <a:pt x="288" y="181"/>
                      <a:pt x="285" y="85"/>
                    </a:cubicBezTo>
                    <a:cubicBezTo>
                      <a:pt x="145" y="85"/>
                      <a:pt x="145" y="85"/>
                      <a:pt x="145" y="85"/>
                    </a:cubicBezTo>
                    <a:cubicBezTo>
                      <a:pt x="145" y="53"/>
                      <a:pt x="145" y="53"/>
                      <a:pt x="145" y="53"/>
                    </a:cubicBezTo>
                    <a:cubicBezTo>
                      <a:pt x="145" y="46"/>
                      <a:pt x="150" y="41"/>
                      <a:pt x="153" y="37"/>
                    </a:cubicBezTo>
                    <a:cubicBezTo>
                      <a:pt x="156" y="33"/>
                      <a:pt x="159" y="29"/>
                      <a:pt x="159" y="23"/>
                    </a:cubicBezTo>
                    <a:cubicBezTo>
                      <a:pt x="159" y="17"/>
                      <a:pt x="157" y="11"/>
                      <a:pt x="154" y="6"/>
                    </a:cubicBezTo>
                    <a:cubicBezTo>
                      <a:pt x="151" y="2"/>
                      <a:pt x="146" y="0"/>
                      <a:pt x="137" y="0"/>
                    </a:cubicBezTo>
                  </a:path>
                </a:pathLst>
              </a:custGeom>
              <a:solidFill>
                <a:srgbClr val="FFFFFF">
                  <a:lumMod val="95000"/>
                </a:srgbClr>
              </a:solidFill>
              <a:ln>
                <a:noFill/>
              </a:ln>
            </p:spPr>
            <p:txBody>
              <a:bodyPr vert="horz" anchor="t" wrap="square" tIns="45720" lIns="91440" bIns="45720" rIns="91440">
                <a:prstTxWarp prst="textNoShape">
                  <a:avLst/>
                </a:prstTxWarp>
                <a:normAutofit/>
              </a:bodyPr>
              <a:p>
                <a:pPr algn="l" marL="0"/>
              </a:p>
            </p:txBody>
          </p:sp>
          <p:sp>
            <p:nvSpPr>
              <p:cNvPr name="Freeform 13" id="13"/>
              <p:cNvSpPr/>
              <p:nvPr/>
            </p:nvSpPr>
            <p:spPr>
              <a:xfrm>
                <a:off x="6795521" y="4095749"/>
                <a:ext cx="1038547" cy="1045327"/>
              </a:xfrm>
              <a:custGeom>
                <a:avLst/>
                <a:gdLst/>
                <a:ahLst/>
                <a:cxnLst/>
                <a:rect r="r" b="b" t="t" l="l"/>
                <a:pathLst>
                  <a:path w="442" h="446" stroke="true" fill="norm" extrusionOk="true">
                    <a:moveTo>
                      <a:pt x="195" y="0"/>
                    </a:moveTo>
                    <a:cubicBezTo>
                      <a:pt x="148" y="80"/>
                      <a:pt x="83" y="148"/>
                      <a:pt x="4" y="197"/>
                    </a:cubicBezTo>
                    <a:cubicBezTo>
                      <a:pt x="74" y="319"/>
                      <a:pt x="74" y="319"/>
                      <a:pt x="74" y="319"/>
                    </a:cubicBezTo>
                    <a:cubicBezTo>
                      <a:pt x="47" y="334"/>
                      <a:pt x="47" y="334"/>
                      <a:pt x="47" y="334"/>
                    </a:cubicBezTo>
                    <a:cubicBezTo>
                      <a:pt x="44" y="336"/>
                      <a:pt x="41" y="336"/>
                      <a:pt x="38" y="336"/>
                    </a:cubicBezTo>
                    <a:cubicBezTo>
                      <a:pt x="35" y="336"/>
                      <a:pt x="31" y="336"/>
                      <a:pt x="29" y="336"/>
                    </a:cubicBezTo>
                    <a:cubicBezTo>
                      <a:pt x="27" y="335"/>
                      <a:pt x="25" y="335"/>
                      <a:pt x="24" y="335"/>
                    </a:cubicBezTo>
                    <a:cubicBezTo>
                      <a:pt x="20" y="335"/>
                      <a:pt x="17" y="336"/>
                      <a:pt x="14" y="338"/>
                    </a:cubicBezTo>
                    <a:cubicBezTo>
                      <a:pt x="8" y="341"/>
                      <a:pt x="4" y="345"/>
                      <a:pt x="2" y="350"/>
                    </a:cubicBezTo>
                    <a:cubicBezTo>
                      <a:pt x="0" y="355"/>
                      <a:pt x="0" y="361"/>
                      <a:pt x="5" y="369"/>
                    </a:cubicBezTo>
                    <a:cubicBezTo>
                      <a:pt x="10" y="378"/>
                      <a:pt x="15" y="381"/>
                      <a:pt x="20" y="382"/>
                    </a:cubicBezTo>
                    <a:cubicBezTo>
                      <a:pt x="21" y="382"/>
                      <a:pt x="22" y="382"/>
                      <a:pt x="23" y="382"/>
                    </a:cubicBezTo>
                    <a:cubicBezTo>
                      <a:pt x="27" y="382"/>
                      <a:pt x="32" y="380"/>
                      <a:pt x="37" y="378"/>
                    </a:cubicBezTo>
                    <a:cubicBezTo>
                      <a:pt x="42" y="375"/>
                      <a:pt x="44" y="371"/>
                      <a:pt x="46" y="365"/>
                    </a:cubicBezTo>
                    <a:cubicBezTo>
                      <a:pt x="48" y="360"/>
                      <a:pt x="50" y="353"/>
                      <a:pt x="56" y="349"/>
                    </a:cubicBezTo>
                    <a:cubicBezTo>
                      <a:pt x="56" y="349"/>
                      <a:pt x="56" y="349"/>
                      <a:pt x="56" y="349"/>
                    </a:cubicBezTo>
                    <a:cubicBezTo>
                      <a:pt x="82" y="334"/>
                      <a:pt x="82" y="334"/>
                      <a:pt x="82" y="334"/>
                    </a:cubicBezTo>
                    <a:cubicBezTo>
                      <a:pt x="147" y="446"/>
                      <a:pt x="147" y="446"/>
                      <a:pt x="147" y="446"/>
                    </a:cubicBezTo>
                    <a:cubicBezTo>
                      <a:pt x="269" y="371"/>
                      <a:pt x="370" y="267"/>
                      <a:pt x="442" y="142"/>
                    </a:cubicBezTo>
                    <a:cubicBezTo>
                      <a:pt x="343" y="85"/>
                      <a:pt x="343" y="85"/>
                      <a:pt x="343" y="85"/>
                    </a:cubicBezTo>
                    <a:cubicBezTo>
                      <a:pt x="339" y="94"/>
                      <a:pt x="339" y="94"/>
                      <a:pt x="339" y="94"/>
                    </a:cubicBezTo>
                    <a:cubicBezTo>
                      <a:pt x="338" y="95"/>
                      <a:pt x="338" y="97"/>
                      <a:pt x="339" y="104"/>
                    </a:cubicBezTo>
                    <a:cubicBezTo>
                      <a:pt x="340" y="111"/>
                      <a:pt x="341" y="120"/>
                      <a:pt x="336" y="129"/>
                    </a:cubicBezTo>
                    <a:cubicBezTo>
                      <a:pt x="331" y="137"/>
                      <a:pt x="325" y="144"/>
                      <a:pt x="316" y="148"/>
                    </a:cubicBezTo>
                    <a:cubicBezTo>
                      <a:pt x="312" y="149"/>
                      <a:pt x="309" y="149"/>
                      <a:pt x="305" y="149"/>
                    </a:cubicBezTo>
                    <a:cubicBezTo>
                      <a:pt x="298" y="149"/>
                      <a:pt x="291" y="148"/>
                      <a:pt x="284" y="144"/>
                    </a:cubicBezTo>
                    <a:cubicBezTo>
                      <a:pt x="272" y="137"/>
                      <a:pt x="265" y="127"/>
                      <a:pt x="264" y="118"/>
                    </a:cubicBezTo>
                    <a:cubicBezTo>
                      <a:pt x="262" y="107"/>
                      <a:pt x="265" y="99"/>
                      <a:pt x="270" y="91"/>
                    </a:cubicBezTo>
                    <a:cubicBezTo>
                      <a:pt x="275" y="83"/>
                      <a:pt x="283" y="78"/>
                      <a:pt x="288" y="76"/>
                    </a:cubicBezTo>
                    <a:cubicBezTo>
                      <a:pt x="295" y="73"/>
                      <a:pt x="296" y="72"/>
                      <a:pt x="296" y="71"/>
                    </a:cubicBezTo>
                    <a:cubicBezTo>
                      <a:pt x="302" y="62"/>
                      <a:pt x="302" y="62"/>
                      <a:pt x="302" y="62"/>
                    </a:cubicBezTo>
                    <a:cubicBezTo>
                      <a:pt x="195" y="0"/>
                      <a:pt x="195" y="0"/>
                      <a:pt x="195" y="0"/>
                    </a:cubicBezTo>
                  </a:path>
                </a:pathLst>
              </a:custGeom>
              <a:solidFill>
                <a:srgbClr val="FFFFFF">
                  <a:lumMod val="95000"/>
                </a:srgbClr>
              </a:solidFill>
              <a:ln>
                <a:noFill/>
              </a:ln>
            </p:spPr>
            <p:txBody>
              <a:bodyPr vert="horz" anchor="t" wrap="square" tIns="45720" lIns="91440" bIns="45720" rIns="91440">
                <a:prstTxWarp prst="textNoShape">
                  <a:avLst/>
                </a:prstTxWarp>
                <a:normAutofit/>
              </a:bodyPr>
              <a:p>
                <a:pPr algn="l" marL="0"/>
              </a:p>
            </p:txBody>
          </p:sp>
          <p:sp>
            <p:nvSpPr>
              <p:cNvPr name="Freeform 14" id="14"/>
              <p:cNvSpPr/>
              <p:nvPr/>
            </p:nvSpPr>
            <p:spPr>
              <a:xfrm>
                <a:off x="4383923" y="4130782"/>
                <a:ext cx="1047587" cy="1036286"/>
              </a:xfrm>
              <a:custGeom>
                <a:avLst/>
                <a:gdLst/>
                <a:ahLst/>
                <a:cxnLst/>
                <a:rect r="r" b="b" t="t" l="l"/>
                <a:pathLst>
                  <a:path w="446" h="442" stroke="true" fill="norm" extrusionOk="true">
                    <a:moveTo>
                      <a:pt x="89" y="0"/>
                    </a:moveTo>
                    <a:cubicBezTo>
                      <a:pt x="85" y="0"/>
                      <a:pt x="81" y="1"/>
                      <a:pt x="76" y="4"/>
                    </a:cubicBezTo>
                    <a:cubicBezTo>
                      <a:pt x="67" y="9"/>
                      <a:pt x="64" y="14"/>
                      <a:pt x="63" y="19"/>
                    </a:cubicBezTo>
                    <a:cubicBezTo>
                      <a:pt x="63" y="24"/>
                      <a:pt x="64" y="30"/>
                      <a:pt x="67" y="36"/>
                    </a:cubicBezTo>
                    <a:cubicBezTo>
                      <a:pt x="70" y="41"/>
                      <a:pt x="74" y="43"/>
                      <a:pt x="80" y="45"/>
                    </a:cubicBezTo>
                    <a:cubicBezTo>
                      <a:pt x="85" y="47"/>
                      <a:pt x="92" y="48"/>
                      <a:pt x="96" y="55"/>
                    </a:cubicBezTo>
                    <a:cubicBezTo>
                      <a:pt x="96" y="55"/>
                      <a:pt x="96" y="55"/>
                      <a:pt x="96" y="55"/>
                    </a:cubicBezTo>
                    <a:cubicBezTo>
                      <a:pt x="111" y="81"/>
                      <a:pt x="111" y="81"/>
                      <a:pt x="111" y="81"/>
                    </a:cubicBezTo>
                    <a:cubicBezTo>
                      <a:pt x="0" y="146"/>
                      <a:pt x="0" y="146"/>
                      <a:pt x="0" y="146"/>
                    </a:cubicBezTo>
                    <a:cubicBezTo>
                      <a:pt x="74" y="268"/>
                      <a:pt x="178" y="370"/>
                      <a:pt x="302" y="442"/>
                    </a:cubicBezTo>
                    <a:cubicBezTo>
                      <a:pt x="360" y="342"/>
                      <a:pt x="360" y="342"/>
                      <a:pt x="360" y="342"/>
                    </a:cubicBezTo>
                    <a:cubicBezTo>
                      <a:pt x="351" y="338"/>
                      <a:pt x="351" y="338"/>
                      <a:pt x="351" y="338"/>
                    </a:cubicBezTo>
                    <a:cubicBezTo>
                      <a:pt x="351" y="337"/>
                      <a:pt x="350" y="337"/>
                      <a:pt x="350" y="337"/>
                    </a:cubicBezTo>
                    <a:cubicBezTo>
                      <a:pt x="348" y="337"/>
                      <a:pt x="346" y="338"/>
                      <a:pt x="341" y="338"/>
                    </a:cubicBezTo>
                    <a:cubicBezTo>
                      <a:pt x="338" y="339"/>
                      <a:pt x="336" y="339"/>
                      <a:pt x="333" y="339"/>
                    </a:cubicBezTo>
                    <a:cubicBezTo>
                      <a:pt x="328" y="339"/>
                      <a:pt x="322" y="338"/>
                      <a:pt x="316" y="335"/>
                    </a:cubicBezTo>
                    <a:cubicBezTo>
                      <a:pt x="308" y="330"/>
                      <a:pt x="301" y="324"/>
                      <a:pt x="297" y="315"/>
                    </a:cubicBezTo>
                    <a:cubicBezTo>
                      <a:pt x="294" y="306"/>
                      <a:pt x="295" y="294"/>
                      <a:pt x="301" y="283"/>
                    </a:cubicBezTo>
                    <a:cubicBezTo>
                      <a:pt x="308" y="272"/>
                      <a:pt x="318" y="264"/>
                      <a:pt x="327" y="263"/>
                    </a:cubicBezTo>
                    <a:cubicBezTo>
                      <a:pt x="329" y="262"/>
                      <a:pt x="331" y="262"/>
                      <a:pt x="333" y="262"/>
                    </a:cubicBezTo>
                    <a:cubicBezTo>
                      <a:pt x="341" y="262"/>
                      <a:pt x="348" y="265"/>
                      <a:pt x="354" y="269"/>
                    </a:cubicBezTo>
                    <a:cubicBezTo>
                      <a:pt x="362" y="274"/>
                      <a:pt x="367" y="282"/>
                      <a:pt x="370" y="287"/>
                    </a:cubicBezTo>
                    <a:cubicBezTo>
                      <a:pt x="373" y="294"/>
                      <a:pt x="373" y="295"/>
                      <a:pt x="374" y="295"/>
                    </a:cubicBezTo>
                    <a:cubicBezTo>
                      <a:pt x="383" y="301"/>
                      <a:pt x="383" y="301"/>
                      <a:pt x="383" y="301"/>
                    </a:cubicBezTo>
                    <a:cubicBezTo>
                      <a:pt x="446" y="193"/>
                      <a:pt x="446" y="193"/>
                      <a:pt x="446" y="193"/>
                    </a:cubicBezTo>
                    <a:cubicBezTo>
                      <a:pt x="365" y="146"/>
                      <a:pt x="297" y="81"/>
                      <a:pt x="247" y="3"/>
                    </a:cubicBezTo>
                    <a:cubicBezTo>
                      <a:pt x="127" y="73"/>
                      <a:pt x="127" y="73"/>
                      <a:pt x="127" y="73"/>
                    </a:cubicBezTo>
                    <a:cubicBezTo>
                      <a:pt x="111" y="46"/>
                      <a:pt x="111" y="46"/>
                      <a:pt x="111" y="46"/>
                    </a:cubicBezTo>
                    <a:cubicBezTo>
                      <a:pt x="107" y="39"/>
                      <a:pt x="109" y="33"/>
                      <a:pt x="109" y="28"/>
                    </a:cubicBezTo>
                    <a:cubicBezTo>
                      <a:pt x="110" y="22"/>
                      <a:pt x="110" y="18"/>
                      <a:pt x="107" y="13"/>
                    </a:cubicBezTo>
                    <a:cubicBezTo>
                      <a:pt x="104" y="7"/>
                      <a:pt x="100" y="3"/>
                      <a:pt x="95" y="1"/>
                    </a:cubicBezTo>
                    <a:cubicBezTo>
                      <a:pt x="93" y="0"/>
                      <a:pt x="91" y="0"/>
                      <a:pt x="89" y="0"/>
                    </a:cubicBezTo>
                    <a:cubicBezTo>
                      <a:pt x="89" y="0"/>
                      <a:pt x="89" y="0"/>
                      <a:pt x="89" y="0"/>
                    </a:cubicBezTo>
                  </a:path>
                </a:pathLst>
              </a:custGeom>
              <a:solidFill>
                <a:srgbClr val="FFFFFF">
                  <a:lumMod val="95000"/>
                </a:srgbClr>
              </a:solidFill>
              <a:ln>
                <a:noFill/>
              </a:ln>
            </p:spPr>
            <p:txBody>
              <a:bodyPr vert="horz" anchor="t" wrap="square" tIns="45720" lIns="91440" bIns="45720" rIns="91440">
                <a:prstTxWarp prst="textNoShape">
                  <a:avLst/>
                </a:prstTxWarp>
                <a:normAutofit/>
              </a:bodyPr>
              <a:p>
                <a:pPr algn="l" marL="0"/>
              </a:p>
            </p:txBody>
          </p:sp>
          <p:sp>
            <p:nvSpPr>
              <p:cNvPr name="Freeform 15" id="15"/>
              <p:cNvSpPr/>
              <p:nvPr/>
            </p:nvSpPr>
            <p:spPr>
              <a:xfrm>
                <a:off x="5943439" y="4580555"/>
                <a:ext cx="1157205" cy="856603"/>
              </a:xfrm>
              <a:custGeom>
                <a:avLst/>
                <a:gdLst/>
                <a:ahLst/>
                <a:cxnLst/>
                <a:rect r="r" b="b" t="t" l="l"/>
                <a:pathLst>
                  <a:path w="493" h="365" stroke="true" fill="norm" extrusionOk="true">
                    <a:moveTo>
                      <a:pt x="349" y="0"/>
                    </a:moveTo>
                    <a:cubicBezTo>
                      <a:pt x="271" y="45"/>
                      <a:pt x="182" y="71"/>
                      <a:pt x="86" y="74"/>
                    </a:cubicBezTo>
                    <a:cubicBezTo>
                      <a:pt x="86" y="217"/>
                      <a:pt x="86" y="217"/>
                      <a:pt x="86" y="217"/>
                    </a:cubicBezTo>
                    <a:cubicBezTo>
                      <a:pt x="55" y="217"/>
                      <a:pt x="55" y="217"/>
                      <a:pt x="55" y="217"/>
                    </a:cubicBezTo>
                    <a:cubicBezTo>
                      <a:pt x="47" y="217"/>
                      <a:pt x="42" y="212"/>
                      <a:pt x="38" y="209"/>
                    </a:cubicBezTo>
                    <a:cubicBezTo>
                      <a:pt x="34" y="206"/>
                      <a:pt x="30" y="203"/>
                      <a:pt x="24" y="203"/>
                    </a:cubicBezTo>
                    <a:cubicBezTo>
                      <a:pt x="18" y="203"/>
                      <a:pt x="12" y="205"/>
                      <a:pt x="8" y="208"/>
                    </a:cubicBezTo>
                    <a:cubicBezTo>
                      <a:pt x="3" y="212"/>
                      <a:pt x="0" y="217"/>
                      <a:pt x="1" y="226"/>
                    </a:cubicBezTo>
                    <a:cubicBezTo>
                      <a:pt x="1" y="236"/>
                      <a:pt x="4" y="241"/>
                      <a:pt x="8" y="245"/>
                    </a:cubicBezTo>
                    <a:cubicBezTo>
                      <a:pt x="12" y="248"/>
                      <a:pt x="18" y="249"/>
                      <a:pt x="24" y="249"/>
                    </a:cubicBezTo>
                    <a:cubicBezTo>
                      <a:pt x="30" y="249"/>
                      <a:pt x="34" y="247"/>
                      <a:pt x="38" y="243"/>
                    </a:cubicBezTo>
                    <a:cubicBezTo>
                      <a:pt x="43" y="240"/>
                      <a:pt x="47" y="235"/>
                      <a:pt x="55" y="234"/>
                    </a:cubicBezTo>
                    <a:cubicBezTo>
                      <a:pt x="56" y="234"/>
                      <a:pt x="56" y="234"/>
                      <a:pt x="56" y="234"/>
                    </a:cubicBezTo>
                    <a:cubicBezTo>
                      <a:pt x="86" y="234"/>
                      <a:pt x="86" y="234"/>
                      <a:pt x="86" y="234"/>
                    </a:cubicBezTo>
                    <a:cubicBezTo>
                      <a:pt x="86" y="365"/>
                      <a:pt x="86" y="365"/>
                      <a:pt x="86" y="365"/>
                    </a:cubicBezTo>
                    <a:cubicBezTo>
                      <a:pt x="233" y="362"/>
                      <a:pt x="373" y="320"/>
                      <a:pt x="493" y="249"/>
                    </a:cubicBezTo>
                    <a:cubicBezTo>
                      <a:pt x="436" y="150"/>
                      <a:pt x="436" y="150"/>
                      <a:pt x="436" y="150"/>
                    </a:cubicBezTo>
                    <a:cubicBezTo>
                      <a:pt x="427" y="154"/>
                      <a:pt x="427" y="154"/>
                      <a:pt x="427" y="154"/>
                    </a:cubicBezTo>
                    <a:cubicBezTo>
                      <a:pt x="426" y="155"/>
                      <a:pt x="426" y="157"/>
                      <a:pt x="423" y="164"/>
                    </a:cubicBezTo>
                    <a:cubicBezTo>
                      <a:pt x="420" y="170"/>
                      <a:pt x="416" y="179"/>
                      <a:pt x="407" y="184"/>
                    </a:cubicBezTo>
                    <a:cubicBezTo>
                      <a:pt x="401" y="187"/>
                      <a:pt x="394" y="190"/>
                      <a:pt x="386" y="190"/>
                    </a:cubicBezTo>
                    <a:cubicBezTo>
                      <a:pt x="384" y="190"/>
                      <a:pt x="383" y="190"/>
                      <a:pt x="381" y="190"/>
                    </a:cubicBezTo>
                    <a:cubicBezTo>
                      <a:pt x="371" y="188"/>
                      <a:pt x="361" y="181"/>
                      <a:pt x="355" y="170"/>
                    </a:cubicBezTo>
                    <a:cubicBezTo>
                      <a:pt x="348" y="159"/>
                      <a:pt x="347" y="147"/>
                      <a:pt x="351" y="138"/>
                    </a:cubicBezTo>
                    <a:cubicBezTo>
                      <a:pt x="354" y="128"/>
                      <a:pt x="362" y="122"/>
                      <a:pt x="369" y="118"/>
                    </a:cubicBezTo>
                    <a:cubicBezTo>
                      <a:pt x="375" y="114"/>
                      <a:pt x="382" y="113"/>
                      <a:pt x="387" y="113"/>
                    </a:cubicBezTo>
                    <a:cubicBezTo>
                      <a:pt x="389" y="113"/>
                      <a:pt x="391" y="113"/>
                      <a:pt x="393" y="114"/>
                    </a:cubicBezTo>
                    <a:cubicBezTo>
                      <a:pt x="398" y="114"/>
                      <a:pt x="400" y="114"/>
                      <a:pt x="401" y="114"/>
                    </a:cubicBezTo>
                    <a:cubicBezTo>
                      <a:pt x="401" y="114"/>
                      <a:pt x="402" y="114"/>
                      <a:pt x="402" y="114"/>
                    </a:cubicBezTo>
                    <a:cubicBezTo>
                      <a:pt x="412" y="108"/>
                      <a:pt x="412" y="108"/>
                      <a:pt x="412" y="108"/>
                    </a:cubicBezTo>
                    <a:cubicBezTo>
                      <a:pt x="349" y="0"/>
                      <a:pt x="349" y="0"/>
                      <a:pt x="349" y="0"/>
                    </a:cubicBezTo>
                  </a:path>
                </a:pathLst>
              </a:custGeom>
              <a:solidFill>
                <a:srgbClr val="FFFFFF">
                  <a:lumMod val="95000"/>
                </a:srgbClr>
              </a:solidFill>
              <a:ln>
                <a:noFill/>
              </a:ln>
            </p:spPr>
            <p:txBody>
              <a:bodyPr vert="horz" anchor="t" wrap="square" tIns="45720" lIns="91440" bIns="45720" rIns="91440">
                <a:prstTxWarp prst="textNoShape">
                  <a:avLst/>
                </a:prstTxWarp>
                <a:normAutofit/>
              </a:bodyPr>
              <a:p>
                <a:pPr algn="l" marL="0"/>
              </a:p>
            </p:txBody>
          </p:sp>
          <p:sp>
            <p:nvSpPr>
              <p:cNvPr name="Freeform 16" id="16"/>
              <p:cNvSpPr/>
              <p:nvPr/>
            </p:nvSpPr>
            <p:spPr>
              <a:xfrm>
                <a:off x="5111697" y="4604287"/>
                <a:ext cx="986563" cy="835131"/>
              </a:xfrm>
              <a:custGeom>
                <a:avLst/>
                <a:gdLst/>
                <a:ahLst/>
                <a:cxnLst/>
                <a:rect r="r" b="b" t="t" l="l"/>
                <a:pathLst>
                  <a:path w="420" h="356" stroke="true" fill="norm" extrusionOk="true">
                    <a:moveTo>
                      <a:pt x="153" y="0"/>
                    </a:moveTo>
                    <a:cubicBezTo>
                      <a:pt x="83" y="122"/>
                      <a:pt x="83" y="122"/>
                      <a:pt x="83" y="122"/>
                    </a:cubicBezTo>
                    <a:cubicBezTo>
                      <a:pt x="56" y="107"/>
                      <a:pt x="56" y="107"/>
                      <a:pt x="56" y="107"/>
                    </a:cubicBezTo>
                    <a:cubicBezTo>
                      <a:pt x="50" y="103"/>
                      <a:pt x="48" y="97"/>
                      <a:pt x="46" y="92"/>
                    </a:cubicBezTo>
                    <a:cubicBezTo>
                      <a:pt x="44" y="87"/>
                      <a:pt x="41" y="83"/>
                      <a:pt x="37" y="80"/>
                    </a:cubicBezTo>
                    <a:cubicBezTo>
                      <a:pt x="32" y="77"/>
                      <a:pt x="27" y="76"/>
                      <a:pt x="22" y="76"/>
                    </a:cubicBezTo>
                    <a:cubicBezTo>
                      <a:pt x="21" y="76"/>
                      <a:pt x="21" y="76"/>
                      <a:pt x="20" y="76"/>
                    </a:cubicBezTo>
                    <a:cubicBezTo>
                      <a:pt x="14" y="77"/>
                      <a:pt x="9" y="79"/>
                      <a:pt x="5" y="88"/>
                    </a:cubicBezTo>
                    <a:cubicBezTo>
                      <a:pt x="0" y="97"/>
                      <a:pt x="0" y="103"/>
                      <a:pt x="2" y="107"/>
                    </a:cubicBezTo>
                    <a:cubicBezTo>
                      <a:pt x="3" y="112"/>
                      <a:pt x="8" y="117"/>
                      <a:pt x="13" y="120"/>
                    </a:cubicBezTo>
                    <a:cubicBezTo>
                      <a:pt x="16" y="122"/>
                      <a:pt x="19" y="122"/>
                      <a:pt x="22" y="122"/>
                    </a:cubicBezTo>
                    <a:cubicBezTo>
                      <a:pt x="24" y="122"/>
                      <a:pt x="26" y="122"/>
                      <a:pt x="29" y="122"/>
                    </a:cubicBezTo>
                    <a:cubicBezTo>
                      <a:pt x="32" y="121"/>
                      <a:pt x="36" y="120"/>
                      <a:pt x="40" y="120"/>
                    </a:cubicBezTo>
                    <a:cubicBezTo>
                      <a:pt x="42" y="120"/>
                      <a:pt x="45" y="121"/>
                      <a:pt x="48" y="122"/>
                    </a:cubicBezTo>
                    <a:cubicBezTo>
                      <a:pt x="48" y="122"/>
                      <a:pt x="48" y="122"/>
                      <a:pt x="48" y="122"/>
                    </a:cubicBezTo>
                    <a:cubicBezTo>
                      <a:pt x="74" y="137"/>
                      <a:pt x="74" y="137"/>
                      <a:pt x="74" y="137"/>
                    </a:cubicBezTo>
                    <a:cubicBezTo>
                      <a:pt x="9" y="250"/>
                      <a:pt x="9" y="250"/>
                      <a:pt x="9" y="250"/>
                    </a:cubicBezTo>
                    <a:cubicBezTo>
                      <a:pt x="131" y="317"/>
                      <a:pt x="271" y="356"/>
                      <a:pt x="419" y="356"/>
                    </a:cubicBezTo>
                    <a:cubicBezTo>
                      <a:pt x="420" y="356"/>
                      <a:pt x="420" y="356"/>
                      <a:pt x="420" y="356"/>
                    </a:cubicBezTo>
                    <a:cubicBezTo>
                      <a:pt x="420" y="239"/>
                      <a:pt x="420" y="239"/>
                      <a:pt x="420" y="239"/>
                    </a:cubicBezTo>
                    <a:cubicBezTo>
                      <a:pt x="410" y="239"/>
                      <a:pt x="410" y="239"/>
                      <a:pt x="410" y="239"/>
                    </a:cubicBezTo>
                    <a:cubicBezTo>
                      <a:pt x="409" y="239"/>
                      <a:pt x="407" y="241"/>
                      <a:pt x="402" y="245"/>
                    </a:cubicBezTo>
                    <a:cubicBezTo>
                      <a:pt x="396" y="249"/>
                      <a:pt x="388" y="255"/>
                      <a:pt x="378" y="255"/>
                    </a:cubicBezTo>
                    <a:cubicBezTo>
                      <a:pt x="369" y="255"/>
                      <a:pt x="360" y="253"/>
                      <a:pt x="352" y="246"/>
                    </a:cubicBezTo>
                    <a:cubicBezTo>
                      <a:pt x="345" y="240"/>
                      <a:pt x="340" y="229"/>
                      <a:pt x="340" y="217"/>
                    </a:cubicBezTo>
                    <a:cubicBezTo>
                      <a:pt x="339" y="204"/>
                      <a:pt x="345" y="192"/>
                      <a:pt x="352" y="186"/>
                    </a:cubicBezTo>
                    <a:cubicBezTo>
                      <a:pt x="360" y="180"/>
                      <a:pt x="369" y="178"/>
                      <a:pt x="378" y="178"/>
                    </a:cubicBezTo>
                    <a:cubicBezTo>
                      <a:pt x="388" y="178"/>
                      <a:pt x="396" y="183"/>
                      <a:pt x="401" y="187"/>
                    </a:cubicBezTo>
                    <a:cubicBezTo>
                      <a:pt x="407" y="191"/>
                      <a:pt x="407" y="192"/>
                      <a:pt x="409" y="192"/>
                    </a:cubicBezTo>
                    <a:cubicBezTo>
                      <a:pt x="420" y="192"/>
                      <a:pt x="420" y="192"/>
                      <a:pt x="420" y="192"/>
                    </a:cubicBezTo>
                    <a:cubicBezTo>
                      <a:pt x="420" y="65"/>
                      <a:pt x="420" y="65"/>
                      <a:pt x="420" y="65"/>
                    </a:cubicBezTo>
                    <a:cubicBezTo>
                      <a:pt x="419" y="65"/>
                      <a:pt x="419" y="65"/>
                      <a:pt x="419" y="65"/>
                    </a:cubicBezTo>
                    <a:cubicBezTo>
                      <a:pt x="323" y="65"/>
                      <a:pt x="232" y="42"/>
                      <a:pt x="153" y="0"/>
                    </a:cubicBezTo>
                  </a:path>
                </a:pathLst>
              </a:custGeom>
              <a:solidFill>
                <a:srgbClr val="FFFFFF">
                  <a:lumMod val="95000"/>
                </a:srgbClr>
              </a:solidFill>
              <a:ln>
                <a:noFill/>
              </a:ln>
            </p:spPr>
            <p:txBody>
              <a:bodyPr vert="horz" anchor="t" wrap="square" tIns="45720" lIns="91440" bIns="45720" rIns="91440">
                <a:prstTxWarp prst="textNoShape">
                  <a:avLst/>
                </a:prstTxWarp>
                <a:normAutofit/>
              </a:bodyPr>
              <a:p>
                <a:pPr algn="l" marL="0"/>
              </a:p>
            </p:txBody>
          </p:sp>
        </p:grpSp>
        <p:sp>
          <p:nvSpPr>
            <p:cNvPr name="Freeform 17" id="17"/>
            <p:cNvSpPr/>
            <p:nvPr/>
          </p:nvSpPr>
          <p:spPr>
            <a:xfrm>
              <a:off x="5510617" y="2371242"/>
              <a:ext cx="458814" cy="593294"/>
            </a:xfrm>
            <a:custGeom>
              <a:avLst/>
              <a:gdLst/>
              <a:ahLst/>
              <a:cxnLst/>
              <a:rect r="r" b="b" t="t" l="l"/>
              <a:pathLst>
                <a:path w="195" h="253" stroke="true" fill="norm" extrusionOk="true">
                  <a:moveTo>
                    <a:pt x="62" y="1"/>
                  </a:moveTo>
                  <a:cubicBezTo>
                    <a:pt x="29" y="0"/>
                    <a:pt x="1" y="26"/>
                    <a:pt x="0" y="59"/>
                  </a:cubicBezTo>
                  <a:cubicBezTo>
                    <a:pt x="0" y="69"/>
                    <a:pt x="2" y="79"/>
                    <a:pt x="6" y="88"/>
                  </a:cubicBezTo>
                  <a:cubicBezTo>
                    <a:pt x="86" y="253"/>
                    <a:pt x="86" y="253"/>
                    <a:pt x="86" y="253"/>
                  </a:cubicBezTo>
                  <a:cubicBezTo>
                    <a:pt x="122" y="236"/>
                    <a:pt x="122" y="236"/>
                    <a:pt x="122" y="236"/>
                  </a:cubicBezTo>
                  <a:cubicBezTo>
                    <a:pt x="119" y="229"/>
                    <a:pt x="119" y="229"/>
                    <a:pt x="119" y="229"/>
                  </a:cubicBezTo>
                  <a:cubicBezTo>
                    <a:pt x="118" y="228"/>
                    <a:pt x="116" y="227"/>
                    <a:pt x="110" y="224"/>
                  </a:cubicBezTo>
                  <a:cubicBezTo>
                    <a:pt x="104" y="221"/>
                    <a:pt x="95" y="216"/>
                    <a:pt x="91" y="207"/>
                  </a:cubicBezTo>
                  <a:cubicBezTo>
                    <a:pt x="87" y="199"/>
                    <a:pt x="85" y="189"/>
                    <a:pt x="87" y="180"/>
                  </a:cubicBezTo>
                  <a:cubicBezTo>
                    <a:pt x="89" y="171"/>
                    <a:pt x="97" y="161"/>
                    <a:pt x="109" y="155"/>
                  </a:cubicBezTo>
                  <a:cubicBezTo>
                    <a:pt x="120" y="150"/>
                    <a:pt x="133" y="150"/>
                    <a:pt x="141" y="154"/>
                  </a:cubicBezTo>
                  <a:cubicBezTo>
                    <a:pt x="150" y="158"/>
                    <a:pt x="156" y="166"/>
                    <a:pt x="160" y="174"/>
                  </a:cubicBezTo>
                  <a:cubicBezTo>
                    <a:pt x="164" y="183"/>
                    <a:pt x="163" y="192"/>
                    <a:pt x="162" y="198"/>
                  </a:cubicBezTo>
                  <a:cubicBezTo>
                    <a:pt x="161" y="205"/>
                    <a:pt x="160" y="206"/>
                    <a:pt x="161" y="207"/>
                  </a:cubicBezTo>
                  <a:cubicBezTo>
                    <a:pt x="165" y="215"/>
                    <a:pt x="165" y="215"/>
                    <a:pt x="165" y="215"/>
                  </a:cubicBezTo>
                  <a:cubicBezTo>
                    <a:pt x="195" y="201"/>
                    <a:pt x="195" y="201"/>
                    <a:pt x="195" y="201"/>
                  </a:cubicBezTo>
                  <a:cubicBezTo>
                    <a:pt x="114" y="36"/>
                    <a:pt x="114" y="36"/>
                    <a:pt x="114" y="36"/>
                  </a:cubicBezTo>
                  <a:cubicBezTo>
                    <a:pt x="105" y="15"/>
                    <a:pt x="85" y="2"/>
                    <a:pt x="62" y="1"/>
                  </a:cubicBezTo>
                  <a:close/>
                </a:path>
              </a:pathLst>
            </a:custGeom>
            <a:solidFill>
              <a:schemeClr val="accent1"/>
            </a:solidFill>
            <a:ln>
              <a:noFill/>
            </a:ln>
          </p:spPr>
          <p:txBody>
            <a:bodyPr vert="horz" anchor="t" wrap="square" tIns="45720" lIns="91440" bIns="45720" rIns="91440">
              <a:prstTxWarp prst="textNoShape">
                <a:avLst/>
              </a:prstTxWarp>
              <a:normAutofit/>
            </a:bodyPr>
            <a:p>
              <a:pPr algn="l" marL="0"/>
            </a:p>
          </p:txBody>
        </p:sp>
        <p:sp>
          <p:nvSpPr>
            <p:cNvPr name="Freeform 18" id="18"/>
            <p:cNvSpPr/>
            <p:nvPr/>
          </p:nvSpPr>
          <p:spPr>
            <a:xfrm>
              <a:off x="5734374" y="2759991"/>
              <a:ext cx="405701" cy="559391"/>
            </a:xfrm>
            <a:custGeom>
              <a:avLst/>
              <a:gdLst/>
              <a:ahLst/>
              <a:cxnLst/>
              <a:rect r="r" b="b" t="t" l="l"/>
              <a:pathLst>
                <a:path w="173" h="238" stroke="true" fill="norm" extrusionOk="true">
                  <a:moveTo>
                    <a:pt x="65" y="74"/>
                  </a:moveTo>
                  <a:cubicBezTo>
                    <a:pt x="52" y="48"/>
                    <a:pt x="52" y="48"/>
                    <a:pt x="52" y="48"/>
                  </a:cubicBezTo>
                  <a:cubicBezTo>
                    <a:pt x="49" y="41"/>
                    <a:pt x="51" y="35"/>
                    <a:pt x="52" y="29"/>
                  </a:cubicBezTo>
                  <a:cubicBezTo>
                    <a:pt x="53" y="24"/>
                    <a:pt x="53" y="19"/>
                    <a:pt x="51" y="14"/>
                  </a:cubicBezTo>
                  <a:cubicBezTo>
                    <a:pt x="48" y="9"/>
                    <a:pt x="44" y="4"/>
                    <a:pt x="40" y="1"/>
                  </a:cubicBezTo>
                  <a:cubicBezTo>
                    <a:pt x="37" y="0"/>
                    <a:pt x="35" y="0"/>
                    <a:pt x="31" y="0"/>
                  </a:cubicBezTo>
                  <a:cubicBezTo>
                    <a:pt x="28" y="0"/>
                    <a:pt x="25" y="1"/>
                    <a:pt x="20" y="3"/>
                  </a:cubicBezTo>
                  <a:cubicBezTo>
                    <a:pt x="11" y="7"/>
                    <a:pt x="8" y="12"/>
                    <a:pt x="7" y="17"/>
                  </a:cubicBezTo>
                  <a:cubicBezTo>
                    <a:pt x="6" y="23"/>
                    <a:pt x="7" y="28"/>
                    <a:pt x="10" y="34"/>
                  </a:cubicBezTo>
                  <a:cubicBezTo>
                    <a:pt x="12" y="39"/>
                    <a:pt x="16" y="42"/>
                    <a:pt x="21" y="44"/>
                  </a:cubicBezTo>
                  <a:cubicBezTo>
                    <a:pt x="26" y="47"/>
                    <a:pt x="33" y="49"/>
                    <a:pt x="37" y="55"/>
                  </a:cubicBezTo>
                  <a:cubicBezTo>
                    <a:pt x="37" y="56"/>
                    <a:pt x="37" y="56"/>
                    <a:pt x="37" y="56"/>
                  </a:cubicBezTo>
                  <a:cubicBezTo>
                    <a:pt x="49" y="81"/>
                    <a:pt x="49" y="81"/>
                    <a:pt x="49" y="81"/>
                  </a:cubicBezTo>
                  <a:cubicBezTo>
                    <a:pt x="0" y="105"/>
                    <a:pt x="0" y="105"/>
                    <a:pt x="0" y="105"/>
                  </a:cubicBezTo>
                  <a:cubicBezTo>
                    <a:pt x="65" y="238"/>
                    <a:pt x="65" y="238"/>
                    <a:pt x="65" y="238"/>
                  </a:cubicBezTo>
                  <a:cubicBezTo>
                    <a:pt x="71" y="225"/>
                    <a:pt x="81" y="213"/>
                    <a:pt x="93" y="204"/>
                  </a:cubicBezTo>
                  <a:cubicBezTo>
                    <a:pt x="110" y="192"/>
                    <a:pt x="130" y="185"/>
                    <a:pt x="151" y="184"/>
                  </a:cubicBezTo>
                  <a:cubicBezTo>
                    <a:pt x="158" y="184"/>
                    <a:pt x="166" y="185"/>
                    <a:pt x="173" y="186"/>
                  </a:cubicBezTo>
                  <a:cubicBezTo>
                    <a:pt x="108" y="53"/>
                    <a:pt x="108" y="53"/>
                    <a:pt x="108" y="53"/>
                  </a:cubicBezTo>
                  <a:lnTo>
                    <a:pt x="65" y="74"/>
                  </a:lnTo>
                  <a:close/>
                </a:path>
              </a:pathLst>
            </a:custGeom>
            <a:solidFill>
              <a:schemeClr val="accent1"/>
            </a:solidFill>
            <a:ln>
              <a:noFill/>
            </a:ln>
          </p:spPr>
          <p:txBody>
            <a:bodyPr vert="horz" anchor="t" wrap="square" tIns="45720" lIns="91440" bIns="45720" rIns="91440">
              <a:prstTxWarp prst="textNoShape">
                <a:avLst/>
              </a:prstTxWarp>
              <a:normAutofit/>
            </a:bodyPr>
            <a:p>
              <a:pPr algn="l" marL="0"/>
            </a:p>
          </p:txBody>
        </p:sp>
        <p:sp>
          <p:nvSpPr>
            <p:cNvPr name="Freeform 19" id="19"/>
            <p:cNvSpPr/>
            <p:nvPr/>
          </p:nvSpPr>
          <p:spPr>
            <a:xfrm>
              <a:off x="5903887" y="3239146"/>
              <a:ext cx="527749" cy="473505"/>
            </a:xfrm>
            <a:custGeom>
              <a:avLst/>
              <a:gdLst/>
              <a:ahLst/>
              <a:cxnLst/>
              <a:rect r="r" b="b" t="t" l="l"/>
              <a:pathLst>
                <a:path w="225" h="202" stroke="true" fill="norm" extrusionOk="true">
                  <a:moveTo>
                    <a:pt x="214" y="158"/>
                  </a:moveTo>
                  <a:cubicBezTo>
                    <a:pt x="210" y="155"/>
                    <a:pt x="205" y="154"/>
                    <a:pt x="200" y="154"/>
                  </a:cubicBezTo>
                  <a:cubicBezTo>
                    <a:pt x="194" y="154"/>
                    <a:pt x="187" y="155"/>
                    <a:pt x="181" y="151"/>
                  </a:cubicBezTo>
                  <a:cubicBezTo>
                    <a:pt x="180" y="151"/>
                    <a:pt x="180" y="151"/>
                    <a:pt x="180" y="151"/>
                  </a:cubicBezTo>
                  <a:cubicBezTo>
                    <a:pt x="159" y="134"/>
                    <a:pt x="159" y="134"/>
                    <a:pt x="159" y="134"/>
                  </a:cubicBezTo>
                  <a:cubicBezTo>
                    <a:pt x="205" y="75"/>
                    <a:pt x="205" y="75"/>
                    <a:pt x="205" y="75"/>
                  </a:cubicBezTo>
                  <a:cubicBezTo>
                    <a:pt x="131" y="18"/>
                    <a:pt x="131" y="18"/>
                    <a:pt x="131" y="18"/>
                  </a:cubicBezTo>
                  <a:cubicBezTo>
                    <a:pt x="117" y="6"/>
                    <a:pt x="98" y="0"/>
                    <a:pt x="79" y="0"/>
                  </a:cubicBezTo>
                  <a:cubicBezTo>
                    <a:pt x="35" y="1"/>
                    <a:pt x="0" y="38"/>
                    <a:pt x="1" y="82"/>
                  </a:cubicBezTo>
                  <a:cubicBezTo>
                    <a:pt x="2" y="106"/>
                    <a:pt x="13" y="129"/>
                    <a:pt x="33" y="144"/>
                  </a:cubicBezTo>
                  <a:cubicBezTo>
                    <a:pt x="106" y="202"/>
                    <a:pt x="106" y="202"/>
                    <a:pt x="106" y="202"/>
                  </a:cubicBezTo>
                  <a:cubicBezTo>
                    <a:pt x="148" y="148"/>
                    <a:pt x="148" y="148"/>
                    <a:pt x="148" y="148"/>
                  </a:cubicBezTo>
                  <a:cubicBezTo>
                    <a:pt x="170" y="165"/>
                    <a:pt x="170" y="165"/>
                    <a:pt x="170" y="165"/>
                  </a:cubicBezTo>
                  <a:cubicBezTo>
                    <a:pt x="176" y="170"/>
                    <a:pt x="177" y="176"/>
                    <a:pt x="179" y="181"/>
                  </a:cubicBezTo>
                  <a:cubicBezTo>
                    <a:pt x="180" y="187"/>
                    <a:pt x="182" y="191"/>
                    <a:pt x="186" y="194"/>
                  </a:cubicBezTo>
                  <a:cubicBezTo>
                    <a:pt x="191" y="198"/>
                    <a:pt x="197" y="201"/>
                    <a:pt x="202" y="201"/>
                  </a:cubicBezTo>
                  <a:cubicBezTo>
                    <a:pt x="207" y="201"/>
                    <a:pt x="213" y="198"/>
                    <a:pt x="219" y="191"/>
                  </a:cubicBezTo>
                  <a:cubicBezTo>
                    <a:pt x="225" y="183"/>
                    <a:pt x="225" y="177"/>
                    <a:pt x="224" y="172"/>
                  </a:cubicBezTo>
                  <a:cubicBezTo>
                    <a:pt x="223" y="167"/>
                    <a:pt x="219" y="162"/>
                    <a:pt x="214" y="158"/>
                  </a:cubicBezTo>
                  <a:close/>
                </a:path>
              </a:pathLst>
            </a:custGeom>
            <a:solidFill>
              <a:srgbClr val="FFFFFF">
                <a:lumMod val="65000"/>
              </a:srgbClr>
            </a:solidFill>
            <a:ln>
              <a:noFill/>
            </a:ln>
          </p:spPr>
          <p:txBody>
            <a:bodyPr vert="horz" anchor="t" wrap="square" tIns="45720" lIns="91440" bIns="45720" rIns="91440">
              <a:prstTxWarp prst="textNoShape">
                <a:avLst/>
              </a:prstTxWarp>
              <a:normAutofit/>
            </a:bodyPr>
            <a:p>
              <a:pPr algn="l" marL="0"/>
            </a:p>
          </p:txBody>
        </p:sp>
        <p:sp>
          <p:nvSpPr>
            <p:cNvPr name="Freeform 20" id="20"/>
            <p:cNvSpPr/>
            <p:nvPr/>
          </p:nvSpPr>
          <p:spPr>
            <a:xfrm>
              <a:off x="6189797" y="3445951"/>
              <a:ext cx="633978" cy="597814"/>
            </a:xfrm>
            <a:custGeom>
              <a:avLst/>
              <a:gdLst/>
              <a:ahLst/>
              <a:cxnLst/>
              <a:rect r="r" b="b" t="t" l="l"/>
              <a:pathLst>
                <a:path w="270" h="255" stroke="true" fill="norm" extrusionOk="true">
                  <a:moveTo>
                    <a:pt x="232" y="104"/>
                  </a:moveTo>
                  <a:cubicBezTo>
                    <a:pt x="230" y="103"/>
                    <a:pt x="229" y="102"/>
                    <a:pt x="228" y="101"/>
                  </a:cubicBezTo>
                  <a:cubicBezTo>
                    <a:pt x="98" y="0"/>
                    <a:pt x="98" y="0"/>
                    <a:pt x="98" y="0"/>
                  </a:cubicBezTo>
                  <a:cubicBezTo>
                    <a:pt x="62" y="47"/>
                    <a:pt x="62" y="47"/>
                    <a:pt x="62" y="47"/>
                  </a:cubicBezTo>
                  <a:cubicBezTo>
                    <a:pt x="67" y="50"/>
                    <a:pt x="67" y="50"/>
                    <a:pt x="67" y="50"/>
                  </a:cubicBezTo>
                  <a:cubicBezTo>
                    <a:pt x="68" y="51"/>
                    <a:pt x="70" y="51"/>
                    <a:pt x="77" y="51"/>
                  </a:cubicBezTo>
                  <a:cubicBezTo>
                    <a:pt x="84" y="51"/>
                    <a:pt x="94" y="52"/>
                    <a:pt x="102" y="58"/>
                  </a:cubicBezTo>
                  <a:cubicBezTo>
                    <a:pt x="108" y="63"/>
                    <a:pt x="115" y="71"/>
                    <a:pt x="117" y="80"/>
                  </a:cubicBezTo>
                  <a:cubicBezTo>
                    <a:pt x="119" y="90"/>
                    <a:pt x="117" y="101"/>
                    <a:pt x="109" y="112"/>
                  </a:cubicBezTo>
                  <a:cubicBezTo>
                    <a:pt x="101" y="122"/>
                    <a:pt x="90" y="128"/>
                    <a:pt x="80" y="128"/>
                  </a:cubicBezTo>
                  <a:cubicBezTo>
                    <a:pt x="70" y="128"/>
                    <a:pt x="62" y="124"/>
                    <a:pt x="55" y="118"/>
                  </a:cubicBezTo>
                  <a:cubicBezTo>
                    <a:pt x="47" y="112"/>
                    <a:pt x="44" y="104"/>
                    <a:pt x="42" y="98"/>
                  </a:cubicBezTo>
                  <a:cubicBezTo>
                    <a:pt x="40" y="91"/>
                    <a:pt x="40" y="90"/>
                    <a:pt x="39" y="89"/>
                  </a:cubicBezTo>
                  <a:cubicBezTo>
                    <a:pt x="33" y="84"/>
                    <a:pt x="33" y="84"/>
                    <a:pt x="33" y="84"/>
                  </a:cubicBezTo>
                  <a:cubicBezTo>
                    <a:pt x="0" y="126"/>
                    <a:pt x="0" y="126"/>
                    <a:pt x="0" y="126"/>
                  </a:cubicBezTo>
                  <a:cubicBezTo>
                    <a:pt x="129" y="227"/>
                    <a:pt x="129" y="227"/>
                    <a:pt x="129" y="227"/>
                  </a:cubicBezTo>
                  <a:cubicBezTo>
                    <a:pt x="163" y="255"/>
                    <a:pt x="213" y="250"/>
                    <a:pt x="242" y="216"/>
                  </a:cubicBezTo>
                  <a:cubicBezTo>
                    <a:pt x="270" y="183"/>
                    <a:pt x="265" y="132"/>
                    <a:pt x="232" y="104"/>
                  </a:cubicBezTo>
                  <a:close/>
                </a:path>
              </a:pathLst>
            </a:custGeom>
            <a:solidFill>
              <a:srgbClr val="FFFFFF">
                <a:lumMod val="65000"/>
              </a:srgbClr>
            </a:solidFill>
            <a:ln>
              <a:noFill/>
            </a:ln>
          </p:spPr>
          <p:txBody>
            <a:bodyPr vert="horz" anchor="t" wrap="square" tIns="45720" lIns="91440" bIns="45720" rIns="91440">
              <a:prstTxWarp prst="textNoShape">
                <a:avLst/>
              </a:prstTxWarp>
              <a:normAutofit/>
            </a:bodyPr>
            <a:p>
              <a:pPr algn="l" marL="0"/>
            </a:p>
          </p:txBody>
        </p:sp>
      </p:grpSp>
      <p:sp>
        <p:nvSpPr>
          <p:cNvPr name="AutoShape 21" id="21"/>
          <p:cNvSpPr/>
          <p:nvPr/>
        </p:nvSpPr>
        <p:spPr>
          <a:xfrm>
            <a:off x="292308" y="2831140"/>
            <a:ext cx="4020468" cy="846001"/>
          </a:xfrm>
          <a:prstGeom prst="rect">
            <a:avLst/>
          </a:prstGeom>
          <a:ln w="12700">
            <a:miter lim="400000"/>
          </a:ln>
        </p:spPr>
        <p:txBody>
          <a:bodyPr vert="horz" anchor="t" wrap="square" tIns="45720" lIns="91440" bIns="45720" rIns="91440">
            <a:spAutoFit/>
          </a:bodyPr>
          <a:p>
            <a:pPr algn="r" marL="0">
              <a:lnSpc>
                <a:spcPct val="120000"/>
              </a:lnSpc>
            </a:pPr>
            <a:r>
              <a:rPr lang="en-US" b="false" i="false" sz="1400" baseline="0" u="none">
                <a:solidFill>
                  <a:srgbClr val="000000"/>
                </a:solidFill>
                <a:latin typeface="+mn-ea"/>
                <a:ea typeface="+mn-ea"/>
              </a:rPr>
              <a:t>The final model achieved an impressive accuracy of 90%, indicating its effectiveness in classifying diabetes based on the input features.</a:t>
            </a:r>
          </a:p>
        </p:txBody>
      </p:sp>
      <p:sp>
        <p:nvSpPr>
          <p:cNvPr name="AutoShape 22" id="22"/>
          <p:cNvSpPr/>
          <p:nvPr/>
        </p:nvSpPr>
        <p:spPr>
          <a:xfrm>
            <a:off x="292308" y="2355576"/>
            <a:ext cx="4037275" cy="338554"/>
          </a:xfrm>
          <a:prstGeom prst="rect">
            <a:avLst/>
          </a:prstGeom>
          <a:ln w="12700">
            <a:miter lim="400000"/>
          </a:ln>
        </p:spPr>
        <p:txBody>
          <a:bodyPr vert="horz" anchor="ctr" wrap="square" tIns="45720" lIns="91440" bIns="45720" rIns="91440">
            <a:spAutoFit/>
          </a:bodyPr>
          <a:p>
            <a:pPr algn="r" marL="0"/>
            <a:r>
              <a:rPr lang="en-US" b="true" i="false" sz="1600" baseline="0" u="none">
                <a:solidFill>
                  <a:srgbClr val="000000"/>
                </a:solidFill>
                <a:latin typeface="+mn-ea"/>
                <a:ea typeface="+mn-ea"/>
              </a:rPr>
              <a:t>Accuracy: 90%</a:t>
            </a:r>
          </a:p>
        </p:txBody>
      </p:sp>
      <p:sp>
        <p:nvSpPr>
          <p:cNvPr name="AutoShape 23" id="23"/>
          <p:cNvSpPr/>
          <p:nvPr/>
        </p:nvSpPr>
        <p:spPr>
          <a:xfrm>
            <a:off x="7855014" y="2831140"/>
            <a:ext cx="4044677" cy="846001"/>
          </a:xfrm>
          <a:prstGeom prst="rect">
            <a:avLst/>
          </a:prstGeom>
          <a:ln w="12700">
            <a:miter lim="400000"/>
          </a:ln>
        </p:spPr>
        <p:txBody>
          <a:bodyPr vert="horz" anchor="t" wrap="square" tIns="45720" lIns="91440" bIns="45720" rIns="91440">
            <a:spAutoFit/>
          </a:bodyPr>
          <a:p>
            <a:pPr algn="l" marL="0">
              <a:lnSpc>
                <a:spcPct val="120000"/>
              </a:lnSpc>
            </a:pPr>
            <a:r>
              <a:rPr lang="en-US" b="false" i="false" sz="1400" baseline="0" u="none">
                <a:solidFill>
                  <a:srgbClr val="000000"/>
                </a:solidFill>
                <a:latin typeface="+mn-ea"/>
                <a:ea typeface="+mn-ea"/>
              </a:rPr>
              <a:t>The Receiver Operating Characteristic Area Under Curve (ROC-AUC) score of 0.89 illustrates a reliable model, effectively distinguishing between diabetic and non-diabetic cases.</a:t>
            </a:r>
          </a:p>
        </p:txBody>
      </p:sp>
      <p:sp>
        <p:nvSpPr>
          <p:cNvPr name="AutoShape 24" id="24"/>
          <p:cNvSpPr/>
          <p:nvPr/>
        </p:nvSpPr>
        <p:spPr>
          <a:xfrm>
            <a:off x="7855015" y="2355576"/>
            <a:ext cx="4044677" cy="338554"/>
          </a:xfrm>
          <a:prstGeom prst="rect">
            <a:avLst/>
          </a:prstGeom>
          <a:ln w="12700">
            <a:miter lim="400000"/>
          </a:ln>
        </p:spPr>
        <p:txBody>
          <a:bodyPr vert="horz" anchor="ctr" wrap="square" tIns="45720" lIns="91440" bIns="45720" rIns="91440">
            <a:spAutoFit/>
          </a:bodyPr>
          <a:p>
            <a:pPr algn="l" marL="0"/>
            <a:r>
              <a:rPr lang="en-US" b="true" i="false" sz="1600" baseline="0" u="none">
                <a:solidFill>
                  <a:srgbClr val="000000"/>
                </a:solidFill>
                <a:latin typeface="+mn-ea"/>
                <a:ea typeface="+mn-ea"/>
              </a:rPr>
              <a:t>ROC-AUC: 0.89</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FFFFF"/>
        </a:solidFill>
      </p:bgPr>
    </p:bg>
    <p:spTree>
      <p:nvGrpSpPr>
        <p:cNvPr id="1" name=""/>
        <p:cNvGrpSpPr/>
        <p:nvPr/>
      </p:nvGrpSpPr>
      <p:grpSpPr>
        <a:xfrm>
          <a:off x="0" y="0"/>
          <a:ext cx="0" cy="0"/>
          <a:chOff x="0" y="0"/>
          <a:chExt cx="0" cy="0"/>
        </a:xfrm>
      </p:grpSpPr>
      <p:cxnSp>
        <p:nvCxnSpPr>
          <p:cNvPr name="Connector 2" id="2"/>
          <p:cNvCxnSpPr/>
          <p:nvPr/>
        </p:nvCxnSpPr>
        <p:spPr>
          <a:xfrm>
            <a:off x="628981" y="3521123"/>
            <a:ext cx="10850563" cy="49701"/>
          </a:xfrm>
          <a:prstGeom prst="line">
            <a:avLst/>
          </a:prstGeom>
          <a:ln w="3175" cap="rnd">
            <a:gradFill>
              <a:gsLst>
                <a:gs pos="0">
                  <a:srgbClr val="FFFFFF">
                    <a:alpha val="0"/>
                    <a:lumMod val="75000"/>
                  </a:srgbClr>
                </a:gs>
                <a:gs pos="50000">
                  <a:srgbClr val="FFFFFF">
                    <a:lumMod val="75000"/>
                  </a:srgbClr>
                </a:gs>
                <a:gs pos="100000">
                  <a:srgbClr val="FFFFFF">
                    <a:alpha val="0"/>
                    <a:lumMod val="75000"/>
                  </a:srgbClr>
                </a:gs>
              </a:gsLst>
            </a:gradFill>
          </a:ln>
        </p:spPr>
      </p:cxnSp>
      <p:cxnSp>
        <p:nvCxnSpPr>
          <p:cNvPr name="Connector 3" id="3"/>
          <p:cNvCxnSpPr/>
          <p:nvPr/>
        </p:nvCxnSpPr>
        <p:spPr>
          <a:xfrm>
            <a:off x="7927383" y="1130774"/>
            <a:ext cx="0" cy="5019675"/>
          </a:xfrm>
          <a:prstGeom prst="line">
            <a:avLst/>
          </a:prstGeom>
          <a:ln w="3175" cap="rnd">
            <a:gradFill>
              <a:gsLst>
                <a:gs pos="0">
                  <a:srgbClr val="FFFFFF">
                    <a:alpha val="0"/>
                    <a:lumMod val="75000"/>
                  </a:srgbClr>
                </a:gs>
                <a:gs pos="50000">
                  <a:srgbClr val="FFFFFF">
                    <a:lumMod val="75000"/>
                  </a:srgbClr>
                </a:gs>
                <a:gs pos="100000">
                  <a:srgbClr val="FFFFFF">
                    <a:alpha val="0"/>
                    <a:lumMod val="75000"/>
                  </a:srgbClr>
                </a:gs>
              </a:gsLst>
              <a:lin ang="5400000"/>
            </a:gradFill>
          </a:ln>
        </p:spPr>
      </p:cxnSp>
      <p:cxnSp>
        <p:nvCxnSpPr>
          <p:cNvPr name="Connector 4" id="4"/>
          <p:cNvCxnSpPr/>
          <p:nvPr/>
        </p:nvCxnSpPr>
        <p:spPr>
          <a:xfrm>
            <a:off x="4142404" y="1227612"/>
            <a:ext cx="0" cy="5019675"/>
          </a:xfrm>
          <a:prstGeom prst="line">
            <a:avLst/>
          </a:prstGeom>
          <a:ln w="3175" cap="rnd">
            <a:gradFill>
              <a:gsLst>
                <a:gs pos="0">
                  <a:srgbClr val="FFFFFF">
                    <a:alpha val="0"/>
                    <a:lumMod val="75000"/>
                  </a:srgbClr>
                </a:gs>
                <a:gs pos="50000">
                  <a:srgbClr val="FFFFFF">
                    <a:lumMod val="75000"/>
                  </a:srgbClr>
                </a:gs>
                <a:gs pos="100000">
                  <a:srgbClr val="FFFFFF">
                    <a:alpha val="0"/>
                    <a:lumMod val="75000"/>
                  </a:srgbClr>
                </a:gs>
              </a:gsLst>
              <a:lin ang="5400000"/>
            </a:gradFill>
          </a:ln>
        </p:spPr>
      </p:cxnSp>
      <p:sp>
        <p:nvSpPr>
          <p:cNvPr name="TextBox 5" id="5"/>
          <p:cNvSpPr txBox="true"/>
          <p:nvPr/>
        </p:nvSpPr>
        <p:spPr>
          <a:xfrm>
            <a:off x="669925" y="76460"/>
            <a:ext cx="10809617" cy="961497"/>
          </a:xfrm>
          <a:prstGeom prst="rect">
            <a:avLst/>
          </a:prstGeom>
          <a:noFill/>
          <a:ln>
            <a:noFill/>
          </a:ln>
        </p:spPr>
        <p:txBody>
          <a:bodyPr anchor="b" rtlCol="false" vert="horz" wrap="square" tIns="45720" lIns="91440" bIns="45720" rIns="91440">
            <a:noAutofit/>
          </a:bodyPr>
          <a:lstStyle/>
          <a:p>
            <a:pPr algn="l" marL="0">
              <a:defRPr/>
            </a:pPr>
            <a:br>
              <a:rPr/>
            </a:br>
            <a:r>
              <a:rPr lang="en-US" b="true" i="false" sz="3500" baseline="0" u="none">
                <a:solidFill>
                  <a:schemeClr val="accent1">
                    <a:lumMod val="60000"/>
                    <a:lumOff val="40000"/>
                  </a:schemeClr>
                </a:solidFill>
                <a:latin typeface="Arial"/>
                <a:ea typeface="Arial"/>
              </a:rPr>
              <a:t>CONTENTS</a:t>
            </a:r>
            <a:endParaRPr lang="en-US" sz="1100"/>
          </a:p>
        </p:txBody>
      </p:sp>
      <p:sp>
        <p:nvSpPr>
          <p:cNvPr name="Freeform 6" id="6"/>
          <p:cNvSpPr/>
          <p:nvPr/>
        </p:nvSpPr>
        <p:spPr>
          <a:xfrm>
            <a:off x="5275050" y="1387240"/>
            <a:ext cx="1644426" cy="1155539"/>
          </a:xfrm>
          <a:custGeom>
            <a:avLst/>
            <a:gdLst/>
            <a:ahLst/>
            <a:cxnLst/>
            <a:rect r="r" b="b" t="t" l="l"/>
            <a:pathLst>
              <a:path w="607639" h="426991" stroke="true" fill="norm" extrusionOk="true">
                <a:moveTo>
                  <a:pt x="450100" y="313203"/>
                </a:moveTo>
                <a:lnTo>
                  <a:pt x="450100" y="403167"/>
                </a:lnTo>
                <a:lnTo>
                  <a:pt x="585744" y="403167"/>
                </a:lnTo>
                <a:lnTo>
                  <a:pt x="586100" y="313203"/>
                </a:lnTo>
                <a:lnTo>
                  <a:pt x="530294" y="313203"/>
                </a:lnTo>
                <a:cubicBezTo>
                  <a:pt x="530294" y="313203"/>
                  <a:pt x="530116" y="313203"/>
                  <a:pt x="530116" y="313203"/>
                </a:cubicBezTo>
                <a:cubicBezTo>
                  <a:pt x="530027" y="313203"/>
                  <a:pt x="529849" y="313203"/>
                  <a:pt x="529760" y="313203"/>
                </a:cubicBezTo>
                <a:lnTo>
                  <a:pt x="450901" y="313203"/>
                </a:lnTo>
                <a:close/>
                <a:moveTo>
                  <a:pt x="236309" y="313203"/>
                </a:moveTo>
                <a:lnTo>
                  <a:pt x="236309" y="403167"/>
                </a:lnTo>
                <a:lnTo>
                  <a:pt x="371953" y="403167"/>
                </a:lnTo>
                <a:lnTo>
                  <a:pt x="372754" y="313203"/>
                </a:lnTo>
                <a:lnTo>
                  <a:pt x="237110" y="313203"/>
                </a:lnTo>
                <a:close/>
                <a:moveTo>
                  <a:pt x="22519" y="313203"/>
                </a:moveTo>
                <a:lnTo>
                  <a:pt x="22519" y="403167"/>
                </a:lnTo>
                <a:lnTo>
                  <a:pt x="158163" y="403167"/>
                </a:lnTo>
                <a:lnTo>
                  <a:pt x="158964" y="313203"/>
                </a:lnTo>
                <a:lnTo>
                  <a:pt x="91498" y="313203"/>
                </a:lnTo>
                <a:cubicBezTo>
                  <a:pt x="91409" y="313203"/>
                  <a:pt x="91320" y="313203"/>
                  <a:pt x="91231" y="313203"/>
                </a:cubicBezTo>
                <a:cubicBezTo>
                  <a:pt x="91231" y="313203"/>
                  <a:pt x="90964" y="313203"/>
                  <a:pt x="90964" y="313203"/>
                </a:cubicBezTo>
                <a:lnTo>
                  <a:pt x="23320" y="313203"/>
                </a:lnTo>
                <a:close/>
                <a:moveTo>
                  <a:pt x="91409" y="224751"/>
                </a:moveTo>
                <a:lnTo>
                  <a:pt x="530294" y="224751"/>
                </a:lnTo>
                <a:cubicBezTo>
                  <a:pt x="536435" y="224751"/>
                  <a:pt x="540084" y="228396"/>
                  <a:pt x="540084" y="234530"/>
                </a:cubicBezTo>
                <a:lnTo>
                  <a:pt x="540084" y="292135"/>
                </a:lnTo>
                <a:lnTo>
                  <a:pt x="586456" y="292135"/>
                </a:lnTo>
                <a:cubicBezTo>
                  <a:pt x="598917" y="292135"/>
                  <a:pt x="607639" y="300847"/>
                  <a:pt x="607639" y="313203"/>
                </a:cubicBezTo>
                <a:lnTo>
                  <a:pt x="607639" y="403167"/>
                </a:lnTo>
                <a:cubicBezTo>
                  <a:pt x="607639" y="415524"/>
                  <a:pt x="598917" y="426991"/>
                  <a:pt x="586456" y="426991"/>
                </a:cubicBezTo>
                <a:lnTo>
                  <a:pt x="451524" y="426991"/>
                </a:lnTo>
                <a:cubicBezTo>
                  <a:pt x="439152" y="426991"/>
                  <a:pt x="427582" y="415524"/>
                  <a:pt x="427582" y="403167"/>
                </a:cubicBezTo>
                <a:lnTo>
                  <a:pt x="427582" y="313203"/>
                </a:lnTo>
                <a:cubicBezTo>
                  <a:pt x="427582" y="300847"/>
                  <a:pt x="439152" y="292135"/>
                  <a:pt x="451524" y="292135"/>
                </a:cubicBezTo>
                <a:lnTo>
                  <a:pt x="517566" y="292135"/>
                </a:lnTo>
                <a:lnTo>
                  <a:pt x="517566" y="247242"/>
                </a:lnTo>
                <a:lnTo>
                  <a:pt x="315079" y="247242"/>
                </a:lnTo>
                <a:lnTo>
                  <a:pt x="315079" y="292135"/>
                </a:lnTo>
                <a:lnTo>
                  <a:pt x="372665" y="292135"/>
                </a:lnTo>
                <a:cubicBezTo>
                  <a:pt x="385126" y="292135"/>
                  <a:pt x="393849" y="300847"/>
                  <a:pt x="393849" y="313203"/>
                </a:cubicBezTo>
                <a:lnTo>
                  <a:pt x="393849" y="403167"/>
                </a:lnTo>
                <a:cubicBezTo>
                  <a:pt x="393849" y="415524"/>
                  <a:pt x="385126" y="426991"/>
                  <a:pt x="372665" y="426991"/>
                </a:cubicBezTo>
                <a:lnTo>
                  <a:pt x="237733" y="426991"/>
                </a:lnTo>
                <a:cubicBezTo>
                  <a:pt x="225362" y="426991"/>
                  <a:pt x="213791" y="415524"/>
                  <a:pt x="213791" y="403167"/>
                </a:cubicBezTo>
                <a:lnTo>
                  <a:pt x="213791" y="313203"/>
                </a:lnTo>
                <a:cubicBezTo>
                  <a:pt x="213791" y="300847"/>
                  <a:pt x="225362" y="292135"/>
                  <a:pt x="237733" y="292135"/>
                </a:cubicBezTo>
                <a:lnTo>
                  <a:pt x="292561" y="292135"/>
                </a:lnTo>
                <a:lnTo>
                  <a:pt x="292561" y="247242"/>
                </a:lnTo>
                <a:lnTo>
                  <a:pt x="101288" y="247242"/>
                </a:lnTo>
                <a:lnTo>
                  <a:pt x="101288" y="292135"/>
                </a:lnTo>
                <a:lnTo>
                  <a:pt x="158875" y="292135"/>
                </a:lnTo>
                <a:cubicBezTo>
                  <a:pt x="171335" y="292135"/>
                  <a:pt x="180058" y="300847"/>
                  <a:pt x="180058" y="313203"/>
                </a:cubicBezTo>
                <a:lnTo>
                  <a:pt x="180058" y="403167"/>
                </a:lnTo>
                <a:cubicBezTo>
                  <a:pt x="180058" y="415524"/>
                  <a:pt x="171335" y="426991"/>
                  <a:pt x="158875" y="426991"/>
                </a:cubicBezTo>
                <a:lnTo>
                  <a:pt x="24032" y="426991"/>
                </a:lnTo>
                <a:cubicBezTo>
                  <a:pt x="11571" y="426991"/>
                  <a:pt x="0" y="415524"/>
                  <a:pt x="0" y="403167"/>
                </a:cubicBezTo>
                <a:lnTo>
                  <a:pt x="0" y="313203"/>
                </a:lnTo>
                <a:cubicBezTo>
                  <a:pt x="0" y="300847"/>
                  <a:pt x="11571" y="292135"/>
                  <a:pt x="24032" y="292135"/>
                </a:cubicBezTo>
                <a:lnTo>
                  <a:pt x="78770" y="292135"/>
                </a:lnTo>
                <a:lnTo>
                  <a:pt x="78770" y="234530"/>
                </a:lnTo>
                <a:cubicBezTo>
                  <a:pt x="78770" y="228396"/>
                  <a:pt x="85178" y="224751"/>
                  <a:pt x="91409" y="224751"/>
                </a:cubicBezTo>
                <a:close/>
                <a:moveTo>
                  <a:pt x="236326" y="21066"/>
                </a:moveTo>
                <a:lnTo>
                  <a:pt x="236326" y="111021"/>
                </a:lnTo>
                <a:lnTo>
                  <a:pt x="371758" y="111021"/>
                </a:lnTo>
                <a:lnTo>
                  <a:pt x="372380" y="21066"/>
                </a:lnTo>
                <a:lnTo>
                  <a:pt x="237127" y="21066"/>
                </a:lnTo>
                <a:close/>
                <a:moveTo>
                  <a:pt x="237750" y="0"/>
                </a:moveTo>
                <a:lnTo>
                  <a:pt x="372647" y="0"/>
                </a:lnTo>
                <a:cubicBezTo>
                  <a:pt x="385105" y="0"/>
                  <a:pt x="393825" y="8711"/>
                  <a:pt x="393825" y="21066"/>
                </a:cubicBezTo>
                <a:lnTo>
                  <a:pt x="393825" y="111021"/>
                </a:lnTo>
                <a:cubicBezTo>
                  <a:pt x="393825" y="123376"/>
                  <a:pt x="385105" y="134843"/>
                  <a:pt x="372647" y="134843"/>
                </a:cubicBezTo>
                <a:lnTo>
                  <a:pt x="315076" y="134843"/>
                </a:lnTo>
                <a:lnTo>
                  <a:pt x="315076" y="191020"/>
                </a:lnTo>
                <a:lnTo>
                  <a:pt x="292563" y="191020"/>
                </a:lnTo>
                <a:lnTo>
                  <a:pt x="292563" y="134843"/>
                </a:lnTo>
                <a:lnTo>
                  <a:pt x="237750" y="134843"/>
                </a:lnTo>
                <a:cubicBezTo>
                  <a:pt x="225381" y="134843"/>
                  <a:pt x="213813" y="123376"/>
                  <a:pt x="213813" y="111021"/>
                </a:cubicBezTo>
                <a:lnTo>
                  <a:pt x="213813" y="21066"/>
                </a:lnTo>
                <a:cubicBezTo>
                  <a:pt x="213813" y="8711"/>
                  <a:pt x="225381" y="0"/>
                  <a:pt x="237750" y="0"/>
                </a:cubicBezTo>
                <a:close/>
              </a:path>
            </a:pathLst>
          </a:custGeom>
          <a:solidFill>
            <a:srgbClr val="FFFFFF">
              <a:alpha val="64000"/>
              <a:lumMod val="95000"/>
            </a:srgbClr>
          </a:solidFill>
          <a:ln>
            <a:noFill/>
          </a:ln>
        </p:spPr>
        <p:txBody>
          <a:bodyPr vert="horz" anchor="ctr" tIns="45720" lIns="91440" bIns="45720" rIns="91440">
            <a:normAutofit/>
          </a:bodyPr>
          <a:p>
            <a:pPr algn="ctr" marL="0"/>
          </a:p>
        </p:txBody>
      </p:sp>
      <p:sp>
        <p:nvSpPr>
          <p:cNvPr name="AutoShape 7" id="7"/>
          <p:cNvSpPr/>
          <p:nvPr/>
        </p:nvSpPr>
        <p:spPr>
          <a:xfrm>
            <a:off x="5512569" y="2081292"/>
            <a:ext cx="1080000" cy="36000"/>
          </a:xfrm>
          <a:prstGeom prst="rect">
            <a:avLst/>
          </a:prstGeom>
          <a:solidFill>
            <a:schemeClr val="accent1"/>
          </a:solidFill>
          <a:ln>
            <a:noFill/>
          </a:ln>
        </p:spPr>
        <p:txBody>
          <a:bodyPr vert="horz" anchor="ctr" tIns="45720" lIns="91440" bIns="45720" rIns="91440">
            <a:normAutofit/>
          </a:bodyPr>
          <a:p>
            <a:pPr algn="ctr" marL="0"/>
          </a:p>
        </p:txBody>
      </p:sp>
      <p:sp>
        <p:nvSpPr>
          <p:cNvPr name="TextBox 8" id="8"/>
          <p:cNvSpPr txBox="true"/>
          <p:nvPr/>
        </p:nvSpPr>
        <p:spPr>
          <a:xfrm>
            <a:off x="5696419" y="1192712"/>
            <a:ext cx="712301" cy="923293"/>
          </a:xfrm>
          <a:prstGeom prst="rect">
            <a:avLst/>
          </a:prstGeom>
          <a:noFill/>
        </p:spPr>
        <p:txBody>
          <a:bodyPr anchor="ctr" rtlCol="false" vert="horz" wrap="none" tIns="91422" lIns="182843" bIns="91422" rIns="182843">
            <a:normAutofit/>
          </a:bodyPr>
          <a:lstStyle/>
          <a:p>
            <a:pPr algn="ctr" marL="0">
              <a:defRPr/>
            </a:pPr>
            <a:r>
              <a:rPr lang="en-US" b="false" i="false" sz="4800" baseline="0" u="none">
                <a:solidFill>
                  <a:schemeClr val="accent1"/>
                </a:solidFill>
                <a:latin typeface="Arial"/>
                <a:ea typeface="Arial"/>
              </a:rPr>
              <a:t>2</a:t>
            </a:r>
            <a:endParaRPr lang="en-US" sz="1100"/>
          </a:p>
        </p:txBody>
      </p:sp>
      <p:sp>
        <p:nvSpPr>
          <p:cNvPr name="TextBox 9" id="9"/>
          <p:cNvSpPr txBox="true"/>
          <p:nvPr/>
        </p:nvSpPr>
        <p:spPr>
          <a:xfrm>
            <a:off x="4357608" y="2164386"/>
            <a:ext cx="3389923" cy="371513"/>
          </a:xfrm>
          <a:prstGeom prst="rect">
            <a:avLst/>
          </a:prstGeom>
          <a:noFill/>
          <a:ln>
            <a:noFill/>
          </a:ln>
        </p:spPr>
        <p:txBody>
          <a:bodyPr anchor="t" rtlCol="false" vert="horz" wrap="square" tIns="46800" lIns="90000" bIns="46800" rIns="90000">
            <a:spAutoFit/>
          </a:bodyPr>
          <a:lstStyle/>
          <a:p>
            <a:pPr algn="ctr" marL="0">
              <a:lnSpc>
                <a:spcPct val="100000"/>
              </a:lnSpc>
              <a:spcBef>
                <a:spcPct val="0"/>
              </a:spcBef>
              <a:defRPr/>
            </a:pPr>
            <a:r>
              <a:rPr lang="en-US" b="true" i="false" sz="1800" baseline="0" u="none">
                <a:solidFill>
                  <a:srgbClr val="000000"/>
                </a:solidFill>
                <a:latin typeface="Arial"/>
                <a:ea typeface="Arial"/>
              </a:rPr>
              <a:t>Dataset Overview</a:t>
            </a:r>
            <a:endParaRPr lang="en-US" sz="1100"/>
          </a:p>
        </p:txBody>
      </p:sp>
      <p:sp>
        <p:nvSpPr>
          <p:cNvPr name="Freeform 10" id="10"/>
          <p:cNvSpPr/>
          <p:nvPr/>
        </p:nvSpPr>
        <p:spPr>
          <a:xfrm>
            <a:off x="9007063" y="1387240"/>
            <a:ext cx="1644426" cy="1155539"/>
          </a:xfrm>
          <a:custGeom>
            <a:avLst/>
            <a:gdLst/>
            <a:ahLst/>
            <a:cxnLst/>
            <a:rect r="r" b="b" t="t" l="l"/>
            <a:pathLst>
              <a:path w="607639" h="426991" stroke="true" fill="norm" extrusionOk="true">
                <a:moveTo>
                  <a:pt x="450100" y="313203"/>
                </a:moveTo>
                <a:lnTo>
                  <a:pt x="450100" y="403167"/>
                </a:lnTo>
                <a:lnTo>
                  <a:pt x="585744" y="403167"/>
                </a:lnTo>
                <a:lnTo>
                  <a:pt x="586100" y="313203"/>
                </a:lnTo>
                <a:lnTo>
                  <a:pt x="530294" y="313203"/>
                </a:lnTo>
                <a:cubicBezTo>
                  <a:pt x="530294" y="313203"/>
                  <a:pt x="530116" y="313203"/>
                  <a:pt x="530116" y="313203"/>
                </a:cubicBezTo>
                <a:cubicBezTo>
                  <a:pt x="530027" y="313203"/>
                  <a:pt x="529849" y="313203"/>
                  <a:pt x="529760" y="313203"/>
                </a:cubicBezTo>
                <a:lnTo>
                  <a:pt x="450901" y="313203"/>
                </a:lnTo>
                <a:close/>
                <a:moveTo>
                  <a:pt x="236309" y="313203"/>
                </a:moveTo>
                <a:lnTo>
                  <a:pt x="236309" y="403167"/>
                </a:lnTo>
                <a:lnTo>
                  <a:pt x="371953" y="403167"/>
                </a:lnTo>
                <a:lnTo>
                  <a:pt x="372754" y="313203"/>
                </a:lnTo>
                <a:lnTo>
                  <a:pt x="237110" y="313203"/>
                </a:lnTo>
                <a:close/>
                <a:moveTo>
                  <a:pt x="22519" y="313203"/>
                </a:moveTo>
                <a:lnTo>
                  <a:pt x="22519" y="403167"/>
                </a:lnTo>
                <a:lnTo>
                  <a:pt x="158163" y="403167"/>
                </a:lnTo>
                <a:lnTo>
                  <a:pt x="158964" y="313203"/>
                </a:lnTo>
                <a:lnTo>
                  <a:pt x="91498" y="313203"/>
                </a:lnTo>
                <a:cubicBezTo>
                  <a:pt x="91409" y="313203"/>
                  <a:pt x="91320" y="313203"/>
                  <a:pt x="91231" y="313203"/>
                </a:cubicBezTo>
                <a:cubicBezTo>
                  <a:pt x="91231" y="313203"/>
                  <a:pt x="90964" y="313203"/>
                  <a:pt x="90964" y="313203"/>
                </a:cubicBezTo>
                <a:lnTo>
                  <a:pt x="23320" y="313203"/>
                </a:lnTo>
                <a:close/>
                <a:moveTo>
                  <a:pt x="91409" y="224751"/>
                </a:moveTo>
                <a:lnTo>
                  <a:pt x="530294" y="224751"/>
                </a:lnTo>
                <a:cubicBezTo>
                  <a:pt x="536435" y="224751"/>
                  <a:pt x="540084" y="228396"/>
                  <a:pt x="540084" y="234530"/>
                </a:cubicBezTo>
                <a:lnTo>
                  <a:pt x="540084" y="292135"/>
                </a:lnTo>
                <a:lnTo>
                  <a:pt x="586456" y="292135"/>
                </a:lnTo>
                <a:cubicBezTo>
                  <a:pt x="598917" y="292135"/>
                  <a:pt x="607639" y="300847"/>
                  <a:pt x="607639" y="313203"/>
                </a:cubicBezTo>
                <a:lnTo>
                  <a:pt x="607639" y="403167"/>
                </a:lnTo>
                <a:cubicBezTo>
                  <a:pt x="607639" y="415524"/>
                  <a:pt x="598917" y="426991"/>
                  <a:pt x="586456" y="426991"/>
                </a:cubicBezTo>
                <a:lnTo>
                  <a:pt x="451524" y="426991"/>
                </a:lnTo>
                <a:cubicBezTo>
                  <a:pt x="439152" y="426991"/>
                  <a:pt x="427582" y="415524"/>
                  <a:pt x="427582" y="403167"/>
                </a:cubicBezTo>
                <a:lnTo>
                  <a:pt x="427582" y="313203"/>
                </a:lnTo>
                <a:cubicBezTo>
                  <a:pt x="427582" y="300847"/>
                  <a:pt x="439152" y="292135"/>
                  <a:pt x="451524" y="292135"/>
                </a:cubicBezTo>
                <a:lnTo>
                  <a:pt x="517566" y="292135"/>
                </a:lnTo>
                <a:lnTo>
                  <a:pt x="517566" y="247242"/>
                </a:lnTo>
                <a:lnTo>
                  <a:pt x="315079" y="247242"/>
                </a:lnTo>
                <a:lnTo>
                  <a:pt x="315079" y="292135"/>
                </a:lnTo>
                <a:lnTo>
                  <a:pt x="372665" y="292135"/>
                </a:lnTo>
                <a:cubicBezTo>
                  <a:pt x="385126" y="292135"/>
                  <a:pt x="393849" y="300847"/>
                  <a:pt x="393849" y="313203"/>
                </a:cubicBezTo>
                <a:lnTo>
                  <a:pt x="393849" y="403167"/>
                </a:lnTo>
                <a:cubicBezTo>
                  <a:pt x="393849" y="415524"/>
                  <a:pt x="385126" y="426991"/>
                  <a:pt x="372665" y="426991"/>
                </a:cubicBezTo>
                <a:lnTo>
                  <a:pt x="237733" y="426991"/>
                </a:lnTo>
                <a:cubicBezTo>
                  <a:pt x="225362" y="426991"/>
                  <a:pt x="213791" y="415524"/>
                  <a:pt x="213791" y="403167"/>
                </a:cubicBezTo>
                <a:lnTo>
                  <a:pt x="213791" y="313203"/>
                </a:lnTo>
                <a:cubicBezTo>
                  <a:pt x="213791" y="300847"/>
                  <a:pt x="225362" y="292135"/>
                  <a:pt x="237733" y="292135"/>
                </a:cubicBezTo>
                <a:lnTo>
                  <a:pt x="292561" y="292135"/>
                </a:lnTo>
                <a:lnTo>
                  <a:pt x="292561" y="247242"/>
                </a:lnTo>
                <a:lnTo>
                  <a:pt x="101288" y="247242"/>
                </a:lnTo>
                <a:lnTo>
                  <a:pt x="101288" y="292135"/>
                </a:lnTo>
                <a:lnTo>
                  <a:pt x="158875" y="292135"/>
                </a:lnTo>
                <a:cubicBezTo>
                  <a:pt x="171335" y="292135"/>
                  <a:pt x="180058" y="300847"/>
                  <a:pt x="180058" y="313203"/>
                </a:cubicBezTo>
                <a:lnTo>
                  <a:pt x="180058" y="403167"/>
                </a:lnTo>
                <a:cubicBezTo>
                  <a:pt x="180058" y="415524"/>
                  <a:pt x="171335" y="426991"/>
                  <a:pt x="158875" y="426991"/>
                </a:cubicBezTo>
                <a:lnTo>
                  <a:pt x="24032" y="426991"/>
                </a:lnTo>
                <a:cubicBezTo>
                  <a:pt x="11571" y="426991"/>
                  <a:pt x="0" y="415524"/>
                  <a:pt x="0" y="403167"/>
                </a:cubicBezTo>
                <a:lnTo>
                  <a:pt x="0" y="313203"/>
                </a:lnTo>
                <a:cubicBezTo>
                  <a:pt x="0" y="300847"/>
                  <a:pt x="11571" y="292135"/>
                  <a:pt x="24032" y="292135"/>
                </a:cubicBezTo>
                <a:lnTo>
                  <a:pt x="78770" y="292135"/>
                </a:lnTo>
                <a:lnTo>
                  <a:pt x="78770" y="234530"/>
                </a:lnTo>
                <a:cubicBezTo>
                  <a:pt x="78770" y="228396"/>
                  <a:pt x="85178" y="224751"/>
                  <a:pt x="91409" y="224751"/>
                </a:cubicBezTo>
                <a:close/>
                <a:moveTo>
                  <a:pt x="236326" y="21066"/>
                </a:moveTo>
                <a:lnTo>
                  <a:pt x="236326" y="111021"/>
                </a:lnTo>
                <a:lnTo>
                  <a:pt x="371758" y="111021"/>
                </a:lnTo>
                <a:lnTo>
                  <a:pt x="372380" y="21066"/>
                </a:lnTo>
                <a:lnTo>
                  <a:pt x="237127" y="21066"/>
                </a:lnTo>
                <a:close/>
                <a:moveTo>
                  <a:pt x="237750" y="0"/>
                </a:moveTo>
                <a:lnTo>
                  <a:pt x="372647" y="0"/>
                </a:lnTo>
                <a:cubicBezTo>
                  <a:pt x="385105" y="0"/>
                  <a:pt x="393825" y="8711"/>
                  <a:pt x="393825" y="21066"/>
                </a:cubicBezTo>
                <a:lnTo>
                  <a:pt x="393825" y="111021"/>
                </a:lnTo>
                <a:cubicBezTo>
                  <a:pt x="393825" y="123376"/>
                  <a:pt x="385105" y="134843"/>
                  <a:pt x="372647" y="134843"/>
                </a:cubicBezTo>
                <a:lnTo>
                  <a:pt x="315076" y="134843"/>
                </a:lnTo>
                <a:lnTo>
                  <a:pt x="315076" y="191020"/>
                </a:lnTo>
                <a:lnTo>
                  <a:pt x="292563" y="191020"/>
                </a:lnTo>
                <a:lnTo>
                  <a:pt x="292563" y="134843"/>
                </a:lnTo>
                <a:lnTo>
                  <a:pt x="237750" y="134843"/>
                </a:lnTo>
                <a:cubicBezTo>
                  <a:pt x="225381" y="134843"/>
                  <a:pt x="213813" y="123376"/>
                  <a:pt x="213813" y="111021"/>
                </a:cubicBezTo>
                <a:lnTo>
                  <a:pt x="213813" y="21066"/>
                </a:lnTo>
                <a:cubicBezTo>
                  <a:pt x="213813" y="8711"/>
                  <a:pt x="225381" y="0"/>
                  <a:pt x="237750" y="0"/>
                </a:cubicBezTo>
                <a:close/>
              </a:path>
            </a:pathLst>
          </a:custGeom>
          <a:solidFill>
            <a:srgbClr val="FFFFFF">
              <a:alpha val="64000"/>
              <a:lumMod val="95000"/>
            </a:srgbClr>
          </a:solidFill>
          <a:ln>
            <a:noFill/>
          </a:ln>
        </p:spPr>
        <p:txBody>
          <a:bodyPr vert="horz" anchor="ctr" tIns="45720" lIns="91440" bIns="45720" rIns="91440">
            <a:normAutofit/>
          </a:bodyPr>
          <a:p>
            <a:pPr algn="ctr" marL="0"/>
          </a:p>
        </p:txBody>
      </p:sp>
      <p:sp>
        <p:nvSpPr>
          <p:cNvPr name="AutoShape 11" id="11"/>
          <p:cNvSpPr/>
          <p:nvPr/>
        </p:nvSpPr>
        <p:spPr>
          <a:xfrm>
            <a:off x="9244582" y="2081292"/>
            <a:ext cx="1080000" cy="36000"/>
          </a:xfrm>
          <a:prstGeom prst="rect">
            <a:avLst/>
          </a:prstGeom>
          <a:solidFill>
            <a:schemeClr val="accent1"/>
          </a:solidFill>
          <a:ln>
            <a:noFill/>
          </a:ln>
        </p:spPr>
        <p:txBody>
          <a:bodyPr vert="horz" anchor="ctr" tIns="45720" lIns="91440" bIns="45720" rIns="91440">
            <a:normAutofit/>
          </a:bodyPr>
          <a:p>
            <a:pPr algn="ctr" marL="0"/>
          </a:p>
        </p:txBody>
      </p:sp>
      <p:sp>
        <p:nvSpPr>
          <p:cNvPr name="TextBox 12" id="12"/>
          <p:cNvSpPr txBox="true"/>
          <p:nvPr/>
        </p:nvSpPr>
        <p:spPr>
          <a:xfrm>
            <a:off x="9428432" y="1192712"/>
            <a:ext cx="712301" cy="923293"/>
          </a:xfrm>
          <a:prstGeom prst="rect">
            <a:avLst/>
          </a:prstGeom>
          <a:noFill/>
        </p:spPr>
        <p:txBody>
          <a:bodyPr anchor="ctr" rtlCol="false" vert="horz" wrap="none" tIns="91422" lIns="182843" bIns="91422" rIns="182843">
            <a:normAutofit/>
          </a:bodyPr>
          <a:lstStyle/>
          <a:p>
            <a:pPr algn="ctr" marL="0">
              <a:defRPr/>
            </a:pPr>
            <a:r>
              <a:rPr lang="en-US" b="false" i="false" sz="4800" baseline="0" u="none">
                <a:solidFill>
                  <a:schemeClr val="accent1"/>
                </a:solidFill>
                <a:latin typeface="Arial"/>
                <a:ea typeface="Arial"/>
              </a:rPr>
              <a:t>3</a:t>
            </a:r>
            <a:endParaRPr lang="en-US" sz="1100"/>
          </a:p>
        </p:txBody>
      </p:sp>
      <p:sp>
        <p:nvSpPr>
          <p:cNvPr name="TextBox 13" id="13"/>
          <p:cNvSpPr txBox="true"/>
          <p:nvPr/>
        </p:nvSpPr>
        <p:spPr>
          <a:xfrm>
            <a:off x="8089621" y="2164386"/>
            <a:ext cx="3389923" cy="371513"/>
          </a:xfrm>
          <a:prstGeom prst="rect">
            <a:avLst/>
          </a:prstGeom>
          <a:noFill/>
          <a:ln>
            <a:noFill/>
          </a:ln>
        </p:spPr>
        <p:txBody>
          <a:bodyPr anchor="t" rtlCol="false" vert="horz" wrap="square" tIns="46800" lIns="90000" bIns="46800" rIns="90000">
            <a:spAutoFit/>
          </a:bodyPr>
          <a:lstStyle/>
          <a:p>
            <a:pPr algn="ctr" marL="0">
              <a:lnSpc>
                <a:spcPct val="100000"/>
              </a:lnSpc>
              <a:spcBef>
                <a:spcPct val="0"/>
              </a:spcBef>
              <a:defRPr/>
            </a:pPr>
            <a:r>
              <a:rPr lang="en-US" b="true" i="false" sz="1800" baseline="0" u="none">
                <a:solidFill>
                  <a:srgbClr val="000000"/>
                </a:solidFill>
                <a:latin typeface="Arial"/>
                <a:ea typeface="Arial"/>
              </a:rPr>
              <a:t>Data Preprocessing</a:t>
            </a:r>
            <a:endParaRPr lang="en-US" sz="1100"/>
          </a:p>
        </p:txBody>
      </p:sp>
      <p:sp>
        <p:nvSpPr>
          <p:cNvPr name="Freeform 14" id="14"/>
          <p:cNvSpPr/>
          <p:nvPr/>
        </p:nvSpPr>
        <p:spPr>
          <a:xfrm>
            <a:off x="5275050" y="3990352"/>
            <a:ext cx="1644426" cy="1155539"/>
          </a:xfrm>
          <a:custGeom>
            <a:avLst/>
            <a:gdLst/>
            <a:ahLst/>
            <a:cxnLst/>
            <a:rect r="r" b="b" t="t" l="l"/>
            <a:pathLst>
              <a:path w="607639" h="426991" stroke="true" fill="norm" extrusionOk="true">
                <a:moveTo>
                  <a:pt x="450100" y="313203"/>
                </a:moveTo>
                <a:lnTo>
                  <a:pt x="450100" y="403167"/>
                </a:lnTo>
                <a:lnTo>
                  <a:pt x="585744" y="403167"/>
                </a:lnTo>
                <a:lnTo>
                  <a:pt x="586100" y="313203"/>
                </a:lnTo>
                <a:lnTo>
                  <a:pt x="530294" y="313203"/>
                </a:lnTo>
                <a:cubicBezTo>
                  <a:pt x="530294" y="313203"/>
                  <a:pt x="530116" y="313203"/>
                  <a:pt x="530116" y="313203"/>
                </a:cubicBezTo>
                <a:cubicBezTo>
                  <a:pt x="530027" y="313203"/>
                  <a:pt x="529849" y="313203"/>
                  <a:pt x="529760" y="313203"/>
                </a:cubicBezTo>
                <a:lnTo>
                  <a:pt x="450901" y="313203"/>
                </a:lnTo>
                <a:close/>
                <a:moveTo>
                  <a:pt x="236309" y="313203"/>
                </a:moveTo>
                <a:lnTo>
                  <a:pt x="236309" y="403167"/>
                </a:lnTo>
                <a:lnTo>
                  <a:pt x="371953" y="403167"/>
                </a:lnTo>
                <a:lnTo>
                  <a:pt x="372754" y="313203"/>
                </a:lnTo>
                <a:lnTo>
                  <a:pt x="237110" y="313203"/>
                </a:lnTo>
                <a:close/>
                <a:moveTo>
                  <a:pt x="22519" y="313203"/>
                </a:moveTo>
                <a:lnTo>
                  <a:pt x="22519" y="403167"/>
                </a:lnTo>
                <a:lnTo>
                  <a:pt x="158163" y="403167"/>
                </a:lnTo>
                <a:lnTo>
                  <a:pt x="158964" y="313203"/>
                </a:lnTo>
                <a:lnTo>
                  <a:pt x="91498" y="313203"/>
                </a:lnTo>
                <a:cubicBezTo>
                  <a:pt x="91409" y="313203"/>
                  <a:pt x="91320" y="313203"/>
                  <a:pt x="91231" y="313203"/>
                </a:cubicBezTo>
                <a:cubicBezTo>
                  <a:pt x="91231" y="313203"/>
                  <a:pt x="90964" y="313203"/>
                  <a:pt x="90964" y="313203"/>
                </a:cubicBezTo>
                <a:lnTo>
                  <a:pt x="23320" y="313203"/>
                </a:lnTo>
                <a:close/>
                <a:moveTo>
                  <a:pt x="91409" y="224751"/>
                </a:moveTo>
                <a:lnTo>
                  <a:pt x="530294" y="224751"/>
                </a:lnTo>
                <a:cubicBezTo>
                  <a:pt x="536435" y="224751"/>
                  <a:pt x="540084" y="228396"/>
                  <a:pt x="540084" y="234530"/>
                </a:cubicBezTo>
                <a:lnTo>
                  <a:pt x="540084" y="292135"/>
                </a:lnTo>
                <a:lnTo>
                  <a:pt x="586456" y="292135"/>
                </a:lnTo>
                <a:cubicBezTo>
                  <a:pt x="598917" y="292135"/>
                  <a:pt x="607639" y="300847"/>
                  <a:pt x="607639" y="313203"/>
                </a:cubicBezTo>
                <a:lnTo>
                  <a:pt x="607639" y="403167"/>
                </a:lnTo>
                <a:cubicBezTo>
                  <a:pt x="607639" y="415524"/>
                  <a:pt x="598917" y="426991"/>
                  <a:pt x="586456" y="426991"/>
                </a:cubicBezTo>
                <a:lnTo>
                  <a:pt x="451524" y="426991"/>
                </a:lnTo>
                <a:cubicBezTo>
                  <a:pt x="439152" y="426991"/>
                  <a:pt x="427582" y="415524"/>
                  <a:pt x="427582" y="403167"/>
                </a:cubicBezTo>
                <a:lnTo>
                  <a:pt x="427582" y="313203"/>
                </a:lnTo>
                <a:cubicBezTo>
                  <a:pt x="427582" y="300847"/>
                  <a:pt x="439152" y="292135"/>
                  <a:pt x="451524" y="292135"/>
                </a:cubicBezTo>
                <a:lnTo>
                  <a:pt x="517566" y="292135"/>
                </a:lnTo>
                <a:lnTo>
                  <a:pt x="517566" y="247242"/>
                </a:lnTo>
                <a:lnTo>
                  <a:pt x="315079" y="247242"/>
                </a:lnTo>
                <a:lnTo>
                  <a:pt x="315079" y="292135"/>
                </a:lnTo>
                <a:lnTo>
                  <a:pt x="372665" y="292135"/>
                </a:lnTo>
                <a:cubicBezTo>
                  <a:pt x="385126" y="292135"/>
                  <a:pt x="393849" y="300847"/>
                  <a:pt x="393849" y="313203"/>
                </a:cubicBezTo>
                <a:lnTo>
                  <a:pt x="393849" y="403167"/>
                </a:lnTo>
                <a:cubicBezTo>
                  <a:pt x="393849" y="415524"/>
                  <a:pt x="385126" y="426991"/>
                  <a:pt x="372665" y="426991"/>
                </a:cubicBezTo>
                <a:lnTo>
                  <a:pt x="237733" y="426991"/>
                </a:lnTo>
                <a:cubicBezTo>
                  <a:pt x="225362" y="426991"/>
                  <a:pt x="213791" y="415524"/>
                  <a:pt x="213791" y="403167"/>
                </a:cubicBezTo>
                <a:lnTo>
                  <a:pt x="213791" y="313203"/>
                </a:lnTo>
                <a:cubicBezTo>
                  <a:pt x="213791" y="300847"/>
                  <a:pt x="225362" y="292135"/>
                  <a:pt x="237733" y="292135"/>
                </a:cubicBezTo>
                <a:lnTo>
                  <a:pt x="292561" y="292135"/>
                </a:lnTo>
                <a:lnTo>
                  <a:pt x="292561" y="247242"/>
                </a:lnTo>
                <a:lnTo>
                  <a:pt x="101288" y="247242"/>
                </a:lnTo>
                <a:lnTo>
                  <a:pt x="101288" y="292135"/>
                </a:lnTo>
                <a:lnTo>
                  <a:pt x="158875" y="292135"/>
                </a:lnTo>
                <a:cubicBezTo>
                  <a:pt x="171335" y="292135"/>
                  <a:pt x="180058" y="300847"/>
                  <a:pt x="180058" y="313203"/>
                </a:cubicBezTo>
                <a:lnTo>
                  <a:pt x="180058" y="403167"/>
                </a:lnTo>
                <a:cubicBezTo>
                  <a:pt x="180058" y="415524"/>
                  <a:pt x="171335" y="426991"/>
                  <a:pt x="158875" y="426991"/>
                </a:cubicBezTo>
                <a:lnTo>
                  <a:pt x="24032" y="426991"/>
                </a:lnTo>
                <a:cubicBezTo>
                  <a:pt x="11571" y="426991"/>
                  <a:pt x="0" y="415524"/>
                  <a:pt x="0" y="403167"/>
                </a:cubicBezTo>
                <a:lnTo>
                  <a:pt x="0" y="313203"/>
                </a:lnTo>
                <a:cubicBezTo>
                  <a:pt x="0" y="300847"/>
                  <a:pt x="11571" y="292135"/>
                  <a:pt x="24032" y="292135"/>
                </a:cubicBezTo>
                <a:lnTo>
                  <a:pt x="78770" y="292135"/>
                </a:lnTo>
                <a:lnTo>
                  <a:pt x="78770" y="234530"/>
                </a:lnTo>
                <a:cubicBezTo>
                  <a:pt x="78770" y="228396"/>
                  <a:pt x="85178" y="224751"/>
                  <a:pt x="91409" y="224751"/>
                </a:cubicBezTo>
                <a:close/>
                <a:moveTo>
                  <a:pt x="236326" y="21066"/>
                </a:moveTo>
                <a:lnTo>
                  <a:pt x="236326" y="111021"/>
                </a:lnTo>
                <a:lnTo>
                  <a:pt x="371758" y="111021"/>
                </a:lnTo>
                <a:lnTo>
                  <a:pt x="372380" y="21066"/>
                </a:lnTo>
                <a:lnTo>
                  <a:pt x="237127" y="21066"/>
                </a:lnTo>
                <a:close/>
                <a:moveTo>
                  <a:pt x="237750" y="0"/>
                </a:moveTo>
                <a:lnTo>
                  <a:pt x="372647" y="0"/>
                </a:lnTo>
                <a:cubicBezTo>
                  <a:pt x="385105" y="0"/>
                  <a:pt x="393825" y="8711"/>
                  <a:pt x="393825" y="21066"/>
                </a:cubicBezTo>
                <a:lnTo>
                  <a:pt x="393825" y="111021"/>
                </a:lnTo>
                <a:cubicBezTo>
                  <a:pt x="393825" y="123376"/>
                  <a:pt x="385105" y="134843"/>
                  <a:pt x="372647" y="134843"/>
                </a:cubicBezTo>
                <a:lnTo>
                  <a:pt x="315076" y="134843"/>
                </a:lnTo>
                <a:lnTo>
                  <a:pt x="315076" y="191020"/>
                </a:lnTo>
                <a:lnTo>
                  <a:pt x="292563" y="191020"/>
                </a:lnTo>
                <a:lnTo>
                  <a:pt x="292563" y="134843"/>
                </a:lnTo>
                <a:lnTo>
                  <a:pt x="237750" y="134843"/>
                </a:lnTo>
                <a:cubicBezTo>
                  <a:pt x="225381" y="134843"/>
                  <a:pt x="213813" y="123376"/>
                  <a:pt x="213813" y="111021"/>
                </a:cubicBezTo>
                <a:lnTo>
                  <a:pt x="213813" y="21066"/>
                </a:lnTo>
                <a:cubicBezTo>
                  <a:pt x="213813" y="8711"/>
                  <a:pt x="225381" y="0"/>
                  <a:pt x="237750" y="0"/>
                </a:cubicBezTo>
                <a:close/>
              </a:path>
            </a:pathLst>
          </a:custGeom>
          <a:solidFill>
            <a:srgbClr val="FFFFFF">
              <a:alpha val="64000"/>
              <a:lumMod val="95000"/>
            </a:srgbClr>
          </a:solidFill>
          <a:ln>
            <a:noFill/>
          </a:ln>
        </p:spPr>
        <p:txBody>
          <a:bodyPr vert="horz" anchor="ctr" tIns="45720" lIns="91440" bIns="45720" rIns="91440">
            <a:normAutofit/>
          </a:bodyPr>
          <a:p>
            <a:pPr algn="ctr" marL="0"/>
          </a:p>
        </p:txBody>
      </p:sp>
      <p:sp>
        <p:nvSpPr>
          <p:cNvPr name="AutoShape 15" id="15"/>
          <p:cNvSpPr/>
          <p:nvPr/>
        </p:nvSpPr>
        <p:spPr>
          <a:xfrm>
            <a:off x="5512569" y="4684404"/>
            <a:ext cx="1080000" cy="36000"/>
          </a:xfrm>
          <a:prstGeom prst="rect">
            <a:avLst/>
          </a:prstGeom>
          <a:solidFill>
            <a:schemeClr val="accent1"/>
          </a:solidFill>
          <a:ln>
            <a:noFill/>
          </a:ln>
        </p:spPr>
        <p:txBody>
          <a:bodyPr vert="horz" anchor="ctr" tIns="45720" lIns="91440" bIns="45720" rIns="91440">
            <a:normAutofit/>
          </a:bodyPr>
          <a:p>
            <a:pPr algn="ctr" marL="0"/>
          </a:p>
        </p:txBody>
      </p:sp>
      <p:sp>
        <p:nvSpPr>
          <p:cNvPr name="TextBox 16" id="16"/>
          <p:cNvSpPr txBox="true"/>
          <p:nvPr/>
        </p:nvSpPr>
        <p:spPr>
          <a:xfrm>
            <a:off x="5696419" y="3795824"/>
            <a:ext cx="712301" cy="923293"/>
          </a:xfrm>
          <a:prstGeom prst="rect">
            <a:avLst/>
          </a:prstGeom>
          <a:noFill/>
        </p:spPr>
        <p:txBody>
          <a:bodyPr anchor="ctr" rtlCol="false" vert="horz" wrap="none" tIns="91422" lIns="182843" bIns="91422" rIns="182843">
            <a:normAutofit/>
          </a:bodyPr>
          <a:lstStyle/>
          <a:p>
            <a:pPr algn="ctr" marL="0">
              <a:defRPr/>
            </a:pPr>
            <a:r>
              <a:rPr lang="en-US" b="false" i="false" sz="4800" baseline="0" u="none">
                <a:solidFill>
                  <a:schemeClr val="accent1"/>
                </a:solidFill>
                <a:latin typeface="Arial"/>
                <a:ea typeface="Arial"/>
              </a:rPr>
              <a:t>5</a:t>
            </a:r>
            <a:endParaRPr lang="en-US" sz="1100"/>
          </a:p>
        </p:txBody>
      </p:sp>
      <p:sp>
        <p:nvSpPr>
          <p:cNvPr name="TextBox 17" id="17"/>
          <p:cNvSpPr txBox="true"/>
          <p:nvPr/>
        </p:nvSpPr>
        <p:spPr>
          <a:xfrm>
            <a:off x="4357608" y="4767498"/>
            <a:ext cx="3389923" cy="371513"/>
          </a:xfrm>
          <a:prstGeom prst="rect">
            <a:avLst/>
          </a:prstGeom>
          <a:noFill/>
          <a:ln>
            <a:noFill/>
          </a:ln>
        </p:spPr>
        <p:txBody>
          <a:bodyPr anchor="t" rtlCol="false" vert="horz" wrap="square" tIns="46800" lIns="90000" bIns="46800" rIns="90000">
            <a:spAutoFit/>
          </a:bodyPr>
          <a:lstStyle/>
          <a:p>
            <a:pPr algn="ctr" marL="0">
              <a:lnSpc>
                <a:spcPct val="100000"/>
              </a:lnSpc>
              <a:spcBef>
                <a:spcPct val="0"/>
              </a:spcBef>
              <a:defRPr/>
            </a:pPr>
            <a:r>
              <a:rPr lang="en-US" b="true" i="false" sz="1800" baseline="0" u="none">
                <a:solidFill>
                  <a:srgbClr val="000000"/>
                </a:solidFill>
                <a:latin typeface="Arial"/>
                <a:ea typeface="Arial"/>
              </a:rPr>
              <a:t>Model Evaluation</a:t>
            </a:r>
            <a:endParaRPr lang="en-US" sz="1100"/>
          </a:p>
        </p:txBody>
      </p:sp>
      <p:sp>
        <p:nvSpPr>
          <p:cNvPr name="Freeform 18" id="18"/>
          <p:cNvSpPr/>
          <p:nvPr/>
        </p:nvSpPr>
        <p:spPr>
          <a:xfrm>
            <a:off x="9007063" y="3990352"/>
            <a:ext cx="1644426" cy="1155539"/>
          </a:xfrm>
          <a:custGeom>
            <a:avLst/>
            <a:gdLst/>
            <a:ahLst/>
            <a:cxnLst/>
            <a:rect r="r" b="b" t="t" l="l"/>
            <a:pathLst>
              <a:path w="607639" h="426991" stroke="true" fill="norm" extrusionOk="true">
                <a:moveTo>
                  <a:pt x="450100" y="313203"/>
                </a:moveTo>
                <a:lnTo>
                  <a:pt x="450100" y="403167"/>
                </a:lnTo>
                <a:lnTo>
                  <a:pt x="585744" y="403167"/>
                </a:lnTo>
                <a:lnTo>
                  <a:pt x="586100" y="313203"/>
                </a:lnTo>
                <a:lnTo>
                  <a:pt x="530294" y="313203"/>
                </a:lnTo>
                <a:cubicBezTo>
                  <a:pt x="530294" y="313203"/>
                  <a:pt x="530116" y="313203"/>
                  <a:pt x="530116" y="313203"/>
                </a:cubicBezTo>
                <a:cubicBezTo>
                  <a:pt x="530027" y="313203"/>
                  <a:pt x="529849" y="313203"/>
                  <a:pt x="529760" y="313203"/>
                </a:cubicBezTo>
                <a:lnTo>
                  <a:pt x="450901" y="313203"/>
                </a:lnTo>
                <a:close/>
                <a:moveTo>
                  <a:pt x="236309" y="313203"/>
                </a:moveTo>
                <a:lnTo>
                  <a:pt x="236309" y="403167"/>
                </a:lnTo>
                <a:lnTo>
                  <a:pt x="371953" y="403167"/>
                </a:lnTo>
                <a:lnTo>
                  <a:pt x="372754" y="313203"/>
                </a:lnTo>
                <a:lnTo>
                  <a:pt x="237110" y="313203"/>
                </a:lnTo>
                <a:close/>
                <a:moveTo>
                  <a:pt x="22519" y="313203"/>
                </a:moveTo>
                <a:lnTo>
                  <a:pt x="22519" y="403167"/>
                </a:lnTo>
                <a:lnTo>
                  <a:pt x="158163" y="403167"/>
                </a:lnTo>
                <a:lnTo>
                  <a:pt x="158964" y="313203"/>
                </a:lnTo>
                <a:lnTo>
                  <a:pt x="91498" y="313203"/>
                </a:lnTo>
                <a:cubicBezTo>
                  <a:pt x="91409" y="313203"/>
                  <a:pt x="91320" y="313203"/>
                  <a:pt x="91231" y="313203"/>
                </a:cubicBezTo>
                <a:cubicBezTo>
                  <a:pt x="91231" y="313203"/>
                  <a:pt x="90964" y="313203"/>
                  <a:pt x="90964" y="313203"/>
                </a:cubicBezTo>
                <a:lnTo>
                  <a:pt x="23320" y="313203"/>
                </a:lnTo>
                <a:close/>
                <a:moveTo>
                  <a:pt x="91409" y="224751"/>
                </a:moveTo>
                <a:lnTo>
                  <a:pt x="530294" y="224751"/>
                </a:lnTo>
                <a:cubicBezTo>
                  <a:pt x="536435" y="224751"/>
                  <a:pt x="540084" y="228396"/>
                  <a:pt x="540084" y="234530"/>
                </a:cubicBezTo>
                <a:lnTo>
                  <a:pt x="540084" y="292135"/>
                </a:lnTo>
                <a:lnTo>
                  <a:pt x="586456" y="292135"/>
                </a:lnTo>
                <a:cubicBezTo>
                  <a:pt x="598917" y="292135"/>
                  <a:pt x="607639" y="300847"/>
                  <a:pt x="607639" y="313203"/>
                </a:cubicBezTo>
                <a:lnTo>
                  <a:pt x="607639" y="403167"/>
                </a:lnTo>
                <a:cubicBezTo>
                  <a:pt x="607639" y="415524"/>
                  <a:pt x="598917" y="426991"/>
                  <a:pt x="586456" y="426991"/>
                </a:cubicBezTo>
                <a:lnTo>
                  <a:pt x="451524" y="426991"/>
                </a:lnTo>
                <a:cubicBezTo>
                  <a:pt x="439152" y="426991"/>
                  <a:pt x="427582" y="415524"/>
                  <a:pt x="427582" y="403167"/>
                </a:cubicBezTo>
                <a:lnTo>
                  <a:pt x="427582" y="313203"/>
                </a:lnTo>
                <a:cubicBezTo>
                  <a:pt x="427582" y="300847"/>
                  <a:pt x="439152" y="292135"/>
                  <a:pt x="451524" y="292135"/>
                </a:cubicBezTo>
                <a:lnTo>
                  <a:pt x="517566" y="292135"/>
                </a:lnTo>
                <a:lnTo>
                  <a:pt x="517566" y="247242"/>
                </a:lnTo>
                <a:lnTo>
                  <a:pt x="315079" y="247242"/>
                </a:lnTo>
                <a:lnTo>
                  <a:pt x="315079" y="292135"/>
                </a:lnTo>
                <a:lnTo>
                  <a:pt x="372665" y="292135"/>
                </a:lnTo>
                <a:cubicBezTo>
                  <a:pt x="385126" y="292135"/>
                  <a:pt x="393849" y="300847"/>
                  <a:pt x="393849" y="313203"/>
                </a:cubicBezTo>
                <a:lnTo>
                  <a:pt x="393849" y="403167"/>
                </a:lnTo>
                <a:cubicBezTo>
                  <a:pt x="393849" y="415524"/>
                  <a:pt x="385126" y="426991"/>
                  <a:pt x="372665" y="426991"/>
                </a:cubicBezTo>
                <a:lnTo>
                  <a:pt x="237733" y="426991"/>
                </a:lnTo>
                <a:cubicBezTo>
                  <a:pt x="225362" y="426991"/>
                  <a:pt x="213791" y="415524"/>
                  <a:pt x="213791" y="403167"/>
                </a:cubicBezTo>
                <a:lnTo>
                  <a:pt x="213791" y="313203"/>
                </a:lnTo>
                <a:cubicBezTo>
                  <a:pt x="213791" y="300847"/>
                  <a:pt x="225362" y="292135"/>
                  <a:pt x="237733" y="292135"/>
                </a:cubicBezTo>
                <a:lnTo>
                  <a:pt x="292561" y="292135"/>
                </a:lnTo>
                <a:lnTo>
                  <a:pt x="292561" y="247242"/>
                </a:lnTo>
                <a:lnTo>
                  <a:pt x="101288" y="247242"/>
                </a:lnTo>
                <a:lnTo>
                  <a:pt x="101288" y="292135"/>
                </a:lnTo>
                <a:lnTo>
                  <a:pt x="158875" y="292135"/>
                </a:lnTo>
                <a:cubicBezTo>
                  <a:pt x="171335" y="292135"/>
                  <a:pt x="180058" y="300847"/>
                  <a:pt x="180058" y="313203"/>
                </a:cubicBezTo>
                <a:lnTo>
                  <a:pt x="180058" y="403167"/>
                </a:lnTo>
                <a:cubicBezTo>
                  <a:pt x="180058" y="415524"/>
                  <a:pt x="171335" y="426991"/>
                  <a:pt x="158875" y="426991"/>
                </a:cubicBezTo>
                <a:lnTo>
                  <a:pt x="24032" y="426991"/>
                </a:lnTo>
                <a:cubicBezTo>
                  <a:pt x="11571" y="426991"/>
                  <a:pt x="0" y="415524"/>
                  <a:pt x="0" y="403167"/>
                </a:cubicBezTo>
                <a:lnTo>
                  <a:pt x="0" y="313203"/>
                </a:lnTo>
                <a:cubicBezTo>
                  <a:pt x="0" y="300847"/>
                  <a:pt x="11571" y="292135"/>
                  <a:pt x="24032" y="292135"/>
                </a:cubicBezTo>
                <a:lnTo>
                  <a:pt x="78770" y="292135"/>
                </a:lnTo>
                <a:lnTo>
                  <a:pt x="78770" y="234530"/>
                </a:lnTo>
                <a:cubicBezTo>
                  <a:pt x="78770" y="228396"/>
                  <a:pt x="85178" y="224751"/>
                  <a:pt x="91409" y="224751"/>
                </a:cubicBezTo>
                <a:close/>
                <a:moveTo>
                  <a:pt x="236326" y="21066"/>
                </a:moveTo>
                <a:lnTo>
                  <a:pt x="236326" y="111021"/>
                </a:lnTo>
                <a:lnTo>
                  <a:pt x="371758" y="111021"/>
                </a:lnTo>
                <a:lnTo>
                  <a:pt x="372380" y="21066"/>
                </a:lnTo>
                <a:lnTo>
                  <a:pt x="237127" y="21066"/>
                </a:lnTo>
                <a:close/>
                <a:moveTo>
                  <a:pt x="237750" y="0"/>
                </a:moveTo>
                <a:lnTo>
                  <a:pt x="372647" y="0"/>
                </a:lnTo>
                <a:cubicBezTo>
                  <a:pt x="385105" y="0"/>
                  <a:pt x="393825" y="8711"/>
                  <a:pt x="393825" y="21066"/>
                </a:cubicBezTo>
                <a:lnTo>
                  <a:pt x="393825" y="111021"/>
                </a:lnTo>
                <a:cubicBezTo>
                  <a:pt x="393825" y="123376"/>
                  <a:pt x="385105" y="134843"/>
                  <a:pt x="372647" y="134843"/>
                </a:cubicBezTo>
                <a:lnTo>
                  <a:pt x="315076" y="134843"/>
                </a:lnTo>
                <a:lnTo>
                  <a:pt x="315076" y="191020"/>
                </a:lnTo>
                <a:lnTo>
                  <a:pt x="292563" y="191020"/>
                </a:lnTo>
                <a:lnTo>
                  <a:pt x="292563" y="134843"/>
                </a:lnTo>
                <a:lnTo>
                  <a:pt x="237750" y="134843"/>
                </a:lnTo>
                <a:cubicBezTo>
                  <a:pt x="225381" y="134843"/>
                  <a:pt x="213813" y="123376"/>
                  <a:pt x="213813" y="111021"/>
                </a:cubicBezTo>
                <a:lnTo>
                  <a:pt x="213813" y="21066"/>
                </a:lnTo>
                <a:cubicBezTo>
                  <a:pt x="213813" y="8711"/>
                  <a:pt x="225381" y="0"/>
                  <a:pt x="237750" y="0"/>
                </a:cubicBezTo>
                <a:close/>
              </a:path>
            </a:pathLst>
          </a:custGeom>
          <a:solidFill>
            <a:srgbClr val="FFFFFF">
              <a:alpha val="64000"/>
              <a:lumMod val="95000"/>
            </a:srgbClr>
          </a:solidFill>
          <a:ln>
            <a:noFill/>
          </a:ln>
        </p:spPr>
        <p:txBody>
          <a:bodyPr vert="horz" anchor="ctr" tIns="45720" lIns="91440" bIns="45720" rIns="91440">
            <a:normAutofit/>
          </a:bodyPr>
          <a:p>
            <a:pPr algn="ctr" marL="0"/>
          </a:p>
        </p:txBody>
      </p:sp>
      <p:sp>
        <p:nvSpPr>
          <p:cNvPr name="AutoShape 19" id="19"/>
          <p:cNvSpPr/>
          <p:nvPr/>
        </p:nvSpPr>
        <p:spPr>
          <a:xfrm>
            <a:off x="9244582" y="4684404"/>
            <a:ext cx="1080000" cy="36000"/>
          </a:xfrm>
          <a:prstGeom prst="rect">
            <a:avLst/>
          </a:prstGeom>
          <a:solidFill>
            <a:schemeClr val="accent1"/>
          </a:solidFill>
          <a:ln>
            <a:noFill/>
          </a:ln>
        </p:spPr>
        <p:txBody>
          <a:bodyPr vert="horz" anchor="ctr" tIns="45720" lIns="91440" bIns="45720" rIns="91440">
            <a:normAutofit/>
          </a:bodyPr>
          <a:p>
            <a:pPr algn="ctr" marL="0"/>
          </a:p>
        </p:txBody>
      </p:sp>
      <p:sp>
        <p:nvSpPr>
          <p:cNvPr name="TextBox 20" id="20"/>
          <p:cNvSpPr txBox="true"/>
          <p:nvPr/>
        </p:nvSpPr>
        <p:spPr>
          <a:xfrm>
            <a:off x="9428432" y="3795824"/>
            <a:ext cx="712301" cy="923293"/>
          </a:xfrm>
          <a:prstGeom prst="rect">
            <a:avLst/>
          </a:prstGeom>
          <a:noFill/>
        </p:spPr>
        <p:txBody>
          <a:bodyPr anchor="ctr" rtlCol="false" vert="horz" wrap="none" tIns="91422" lIns="182843" bIns="91422" rIns="182843">
            <a:normAutofit/>
          </a:bodyPr>
          <a:lstStyle/>
          <a:p>
            <a:pPr algn="ctr" marL="0">
              <a:defRPr/>
            </a:pPr>
            <a:r>
              <a:rPr lang="en-US" b="false" i="false" sz="4800" baseline="0" u="none">
                <a:solidFill>
                  <a:schemeClr val="accent1"/>
                </a:solidFill>
                <a:latin typeface="Arial"/>
                <a:ea typeface="Arial"/>
              </a:rPr>
              <a:t>6</a:t>
            </a:r>
            <a:endParaRPr lang="en-US" sz="1100"/>
          </a:p>
        </p:txBody>
      </p:sp>
      <p:sp>
        <p:nvSpPr>
          <p:cNvPr name="TextBox 21" id="21"/>
          <p:cNvSpPr txBox="true"/>
          <p:nvPr/>
        </p:nvSpPr>
        <p:spPr>
          <a:xfrm>
            <a:off x="8089621" y="4767498"/>
            <a:ext cx="3389923" cy="371513"/>
          </a:xfrm>
          <a:prstGeom prst="rect">
            <a:avLst/>
          </a:prstGeom>
          <a:noFill/>
          <a:ln>
            <a:noFill/>
          </a:ln>
        </p:spPr>
        <p:txBody>
          <a:bodyPr anchor="t" rtlCol="false" vert="horz" wrap="square" tIns="46800" lIns="90000" bIns="46800" rIns="90000">
            <a:spAutoFit/>
          </a:bodyPr>
          <a:lstStyle/>
          <a:p>
            <a:pPr algn="ctr" marL="0">
              <a:lnSpc>
                <a:spcPct val="100000"/>
              </a:lnSpc>
              <a:spcBef>
                <a:spcPct val="0"/>
              </a:spcBef>
              <a:defRPr/>
            </a:pPr>
            <a:r>
              <a:rPr lang="en-US" b="true" i="false" sz="1800" baseline="0" u="none">
                <a:solidFill>
                  <a:srgbClr val="000000"/>
                </a:solidFill>
                <a:latin typeface="Arial"/>
                <a:ea typeface="Arial"/>
              </a:rPr>
              <a:t>Random Forest Analysis and Outcomes</a:t>
            </a:r>
            <a:endParaRPr lang="en-US" sz="1100"/>
          </a:p>
        </p:txBody>
      </p:sp>
      <p:sp>
        <p:nvSpPr>
          <p:cNvPr name="Freeform 22" id="22"/>
          <p:cNvSpPr/>
          <p:nvPr/>
        </p:nvSpPr>
        <p:spPr>
          <a:xfrm>
            <a:off x="1646962" y="1341717"/>
            <a:ext cx="1644426" cy="1155539"/>
          </a:xfrm>
          <a:custGeom>
            <a:avLst/>
            <a:gdLst/>
            <a:ahLst/>
            <a:cxnLst/>
            <a:rect r="r" b="b" t="t" l="l"/>
            <a:pathLst>
              <a:path w="607639" h="426991" stroke="true" fill="norm" extrusionOk="true">
                <a:moveTo>
                  <a:pt x="450100" y="313203"/>
                </a:moveTo>
                <a:lnTo>
                  <a:pt x="450100" y="403167"/>
                </a:lnTo>
                <a:lnTo>
                  <a:pt x="585744" y="403167"/>
                </a:lnTo>
                <a:lnTo>
                  <a:pt x="586100" y="313203"/>
                </a:lnTo>
                <a:lnTo>
                  <a:pt x="530294" y="313203"/>
                </a:lnTo>
                <a:cubicBezTo>
                  <a:pt x="530294" y="313203"/>
                  <a:pt x="530116" y="313203"/>
                  <a:pt x="530116" y="313203"/>
                </a:cubicBezTo>
                <a:cubicBezTo>
                  <a:pt x="530027" y="313203"/>
                  <a:pt x="529849" y="313203"/>
                  <a:pt x="529760" y="313203"/>
                </a:cubicBezTo>
                <a:lnTo>
                  <a:pt x="450901" y="313203"/>
                </a:lnTo>
                <a:close/>
                <a:moveTo>
                  <a:pt x="236309" y="313203"/>
                </a:moveTo>
                <a:lnTo>
                  <a:pt x="236309" y="403167"/>
                </a:lnTo>
                <a:lnTo>
                  <a:pt x="371953" y="403167"/>
                </a:lnTo>
                <a:lnTo>
                  <a:pt x="372754" y="313203"/>
                </a:lnTo>
                <a:lnTo>
                  <a:pt x="237110" y="313203"/>
                </a:lnTo>
                <a:close/>
                <a:moveTo>
                  <a:pt x="22519" y="313203"/>
                </a:moveTo>
                <a:lnTo>
                  <a:pt x="22519" y="403167"/>
                </a:lnTo>
                <a:lnTo>
                  <a:pt x="158163" y="403167"/>
                </a:lnTo>
                <a:lnTo>
                  <a:pt x="158964" y="313203"/>
                </a:lnTo>
                <a:lnTo>
                  <a:pt x="91498" y="313203"/>
                </a:lnTo>
                <a:cubicBezTo>
                  <a:pt x="91409" y="313203"/>
                  <a:pt x="91320" y="313203"/>
                  <a:pt x="91231" y="313203"/>
                </a:cubicBezTo>
                <a:cubicBezTo>
                  <a:pt x="91231" y="313203"/>
                  <a:pt x="90964" y="313203"/>
                  <a:pt x="90964" y="313203"/>
                </a:cubicBezTo>
                <a:lnTo>
                  <a:pt x="23320" y="313203"/>
                </a:lnTo>
                <a:close/>
                <a:moveTo>
                  <a:pt x="91409" y="224751"/>
                </a:moveTo>
                <a:lnTo>
                  <a:pt x="530294" y="224751"/>
                </a:lnTo>
                <a:cubicBezTo>
                  <a:pt x="536435" y="224751"/>
                  <a:pt x="540084" y="228396"/>
                  <a:pt x="540084" y="234530"/>
                </a:cubicBezTo>
                <a:lnTo>
                  <a:pt x="540084" y="292135"/>
                </a:lnTo>
                <a:lnTo>
                  <a:pt x="586456" y="292135"/>
                </a:lnTo>
                <a:cubicBezTo>
                  <a:pt x="598917" y="292135"/>
                  <a:pt x="607639" y="300847"/>
                  <a:pt x="607639" y="313203"/>
                </a:cubicBezTo>
                <a:lnTo>
                  <a:pt x="607639" y="403167"/>
                </a:lnTo>
                <a:cubicBezTo>
                  <a:pt x="607639" y="415524"/>
                  <a:pt x="598917" y="426991"/>
                  <a:pt x="586456" y="426991"/>
                </a:cubicBezTo>
                <a:lnTo>
                  <a:pt x="451524" y="426991"/>
                </a:lnTo>
                <a:cubicBezTo>
                  <a:pt x="439152" y="426991"/>
                  <a:pt x="427582" y="415524"/>
                  <a:pt x="427582" y="403167"/>
                </a:cubicBezTo>
                <a:lnTo>
                  <a:pt x="427582" y="313203"/>
                </a:lnTo>
                <a:cubicBezTo>
                  <a:pt x="427582" y="300847"/>
                  <a:pt x="439152" y="292135"/>
                  <a:pt x="451524" y="292135"/>
                </a:cubicBezTo>
                <a:lnTo>
                  <a:pt x="517566" y="292135"/>
                </a:lnTo>
                <a:lnTo>
                  <a:pt x="517566" y="247242"/>
                </a:lnTo>
                <a:lnTo>
                  <a:pt x="315079" y="247242"/>
                </a:lnTo>
                <a:lnTo>
                  <a:pt x="315079" y="292135"/>
                </a:lnTo>
                <a:lnTo>
                  <a:pt x="372665" y="292135"/>
                </a:lnTo>
                <a:cubicBezTo>
                  <a:pt x="385126" y="292135"/>
                  <a:pt x="393849" y="300847"/>
                  <a:pt x="393849" y="313203"/>
                </a:cubicBezTo>
                <a:lnTo>
                  <a:pt x="393849" y="403167"/>
                </a:lnTo>
                <a:cubicBezTo>
                  <a:pt x="393849" y="415524"/>
                  <a:pt x="385126" y="426991"/>
                  <a:pt x="372665" y="426991"/>
                </a:cubicBezTo>
                <a:lnTo>
                  <a:pt x="237733" y="426991"/>
                </a:lnTo>
                <a:cubicBezTo>
                  <a:pt x="225362" y="426991"/>
                  <a:pt x="213791" y="415524"/>
                  <a:pt x="213791" y="403167"/>
                </a:cubicBezTo>
                <a:lnTo>
                  <a:pt x="213791" y="313203"/>
                </a:lnTo>
                <a:cubicBezTo>
                  <a:pt x="213791" y="300847"/>
                  <a:pt x="225362" y="292135"/>
                  <a:pt x="237733" y="292135"/>
                </a:cubicBezTo>
                <a:lnTo>
                  <a:pt x="292561" y="292135"/>
                </a:lnTo>
                <a:lnTo>
                  <a:pt x="292561" y="247242"/>
                </a:lnTo>
                <a:lnTo>
                  <a:pt x="101288" y="247242"/>
                </a:lnTo>
                <a:lnTo>
                  <a:pt x="101288" y="292135"/>
                </a:lnTo>
                <a:lnTo>
                  <a:pt x="158875" y="292135"/>
                </a:lnTo>
                <a:cubicBezTo>
                  <a:pt x="171335" y="292135"/>
                  <a:pt x="180058" y="300847"/>
                  <a:pt x="180058" y="313203"/>
                </a:cubicBezTo>
                <a:lnTo>
                  <a:pt x="180058" y="403167"/>
                </a:lnTo>
                <a:cubicBezTo>
                  <a:pt x="180058" y="415524"/>
                  <a:pt x="171335" y="426991"/>
                  <a:pt x="158875" y="426991"/>
                </a:cubicBezTo>
                <a:lnTo>
                  <a:pt x="24032" y="426991"/>
                </a:lnTo>
                <a:cubicBezTo>
                  <a:pt x="11571" y="426991"/>
                  <a:pt x="0" y="415524"/>
                  <a:pt x="0" y="403167"/>
                </a:cubicBezTo>
                <a:lnTo>
                  <a:pt x="0" y="313203"/>
                </a:lnTo>
                <a:cubicBezTo>
                  <a:pt x="0" y="300847"/>
                  <a:pt x="11571" y="292135"/>
                  <a:pt x="24032" y="292135"/>
                </a:cubicBezTo>
                <a:lnTo>
                  <a:pt x="78770" y="292135"/>
                </a:lnTo>
                <a:lnTo>
                  <a:pt x="78770" y="234530"/>
                </a:lnTo>
                <a:cubicBezTo>
                  <a:pt x="78770" y="228396"/>
                  <a:pt x="85178" y="224751"/>
                  <a:pt x="91409" y="224751"/>
                </a:cubicBezTo>
                <a:close/>
                <a:moveTo>
                  <a:pt x="236326" y="21066"/>
                </a:moveTo>
                <a:lnTo>
                  <a:pt x="236326" y="111021"/>
                </a:lnTo>
                <a:lnTo>
                  <a:pt x="371758" y="111021"/>
                </a:lnTo>
                <a:lnTo>
                  <a:pt x="372380" y="21066"/>
                </a:lnTo>
                <a:lnTo>
                  <a:pt x="237127" y="21066"/>
                </a:lnTo>
                <a:close/>
                <a:moveTo>
                  <a:pt x="237750" y="0"/>
                </a:moveTo>
                <a:lnTo>
                  <a:pt x="372647" y="0"/>
                </a:lnTo>
                <a:cubicBezTo>
                  <a:pt x="385105" y="0"/>
                  <a:pt x="393825" y="8711"/>
                  <a:pt x="393825" y="21066"/>
                </a:cubicBezTo>
                <a:lnTo>
                  <a:pt x="393825" y="111021"/>
                </a:lnTo>
                <a:cubicBezTo>
                  <a:pt x="393825" y="123376"/>
                  <a:pt x="385105" y="134843"/>
                  <a:pt x="372647" y="134843"/>
                </a:cubicBezTo>
                <a:lnTo>
                  <a:pt x="315076" y="134843"/>
                </a:lnTo>
                <a:lnTo>
                  <a:pt x="315076" y="191020"/>
                </a:lnTo>
                <a:lnTo>
                  <a:pt x="292563" y="191020"/>
                </a:lnTo>
                <a:lnTo>
                  <a:pt x="292563" y="134843"/>
                </a:lnTo>
                <a:lnTo>
                  <a:pt x="237750" y="134843"/>
                </a:lnTo>
                <a:cubicBezTo>
                  <a:pt x="225381" y="134843"/>
                  <a:pt x="213813" y="123376"/>
                  <a:pt x="213813" y="111021"/>
                </a:cubicBezTo>
                <a:lnTo>
                  <a:pt x="213813" y="21066"/>
                </a:lnTo>
                <a:cubicBezTo>
                  <a:pt x="213813" y="8711"/>
                  <a:pt x="225381" y="0"/>
                  <a:pt x="237750" y="0"/>
                </a:cubicBezTo>
                <a:close/>
              </a:path>
            </a:pathLst>
          </a:custGeom>
          <a:solidFill>
            <a:srgbClr val="FFFFFF">
              <a:alpha val="64000"/>
              <a:lumMod val="95000"/>
            </a:srgbClr>
          </a:solidFill>
          <a:ln>
            <a:noFill/>
          </a:ln>
        </p:spPr>
        <p:txBody>
          <a:bodyPr vert="horz" anchor="ctr" tIns="45720" lIns="91440" bIns="45720" rIns="91440">
            <a:normAutofit/>
          </a:bodyPr>
          <a:p>
            <a:pPr algn="ctr" marL="0"/>
          </a:p>
        </p:txBody>
      </p:sp>
      <p:sp>
        <p:nvSpPr>
          <p:cNvPr name="AutoShape 23" id="23"/>
          <p:cNvSpPr/>
          <p:nvPr/>
        </p:nvSpPr>
        <p:spPr>
          <a:xfrm>
            <a:off x="1884481" y="2035769"/>
            <a:ext cx="1080000" cy="36000"/>
          </a:xfrm>
          <a:prstGeom prst="rect">
            <a:avLst/>
          </a:prstGeom>
          <a:solidFill>
            <a:schemeClr val="accent1"/>
          </a:solidFill>
          <a:ln>
            <a:noFill/>
          </a:ln>
        </p:spPr>
        <p:txBody>
          <a:bodyPr vert="horz" anchor="ctr" tIns="45720" lIns="91440" bIns="45720" rIns="91440">
            <a:normAutofit/>
          </a:bodyPr>
          <a:p>
            <a:pPr algn="ctr" marL="0"/>
          </a:p>
        </p:txBody>
      </p:sp>
      <p:sp>
        <p:nvSpPr>
          <p:cNvPr name="TextBox 24" id="24"/>
          <p:cNvSpPr txBox="true"/>
          <p:nvPr/>
        </p:nvSpPr>
        <p:spPr>
          <a:xfrm>
            <a:off x="2068331" y="1147189"/>
            <a:ext cx="712301" cy="923293"/>
          </a:xfrm>
          <a:prstGeom prst="rect">
            <a:avLst/>
          </a:prstGeom>
          <a:noFill/>
        </p:spPr>
        <p:txBody>
          <a:bodyPr anchor="ctr" rtlCol="false" vert="horz" wrap="none" tIns="91422" lIns="182843" bIns="91422" rIns="182843">
            <a:normAutofit/>
          </a:bodyPr>
          <a:lstStyle/>
          <a:p>
            <a:pPr algn="ctr" marL="0">
              <a:defRPr/>
            </a:pPr>
            <a:r>
              <a:rPr lang="en-US" b="false" i="false" sz="4800" baseline="0" u="none">
                <a:solidFill>
                  <a:schemeClr val="accent1"/>
                </a:solidFill>
                <a:latin typeface="Arial"/>
                <a:ea typeface="Arial"/>
              </a:rPr>
              <a:t>1</a:t>
            </a:r>
            <a:endParaRPr lang="en-US" sz="1100"/>
          </a:p>
        </p:txBody>
      </p:sp>
      <p:sp>
        <p:nvSpPr>
          <p:cNvPr name="TextBox 25" id="25"/>
          <p:cNvSpPr txBox="true"/>
          <p:nvPr/>
        </p:nvSpPr>
        <p:spPr>
          <a:xfrm>
            <a:off x="712456" y="2164385"/>
            <a:ext cx="3389923" cy="371513"/>
          </a:xfrm>
          <a:prstGeom prst="rect">
            <a:avLst/>
          </a:prstGeom>
          <a:noFill/>
          <a:ln>
            <a:noFill/>
          </a:ln>
        </p:spPr>
        <p:txBody>
          <a:bodyPr anchor="t" rtlCol="false" vert="horz" wrap="square" tIns="46800" lIns="90000" bIns="46800" rIns="90000">
            <a:spAutoFit/>
          </a:bodyPr>
          <a:lstStyle/>
          <a:p>
            <a:pPr algn="ctr" marL="0">
              <a:lnSpc>
                <a:spcPct val="100000"/>
              </a:lnSpc>
              <a:spcBef>
                <a:spcPct val="0"/>
              </a:spcBef>
              <a:defRPr/>
            </a:pPr>
            <a:r>
              <a:rPr lang="en-US" b="true" i="false" sz="1800" baseline="0" u="none">
                <a:solidFill>
                  <a:srgbClr val="000000"/>
                </a:solidFill>
                <a:latin typeface="Arial"/>
                <a:ea typeface="Arial"/>
              </a:rPr>
              <a:t>Introduction to Diabetes</a:t>
            </a:r>
            <a:endParaRPr lang="en-US" sz="1100"/>
          </a:p>
        </p:txBody>
      </p:sp>
      <p:sp>
        <p:nvSpPr>
          <p:cNvPr name="Freeform 26" id="26"/>
          <p:cNvSpPr/>
          <p:nvPr/>
        </p:nvSpPr>
        <p:spPr>
          <a:xfrm>
            <a:off x="1646962" y="3944829"/>
            <a:ext cx="1644426" cy="1155539"/>
          </a:xfrm>
          <a:custGeom>
            <a:avLst/>
            <a:gdLst/>
            <a:ahLst/>
            <a:cxnLst/>
            <a:rect r="r" b="b" t="t" l="l"/>
            <a:pathLst>
              <a:path w="607639" h="426991" stroke="true" fill="norm" extrusionOk="true">
                <a:moveTo>
                  <a:pt x="450100" y="313203"/>
                </a:moveTo>
                <a:lnTo>
                  <a:pt x="450100" y="403167"/>
                </a:lnTo>
                <a:lnTo>
                  <a:pt x="585744" y="403167"/>
                </a:lnTo>
                <a:lnTo>
                  <a:pt x="586100" y="313203"/>
                </a:lnTo>
                <a:lnTo>
                  <a:pt x="530294" y="313203"/>
                </a:lnTo>
                <a:cubicBezTo>
                  <a:pt x="530294" y="313203"/>
                  <a:pt x="530116" y="313203"/>
                  <a:pt x="530116" y="313203"/>
                </a:cubicBezTo>
                <a:cubicBezTo>
                  <a:pt x="530027" y="313203"/>
                  <a:pt x="529849" y="313203"/>
                  <a:pt x="529760" y="313203"/>
                </a:cubicBezTo>
                <a:lnTo>
                  <a:pt x="450901" y="313203"/>
                </a:lnTo>
                <a:close/>
                <a:moveTo>
                  <a:pt x="236309" y="313203"/>
                </a:moveTo>
                <a:lnTo>
                  <a:pt x="236309" y="403167"/>
                </a:lnTo>
                <a:lnTo>
                  <a:pt x="371953" y="403167"/>
                </a:lnTo>
                <a:lnTo>
                  <a:pt x="372754" y="313203"/>
                </a:lnTo>
                <a:lnTo>
                  <a:pt x="237110" y="313203"/>
                </a:lnTo>
                <a:close/>
                <a:moveTo>
                  <a:pt x="22519" y="313203"/>
                </a:moveTo>
                <a:lnTo>
                  <a:pt x="22519" y="403167"/>
                </a:lnTo>
                <a:lnTo>
                  <a:pt x="158163" y="403167"/>
                </a:lnTo>
                <a:lnTo>
                  <a:pt x="158964" y="313203"/>
                </a:lnTo>
                <a:lnTo>
                  <a:pt x="91498" y="313203"/>
                </a:lnTo>
                <a:cubicBezTo>
                  <a:pt x="91409" y="313203"/>
                  <a:pt x="91320" y="313203"/>
                  <a:pt x="91231" y="313203"/>
                </a:cubicBezTo>
                <a:cubicBezTo>
                  <a:pt x="91231" y="313203"/>
                  <a:pt x="90964" y="313203"/>
                  <a:pt x="90964" y="313203"/>
                </a:cubicBezTo>
                <a:lnTo>
                  <a:pt x="23320" y="313203"/>
                </a:lnTo>
                <a:close/>
                <a:moveTo>
                  <a:pt x="91409" y="224751"/>
                </a:moveTo>
                <a:lnTo>
                  <a:pt x="530294" y="224751"/>
                </a:lnTo>
                <a:cubicBezTo>
                  <a:pt x="536435" y="224751"/>
                  <a:pt x="540084" y="228396"/>
                  <a:pt x="540084" y="234530"/>
                </a:cubicBezTo>
                <a:lnTo>
                  <a:pt x="540084" y="292135"/>
                </a:lnTo>
                <a:lnTo>
                  <a:pt x="586456" y="292135"/>
                </a:lnTo>
                <a:cubicBezTo>
                  <a:pt x="598917" y="292135"/>
                  <a:pt x="607639" y="300847"/>
                  <a:pt x="607639" y="313203"/>
                </a:cubicBezTo>
                <a:lnTo>
                  <a:pt x="607639" y="403167"/>
                </a:lnTo>
                <a:cubicBezTo>
                  <a:pt x="607639" y="415524"/>
                  <a:pt x="598917" y="426991"/>
                  <a:pt x="586456" y="426991"/>
                </a:cubicBezTo>
                <a:lnTo>
                  <a:pt x="451524" y="426991"/>
                </a:lnTo>
                <a:cubicBezTo>
                  <a:pt x="439152" y="426991"/>
                  <a:pt x="427582" y="415524"/>
                  <a:pt x="427582" y="403167"/>
                </a:cubicBezTo>
                <a:lnTo>
                  <a:pt x="427582" y="313203"/>
                </a:lnTo>
                <a:cubicBezTo>
                  <a:pt x="427582" y="300847"/>
                  <a:pt x="439152" y="292135"/>
                  <a:pt x="451524" y="292135"/>
                </a:cubicBezTo>
                <a:lnTo>
                  <a:pt x="517566" y="292135"/>
                </a:lnTo>
                <a:lnTo>
                  <a:pt x="517566" y="247242"/>
                </a:lnTo>
                <a:lnTo>
                  <a:pt x="315079" y="247242"/>
                </a:lnTo>
                <a:lnTo>
                  <a:pt x="315079" y="292135"/>
                </a:lnTo>
                <a:lnTo>
                  <a:pt x="372665" y="292135"/>
                </a:lnTo>
                <a:cubicBezTo>
                  <a:pt x="385126" y="292135"/>
                  <a:pt x="393849" y="300847"/>
                  <a:pt x="393849" y="313203"/>
                </a:cubicBezTo>
                <a:lnTo>
                  <a:pt x="393849" y="403167"/>
                </a:lnTo>
                <a:cubicBezTo>
                  <a:pt x="393849" y="415524"/>
                  <a:pt x="385126" y="426991"/>
                  <a:pt x="372665" y="426991"/>
                </a:cubicBezTo>
                <a:lnTo>
                  <a:pt x="237733" y="426991"/>
                </a:lnTo>
                <a:cubicBezTo>
                  <a:pt x="225362" y="426991"/>
                  <a:pt x="213791" y="415524"/>
                  <a:pt x="213791" y="403167"/>
                </a:cubicBezTo>
                <a:lnTo>
                  <a:pt x="213791" y="313203"/>
                </a:lnTo>
                <a:cubicBezTo>
                  <a:pt x="213791" y="300847"/>
                  <a:pt x="225362" y="292135"/>
                  <a:pt x="237733" y="292135"/>
                </a:cubicBezTo>
                <a:lnTo>
                  <a:pt x="292561" y="292135"/>
                </a:lnTo>
                <a:lnTo>
                  <a:pt x="292561" y="247242"/>
                </a:lnTo>
                <a:lnTo>
                  <a:pt x="101288" y="247242"/>
                </a:lnTo>
                <a:lnTo>
                  <a:pt x="101288" y="292135"/>
                </a:lnTo>
                <a:lnTo>
                  <a:pt x="158875" y="292135"/>
                </a:lnTo>
                <a:cubicBezTo>
                  <a:pt x="171335" y="292135"/>
                  <a:pt x="180058" y="300847"/>
                  <a:pt x="180058" y="313203"/>
                </a:cubicBezTo>
                <a:lnTo>
                  <a:pt x="180058" y="403167"/>
                </a:lnTo>
                <a:cubicBezTo>
                  <a:pt x="180058" y="415524"/>
                  <a:pt x="171335" y="426991"/>
                  <a:pt x="158875" y="426991"/>
                </a:cubicBezTo>
                <a:lnTo>
                  <a:pt x="24032" y="426991"/>
                </a:lnTo>
                <a:cubicBezTo>
                  <a:pt x="11571" y="426991"/>
                  <a:pt x="0" y="415524"/>
                  <a:pt x="0" y="403167"/>
                </a:cubicBezTo>
                <a:lnTo>
                  <a:pt x="0" y="313203"/>
                </a:lnTo>
                <a:cubicBezTo>
                  <a:pt x="0" y="300847"/>
                  <a:pt x="11571" y="292135"/>
                  <a:pt x="24032" y="292135"/>
                </a:cubicBezTo>
                <a:lnTo>
                  <a:pt x="78770" y="292135"/>
                </a:lnTo>
                <a:lnTo>
                  <a:pt x="78770" y="234530"/>
                </a:lnTo>
                <a:cubicBezTo>
                  <a:pt x="78770" y="228396"/>
                  <a:pt x="85178" y="224751"/>
                  <a:pt x="91409" y="224751"/>
                </a:cubicBezTo>
                <a:close/>
                <a:moveTo>
                  <a:pt x="236326" y="21066"/>
                </a:moveTo>
                <a:lnTo>
                  <a:pt x="236326" y="111021"/>
                </a:lnTo>
                <a:lnTo>
                  <a:pt x="371758" y="111021"/>
                </a:lnTo>
                <a:lnTo>
                  <a:pt x="372380" y="21066"/>
                </a:lnTo>
                <a:lnTo>
                  <a:pt x="237127" y="21066"/>
                </a:lnTo>
                <a:close/>
                <a:moveTo>
                  <a:pt x="237750" y="0"/>
                </a:moveTo>
                <a:lnTo>
                  <a:pt x="372647" y="0"/>
                </a:lnTo>
                <a:cubicBezTo>
                  <a:pt x="385105" y="0"/>
                  <a:pt x="393825" y="8711"/>
                  <a:pt x="393825" y="21066"/>
                </a:cubicBezTo>
                <a:lnTo>
                  <a:pt x="393825" y="111021"/>
                </a:lnTo>
                <a:cubicBezTo>
                  <a:pt x="393825" y="123376"/>
                  <a:pt x="385105" y="134843"/>
                  <a:pt x="372647" y="134843"/>
                </a:cubicBezTo>
                <a:lnTo>
                  <a:pt x="315076" y="134843"/>
                </a:lnTo>
                <a:lnTo>
                  <a:pt x="315076" y="191020"/>
                </a:lnTo>
                <a:lnTo>
                  <a:pt x="292563" y="191020"/>
                </a:lnTo>
                <a:lnTo>
                  <a:pt x="292563" y="134843"/>
                </a:lnTo>
                <a:lnTo>
                  <a:pt x="237750" y="134843"/>
                </a:lnTo>
                <a:cubicBezTo>
                  <a:pt x="225381" y="134843"/>
                  <a:pt x="213813" y="123376"/>
                  <a:pt x="213813" y="111021"/>
                </a:cubicBezTo>
                <a:lnTo>
                  <a:pt x="213813" y="21066"/>
                </a:lnTo>
                <a:cubicBezTo>
                  <a:pt x="213813" y="8711"/>
                  <a:pt x="225381" y="0"/>
                  <a:pt x="237750" y="0"/>
                </a:cubicBezTo>
                <a:close/>
              </a:path>
            </a:pathLst>
          </a:custGeom>
          <a:solidFill>
            <a:srgbClr val="FFFFFF">
              <a:alpha val="64000"/>
              <a:lumMod val="95000"/>
            </a:srgbClr>
          </a:solidFill>
          <a:ln>
            <a:noFill/>
          </a:ln>
        </p:spPr>
        <p:txBody>
          <a:bodyPr vert="horz" anchor="ctr" tIns="45720" lIns="91440" bIns="45720" rIns="91440">
            <a:normAutofit/>
          </a:bodyPr>
          <a:p>
            <a:pPr algn="ctr" marL="0"/>
          </a:p>
        </p:txBody>
      </p:sp>
      <p:sp>
        <p:nvSpPr>
          <p:cNvPr name="AutoShape 27" id="27"/>
          <p:cNvSpPr/>
          <p:nvPr/>
        </p:nvSpPr>
        <p:spPr>
          <a:xfrm>
            <a:off x="1884481" y="4638881"/>
            <a:ext cx="1080000" cy="36000"/>
          </a:xfrm>
          <a:prstGeom prst="rect">
            <a:avLst/>
          </a:prstGeom>
          <a:solidFill>
            <a:schemeClr val="accent1"/>
          </a:solidFill>
          <a:ln>
            <a:noFill/>
          </a:ln>
        </p:spPr>
        <p:txBody>
          <a:bodyPr vert="horz" anchor="ctr" tIns="45720" lIns="91440" bIns="45720" rIns="91440">
            <a:normAutofit/>
          </a:bodyPr>
          <a:p>
            <a:pPr algn="ctr" marL="0"/>
          </a:p>
        </p:txBody>
      </p:sp>
      <p:sp>
        <p:nvSpPr>
          <p:cNvPr name="TextBox 28" id="28"/>
          <p:cNvSpPr txBox="true"/>
          <p:nvPr/>
        </p:nvSpPr>
        <p:spPr>
          <a:xfrm>
            <a:off x="2068331" y="3750301"/>
            <a:ext cx="712301" cy="923293"/>
          </a:xfrm>
          <a:prstGeom prst="rect">
            <a:avLst/>
          </a:prstGeom>
          <a:noFill/>
        </p:spPr>
        <p:txBody>
          <a:bodyPr anchor="ctr" rtlCol="false" vert="horz" wrap="none" tIns="91422" lIns="182843" bIns="91422" rIns="182843">
            <a:normAutofit/>
          </a:bodyPr>
          <a:lstStyle/>
          <a:p>
            <a:pPr algn="ctr" marL="0">
              <a:defRPr/>
            </a:pPr>
            <a:r>
              <a:rPr lang="en-US" b="false" i="false" sz="4800" baseline="0" u="none">
                <a:solidFill>
                  <a:schemeClr val="accent1"/>
                </a:solidFill>
                <a:latin typeface="Arial"/>
                <a:ea typeface="Arial"/>
              </a:rPr>
              <a:t>4</a:t>
            </a:r>
            <a:endParaRPr lang="en-US" sz="1100"/>
          </a:p>
        </p:txBody>
      </p:sp>
      <p:sp>
        <p:nvSpPr>
          <p:cNvPr name="TextBox 29" id="29"/>
          <p:cNvSpPr txBox="true"/>
          <p:nvPr/>
        </p:nvSpPr>
        <p:spPr>
          <a:xfrm>
            <a:off x="714009" y="4767497"/>
            <a:ext cx="3389923" cy="371513"/>
          </a:xfrm>
          <a:prstGeom prst="rect">
            <a:avLst/>
          </a:prstGeom>
          <a:noFill/>
          <a:ln>
            <a:noFill/>
          </a:ln>
        </p:spPr>
        <p:txBody>
          <a:bodyPr anchor="t" rtlCol="false" vert="horz" wrap="square" tIns="46800" lIns="90000" bIns="46800" rIns="90000">
            <a:spAutoFit/>
          </a:bodyPr>
          <a:lstStyle/>
          <a:p>
            <a:pPr algn="ctr" marL="0">
              <a:lnSpc>
                <a:spcPct val="100000"/>
              </a:lnSpc>
              <a:spcBef>
                <a:spcPct val="0"/>
              </a:spcBef>
              <a:defRPr/>
            </a:pPr>
            <a:r>
              <a:rPr lang="en-US" b="true" i="false" sz="1800" baseline="0" u="none">
                <a:solidFill>
                  <a:srgbClr val="000000"/>
                </a:solidFill>
                <a:latin typeface="Arial"/>
                <a:ea typeface="Arial"/>
              </a:rPr>
              <a:t>Exploratory Data Analysis</a:t>
            </a:r>
            <a:endParaRPr lang="en-US" sz="1100"/>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name="AutoShape 2" id="2"/>
          <p:cNvSpPr/>
          <p:nvPr/>
        </p:nvSpPr>
        <p:spPr>
          <a:xfrm>
            <a:off x="4694060" y="2149969"/>
            <a:ext cx="2781653" cy="2781653"/>
          </a:xfrm>
          <a:prstGeom prst="ellipse">
            <a:avLst/>
          </a:prstGeom>
          <a:gradFill>
            <a:gsLst>
              <a:gs pos="0">
                <a:srgbClr val="7E8AF1">
                  <a:lumMod val="60000"/>
                  <a:lumOff val="40000"/>
                </a:srgbClr>
              </a:gs>
              <a:gs pos="50000">
                <a:srgbClr val="7E8AF1"/>
              </a:gs>
            </a:gsLst>
            <a:lin ang="2700000"/>
          </a:gradFill>
          <a:ln>
            <a:noFill/>
          </a:ln>
          <a:effectLst>
            <a:outerShdw algn="tl" blurRad="177800" dir="2700000" dist="152400" rotWithShape="false">
              <a:schemeClr val="accent2">
                <a:alpha val="20000"/>
              </a:schemeClr>
            </a:outerShdw>
          </a:effectLst>
        </p:spPr>
        <p:txBody>
          <a:bodyPr vert="horz" anchor="ctr" tIns="45720" lIns="91440" bIns="45720" rIns="91440">
            <a:normAutofit/>
          </a:bodyPr>
          <a:p>
            <a:pPr algn="l" marL="0"/>
          </a:p>
        </p:txBody>
      </p:sp>
      <p:pic>
        <p:nvPicPr>
          <p:cNvPr name="image2.png" id="3"/>
          <p:cNvPicPr>
            <a:picLocks noChangeAspect="true"/>
          </p:cNvPicPr>
          <p:nvPr/>
        </p:nvPicPr>
        <p:blipFill>
          <a:blip r:embed="rId2"/>
          <a:stretch>
            <a:fillRect t="0" l="0" b="0" r="0"/>
          </a:stretch>
        </p:blipFill>
        <p:spPr>
          <a:xfrm>
            <a:off x="5133286" y="2628036"/>
            <a:ext cx="1903202" cy="1825521"/>
          </a:xfrm>
          <a:prstGeom prst="rect">
            <a:avLst/>
          </a:prstGeom>
        </p:spPr>
      </p:pic>
      <p:sp>
        <p:nvSpPr>
          <p:cNvPr name="AutoShape 4" id="4"/>
          <p:cNvSpPr/>
          <p:nvPr/>
        </p:nvSpPr>
        <p:spPr>
          <a:xfrm flipH="true">
            <a:off x="263900" y="1306576"/>
            <a:ext cx="3608835" cy="4270342"/>
          </a:xfrm>
          <a:prstGeom prst="roundRect">
            <a:avLst>
              <a:gd name="adj" fmla="val 6200"/>
            </a:avLst>
          </a:prstGeom>
          <a:solidFill>
            <a:schemeClr val="accent1">
              <a:alpha val="10000"/>
            </a:schemeClr>
          </a:solidFill>
          <a:ln>
            <a:noFill/>
          </a:ln>
        </p:spPr>
        <p:txBody>
          <a:bodyPr vert="horz" anchor="ctr" tIns="45720" lIns="180000" bIns="45720" rIns="91440">
            <a:normAutofit/>
          </a:bodyPr>
          <a:p>
            <a:pPr algn="l" marL="0"/>
          </a:p>
        </p:txBody>
      </p:sp>
      <p:sp>
        <p:nvSpPr>
          <p:cNvPr name="TextBox 5" id="5"/>
          <p:cNvSpPr txBox="true"/>
          <p:nvPr/>
        </p:nvSpPr>
        <p:spPr>
          <a:xfrm flipH="true">
            <a:off x="373221" y="1562285"/>
            <a:ext cx="3350834" cy="338554"/>
          </a:xfrm>
          <a:prstGeom prst="rect">
            <a:avLst/>
          </a:prstGeom>
          <a:noFill/>
          <a:ln cap="rnd">
            <a:noFill/>
            <a:prstDash val="solid"/>
          </a:ln>
          <a:effectLst/>
        </p:spPr>
        <p:txBody>
          <a:bodyPr anchor="t" rtlCol="false" vert="horz" rot="0" wrap="square" tIns="45720" lIns="91440" bIns="45720" rIns="91440">
            <a:prstTxWarp prst="textNoShape">
              <a:avLst/>
            </a:prstTxWarp>
            <a:spAutoFit/>
          </a:bodyPr>
          <a:lstStyle/>
          <a:p>
            <a:pPr algn="r" marL="0">
              <a:defRPr/>
            </a:pPr>
            <a:r>
              <a:rPr lang="zh-CN" b="true" i="false" sz="1600" baseline="0" u="none" altLang="en-US">
                <a:solidFill>
                  <a:srgbClr val="000000"/>
                </a:solidFill>
                <a:latin typeface="微软雅黑"/>
                <a:ea typeface="微软雅黑"/>
              </a:rPr>
              <a:t>Key features: Glucose, BMI, Diabetes Pedigree Function</a:t>
            </a:r>
            <a:endParaRPr lang="en-US" sz="1100"/>
          </a:p>
        </p:txBody>
      </p:sp>
      <p:sp>
        <p:nvSpPr>
          <p:cNvPr name="AutoShape 6" id="6"/>
          <p:cNvSpPr/>
          <p:nvPr/>
        </p:nvSpPr>
        <p:spPr>
          <a:xfrm flipH="true">
            <a:off x="373223" y="2020386"/>
            <a:ext cx="3350836" cy="1177290"/>
          </a:xfrm>
          <a:prstGeom prst="rect">
            <a:avLst/>
          </a:prstGeom>
        </p:spPr>
        <p:txBody>
          <a:bodyPr vert="horz" anchor="t" wrap="square" tIns="45720" lIns="91440" bIns="45720" rIns="91440">
            <a:spAutoFit/>
          </a:bodyPr>
          <a:p>
            <a:pPr algn="r" marL="0">
              <a:lnSpc>
                <a:spcPct val="150000"/>
              </a:lnSpc>
            </a:pPr>
            <a:r>
              <a:rPr lang="zh-CN" b="false" i="false" sz="1400" baseline="0" u="none" altLang="en-US">
                <a:ln/>
                <a:solidFill>
                  <a:srgbClr val="000000"/>
                </a:solidFill>
                <a:effectLst/>
                <a:latin typeface="微软雅黑"/>
                <a:ea typeface="微软雅黑"/>
              </a:rPr>
              <a:t>Feature importance analysis revealed that Glucose levels, BMI, and Diabetes Pedigree Function are the most significant predictors of diabetes.</a:t>
            </a:r>
          </a:p>
        </p:txBody>
      </p:sp>
      <p:sp>
        <p:nvSpPr>
          <p:cNvPr name="TextBox 7" id="7"/>
          <p:cNvSpPr txBox="true"/>
          <p:nvPr/>
        </p:nvSpPr>
        <p:spPr>
          <a:xfrm flipH="true">
            <a:off x="3724060" y="3263841"/>
            <a:ext cx="720000" cy="720000"/>
          </a:xfrm>
          <a:prstGeom prst="ellipse">
            <a:avLst/>
          </a:prstGeom>
          <a:gradFill>
            <a:gsLst>
              <a:gs pos="0">
                <a:srgbClr val="5066E9">
                  <a:lumMod val="60000"/>
                  <a:lumOff val="40000"/>
                </a:srgbClr>
              </a:gs>
              <a:gs pos="50000">
                <a:srgbClr val="5066E9"/>
              </a:gs>
            </a:gsLst>
            <a:lin ang="2700000"/>
          </a:gradFill>
          <a:ln>
            <a:noFill/>
          </a:ln>
          <a:effectLst>
            <a:outerShdw algn="tl" blurRad="177800" dir="2700000" dist="152400" rotWithShape="false">
              <a:schemeClr val="accent1">
                <a:alpha val="20000"/>
              </a:schemeClr>
            </a:outerShdw>
          </a:effectLst>
        </p:spPr>
        <p:txBody>
          <a:bodyPr anchor="ctr" rtlCol="false" vert="horz" tIns="45720" lIns="91440" bIns="45720" rIns="91440">
            <a:normAutofit/>
          </a:bodyPr>
          <a:lstStyle/>
          <a:p>
            <a:pPr algn="l" marL="0">
              <a:defRPr/>
            </a:pPr>
            <a:r>
              <a:rPr lang="en-US" b="true" i="false" sz="2000" baseline="0" u="none">
                <a:solidFill>
                  <a:schemeClr val="lt1"/>
                </a:solidFill>
                <a:latin typeface="Arial"/>
                <a:ea typeface="Arial"/>
              </a:rPr>
              <a:t>01</a:t>
            </a:r>
            <a:endParaRPr lang="en-US" sz="1100"/>
          </a:p>
        </p:txBody>
      </p:sp>
      <p:sp>
        <p:nvSpPr>
          <p:cNvPr name="AutoShape 8" id="8"/>
          <p:cNvSpPr/>
          <p:nvPr/>
        </p:nvSpPr>
        <p:spPr>
          <a:xfrm>
            <a:off x="8261523" y="1306576"/>
            <a:ext cx="3666577" cy="4270342"/>
          </a:xfrm>
          <a:prstGeom prst="roundRect">
            <a:avLst>
              <a:gd name="adj" fmla="val 6200"/>
            </a:avLst>
          </a:prstGeom>
          <a:solidFill>
            <a:schemeClr val="accent2">
              <a:alpha val="10000"/>
            </a:schemeClr>
          </a:solidFill>
          <a:ln>
            <a:noFill/>
          </a:ln>
        </p:spPr>
        <p:txBody>
          <a:bodyPr vert="horz" anchor="ctr" tIns="45720" lIns="180000" bIns="45720" rIns="91440">
            <a:normAutofit/>
          </a:bodyPr>
          <a:p>
            <a:pPr algn="l" marL="0"/>
          </a:p>
        </p:txBody>
      </p:sp>
      <p:sp>
        <p:nvSpPr>
          <p:cNvPr name="TextBox 9" id="9"/>
          <p:cNvSpPr txBox="true"/>
          <p:nvPr/>
        </p:nvSpPr>
        <p:spPr>
          <a:xfrm>
            <a:off x="8381923" y="1562285"/>
            <a:ext cx="3436852" cy="338554"/>
          </a:xfrm>
          <a:prstGeom prst="rect">
            <a:avLst/>
          </a:prstGeom>
          <a:noFill/>
          <a:ln cap="rnd">
            <a:noFill/>
            <a:prstDash val="solid"/>
          </a:ln>
          <a:effectLst/>
        </p:spPr>
        <p:txBody>
          <a:bodyPr anchor="t" rtlCol="false" vert="horz" rot="0" wrap="square" tIns="45720" lIns="91440" bIns="45720" rIns="91440">
            <a:prstTxWarp prst="textNoShape">
              <a:avLst/>
            </a:prstTxWarp>
            <a:spAutoFit/>
          </a:bodyPr>
          <a:lstStyle/>
          <a:p>
            <a:pPr algn="l" marL="0">
              <a:defRPr/>
            </a:pPr>
            <a:r>
              <a:rPr lang="zh-CN" b="true" i="false" sz="1600" baseline="0" u="none" altLang="en-US">
                <a:solidFill>
                  <a:srgbClr val="000000"/>
                </a:solidFill>
                <a:latin typeface="微软雅黑"/>
                <a:ea typeface="微软雅黑"/>
              </a:rPr>
              <a:t>Visualization of feature importance</a:t>
            </a:r>
            <a:endParaRPr lang="en-US" sz="1100"/>
          </a:p>
        </p:txBody>
      </p:sp>
      <p:sp>
        <p:nvSpPr>
          <p:cNvPr name="AutoShape 10" id="10"/>
          <p:cNvSpPr/>
          <p:nvPr/>
        </p:nvSpPr>
        <p:spPr>
          <a:xfrm>
            <a:off x="8376385" y="2020386"/>
            <a:ext cx="3436852" cy="1177290"/>
          </a:xfrm>
          <a:prstGeom prst="rect">
            <a:avLst/>
          </a:prstGeom>
        </p:spPr>
        <p:txBody>
          <a:bodyPr vert="horz" anchor="t" wrap="square" tIns="45720" lIns="91440" bIns="45720" rIns="91440">
            <a:spAutoFit/>
          </a:bodyPr>
          <a:p>
            <a:pPr algn="l" marL="0">
              <a:lnSpc>
                <a:spcPct val="150000"/>
              </a:lnSpc>
            </a:pPr>
            <a:r>
              <a:rPr lang="zh-CN" b="false" i="false" sz="1400" baseline="0" u="none" altLang="en-US">
                <a:ln/>
                <a:solidFill>
                  <a:srgbClr val="000000"/>
                </a:solidFill>
                <a:effectLst/>
                <a:latin typeface="微软雅黑"/>
                <a:ea typeface="微软雅黑"/>
              </a:rPr>
              <a:t>A visual representation (bar plot) of feature importance will effectively illustrate the impact of each feature on the predictive capabilities of the model.</a:t>
            </a:r>
          </a:p>
        </p:txBody>
      </p:sp>
      <p:sp>
        <p:nvSpPr>
          <p:cNvPr name="TextBox 11" id="11"/>
          <p:cNvSpPr txBox="true"/>
          <p:nvPr/>
        </p:nvSpPr>
        <p:spPr>
          <a:xfrm flipH="true">
            <a:off x="7661923" y="3180795"/>
            <a:ext cx="720000" cy="720000"/>
          </a:xfrm>
          <a:prstGeom prst="ellipse">
            <a:avLst/>
          </a:prstGeom>
          <a:gradFill>
            <a:gsLst>
              <a:gs pos="0">
                <a:srgbClr val="7E8AF1">
                  <a:lumMod val="60000"/>
                  <a:lumOff val="40000"/>
                </a:srgbClr>
              </a:gs>
              <a:gs pos="50000">
                <a:srgbClr val="7E8AF1"/>
              </a:gs>
            </a:gsLst>
            <a:lin ang="2700000"/>
          </a:gradFill>
          <a:ln>
            <a:noFill/>
          </a:ln>
          <a:effectLst>
            <a:outerShdw algn="tl" blurRad="177800" dir="2700000" dist="152400" rotWithShape="false">
              <a:schemeClr val="accent2">
                <a:alpha val="20000"/>
              </a:schemeClr>
            </a:outerShdw>
          </a:effectLst>
        </p:spPr>
        <p:txBody>
          <a:bodyPr anchor="ctr" rtlCol="false" vert="horz" tIns="45720" lIns="91440" bIns="45720" rIns="91440">
            <a:normAutofit/>
          </a:bodyPr>
          <a:lstStyle/>
          <a:p>
            <a:pPr algn="ctr" marL="0">
              <a:defRPr/>
            </a:pPr>
            <a:r>
              <a:rPr lang="en-US" b="true" i="false" sz="2000" baseline="0" u="none">
                <a:solidFill>
                  <a:schemeClr val="lt1"/>
                </a:solidFill>
                <a:latin typeface="Arial"/>
                <a:ea typeface="Arial"/>
              </a:rPr>
              <a:t>02</a:t>
            </a:r>
            <a:endParaRPr lang="en-US" sz="1100"/>
          </a:p>
        </p:txBody>
      </p:sp>
      <p:sp>
        <p:nvSpPr>
          <p:cNvPr name="AutoShape 12" id="12"/>
          <p:cNvSpPr/>
          <p:nvPr>
            <p:ph type="title"/>
          </p:nvPr>
        </p:nvSpPr>
        <p:spPr>
          <a:xfrm>
            <a:off x="669924" y="1"/>
            <a:ext cx="10850563" cy="1028699"/>
          </a:xfrm>
        </p:spPr>
        <p:txBody>
          <a:bodyPr vert="horz" anchor="b" tIns="45720" lIns="91440" bIns="45720" rIns="91440">
            <a:normAutofit/>
          </a:bodyPr>
          <a:p>
            <a:pPr algn="l">
              <a:lnSpc>
                <a:spcPct val="120033"/>
              </a:lnSpc>
              <a:spcBef>
                <a:spcPct val="0"/>
              </a:spcBef>
            </a:pPr>
            <a:r>
              <a:rPr lang="zh-CN" b="true" i="false" sz="2800" baseline="0" u="none" altLang="en-US">
                <a:solidFill>
                  <a:srgbClr val="000000"/>
                </a:solidFill>
                <a:latin typeface="微软雅黑"/>
                <a:ea typeface="微软雅黑"/>
              </a:rPr>
              <a:t>Feature Importance</a:t>
            </a:r>
          </a:p>
        </p:txBody>
      </p:sp>
    </p:spTree>
  </p:cSld>
  <p:clrMapOvr>
    <a:masterClrMapping/>
  </p:clrMapOvr>
</p:sld>
</file>

<file path=ppt/slides/slide21.xml><?xml version="1.0" encoding="utf-8"?>
<p:sld xmlns:p="http://schemas.openxmlformats.org/presentationml/2006/main"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name="AutoShape 2" id="2"/>
          <p:cNvSpPr/>
          <p:nvPr>
            <p:ph type="title"/>
          </p:nvPr>
        </p:nvSpPr>
        <p:spPr>
          <a:xfrm>
            <a:off x="669924" y="1"/>
            <a:ext cx="10850563" cy="1028699"/>
          </a:xfrm>
        </p:spPr>
        <p:txBody>
          <a:bodyPr vert="horz" anchor="b" tIns="45720" lIns="91440" bIns="45720" rIns="91440">
            <a:normAutofit/>
          </a:bodyPr>
          <a:p>
            <a:pPr algn="l">
              <a:lnSpc>
                <a:spcPct val="90000"/>
              </a:lnSpc>
              <a:spcBef>
                <a:spcPct val="0"/>
              </a:spcBef>
            </a:pPr>
            <a:r>
              <a:rPr lang="en-US" b="true" i="false" sz="2800" baseline="0" u="none">
                <a:solidFill>
                  <a:srgbClr val="000000"/>
                </a:solidFill>
                <a:latin typeface="+mn-ea"/>
                <a:ea typeface="+mn-ea"/>
              </a:rPr>
              <a:t>Conclusion and Future Prospects</a:t>
            </a:r>
          </a:p>
        </p:txBody>
      </p:sp>
      <p:sp>
        <p:nvSpPr>
          <p:cNvPr name="AutoShape 3" id="3"/>
          <p:cNvSpPr/>
          <p:nvPr/>
        </p:nvSpPr>
        <p:spPr>
          <a:xfrm>
            <a:off x="-41897" y="5491276"/>
            <a:ext cx="12192000" cy="1346907"/>
          </a:xfrm>
          <a:prstGeom prst="rect">
            <a:avLst/>
          </a:prstGeom>
          <a:solidFill>
            <a:srgbClr val="FFFFFF">
              <a:lumMod val="95000"/>
            </a:srgbClr>
          </a:solidFill>
          <a:ln>
            <a:noFill/>
          </a:ln>
        </p:spPr>
        <p:txBody>
          <a:bodyPr vert="horz" anchor="ctr" wrap="square" tIns="45720" lIns="91440" bIns="45720" rIns="91440">
            <a:normAutofit/>
          </a:bodyPr>
          <a:p>
            <a:pPr algn="ctr" marL="0"/>
          </a:p>
        </p:txBody>
      </p:sp>
      <p:sp>
        <p:nvSpPr>
          <p:cNvPr name="TextBox 4" id="4"/>
          <p:cNvSpPr txBox="true"/>
          <p:nvPr/>
        </p:nvSpPr>
        <p:spPr>
          <a:xfrm>
            <a:off x="674688" y="5315741"/>
            <a:ext cx="10845800" cy="831059"/>
          </a:xfrm>
          <a:prstGeom prst="rect">
            <a:avLst/>
          </a:prstGeom>
          <a:noFill/>
          <a:ln>
            <a:noFill/>
          </a:ln>
        </p:spPr>
        <p:txBody>
          <a:bodyPr anchor="ctr" rtlCol="false" vert="horz" wrap="square" tIns="45720" lIns="91440" bIns="45720" rIns="91440">
            <a:normAutofit/>
          </a:bodyPr>
          <a:lstStyle/>
          <a:p>
            <a:pPr algn="ctr" marL="0">
              <a:defRPr/>
            </a:pPr>
            <a:endParaRPr lang="en-US" sz="1100"/>
          </a:p>
        </p:txBody>
      </p:sp>
      <p:grpSp>
        <p:nvGrpSpPr>
          <p:cNvPr name="Group 5" id="5"/>
          <p:cNvGrpSpPr/>
          <p:nvPr/>
        </p:nvGrpSpPr>
        <p:grpSpPr>
          <a:xfrm>
            <a:off x="3230251" y="1257063"/>
            <a:ext cx="5731438" cy="4257595"/>
            <a:chOff x="2683041" y="1231546"/>
            <a:chExt cx="6825918" cy="4941224"/>
          </a:xfrm>
        </p:grpSpPr>
        <p:sp>
          <p:nvSpPr>
            <p:cNvPr name="Freeform 6" id="6"/>
            <p:cNvSpPr/>
            <p:nvPr/>
          </p:nvSpPr>
          <p:spPr>
            <a:xfrm>
              <a:off x="5668255" y="2832270"/>
              <a:ext cx="749644" cy="749644"/>
            </a:xfrm>
            <a:custGeom>
              <a:avLst/>
              <a:gdLst/>
              <a:ahLst/>
              <a:cxnLst/>
              <a:rect r="r" b="b" t="t" l="l"/>
              <a:pathLst>
                <a:path w="161925" h="161925" stroke="true" fill="norm" extrusionOk="true">
                  <a:moveTo>
                    <a:pt x="83344" y="159544"/>
                  </a:moveTo>
                  <a:cubicBezTo>
                    <a:pt x="125254" y="159544"/>
                    <a:pt x="159544" y="125254"/>
                    <a:pt x="159544" y="83344"/>
                  </a:cubicBezTo>
                  <a:cubicBezTo>
                    <a:pt x="159544" y="41434"/>
                    <a:pt x="125254" y="7144"/>
                    <a:pt x="83344" y="7144"/>
                  </a:cubicBezTo>
                  <a:cubicBezTo>
                    <a:pt x="41434" y="7144"/>
                    <a:pt x="7144" y="41434"/>
                    <a:pt x="7144" y="83344"/>
                  </a:cubicBezTo>
                  <a:cubicBezTo>
                    <a:pt x="7144" y="125254"/>
                    <a:pt x="41434" y="159544"/>
                    <a:pt x="83344" y="159544"/>
                  </a:cubicBezTo>
                </a:path>
              </a:pathLst>
            </a:custGeom>
            <a:solidFill>
              <a:srgbClr val="FFFFFF">
                <a:lumMod val="50000"/>
              </a:srgbClr>
            </a:solidFill>
            <a:ln cap="flat">
              <a:noFill/>
              <a:prstDash val="solid"/>
              <a:miter lim="800000"/>
            </a:ln>
          </p:spPr>
          <p:txBody>
            <a:bodyPr vert="horz" anchor="ctr" wrap="square" tIns="45720" lIns="91440" bIns="45720" rIns="91440">
              <a:normAutofit/>
            </a:bodyPr>
            <a:p>
              <a:pPr algn="l" marL="0"/>
            </a:p>
          </p:txBody>
        </p:sp>
        <p:sp>
          <p:nvSpPr>
            <p:cNvPr name="Freeform 7" id="7"/>
            <p:cNvSpPr/>
            <p:nvPr/>
          </p:nvSpPr>
          <p:spPr>
            <a:xfrm>
              <a:off x="4995782" y="4292651"/>
              <a:ext cx="2116642" cy="1880119"/>
            </a:xfrm>
            <a:custGeom>
              <a:avLst/>
              <a:gdLst/>
              <a:ahLst/>
              <a:cxnLst/>
              <a:rect r="r" b="b" t="t" l="l"/>
              <a:pathLst>
                <a:path w="2738183" h="1554487" stroke="true" fill="norm" extrusionOk="true">
                  <a:moveTo>
                    <a:pt x="0" y="0"/>
                  </a:moveTo>
                  <a:lnTo>
                    <a:pt x="2738183" y="0"/>
                  </a:lnTo>
                  <a:lnTo>
                    <a:pt x="2510001" y="684546"/>
                  </a:lnTo>
                  <a:lnTo>
                    <a:pt x="2167728" y="684546"/>
                  </a:lnTo>
                  <a:lnTo>
                    <a:pt x="2078503" y="1554487"/>
                  </a:lnTo>
                  <a:lnTo>
                    <a:pt x="659680" y="1554487"/>
                  </a:lnTo>
                  <a:lnTo>
                    <a:pt x="570455" y="684546"/>
                  </a:lnTo>
                  <a:lnTo>
                    <a:pt x="228182" y="684546"/>
                  </a:lnTo>
                  <a:close/>
                </a:path>
              </a:pathLst>
            </a:custGeom>
            <a:solidFill>
              <a:srgbClr val="FFFFFF">
                <a:lumMod val="95000"/>
              </a:srgbClr>
            </a:solidFill>
            <a:ln cap="flat">
              <a:noFill/>
              <a:prstDash val="solid"/>
              <a:miter lim="800000"/>
            </a:ln>
          </p:spPr>
          <p:txBody>
            <a:bodyPr vert="horz" anchor="ctr" wrap="square" tIns="45720" lIns="91440" bIns="45720" rIns="91440">
              <a:normAutofit/>
            </a:bodyPr>
            <a:p>
              <a:pPr algn="l" marL="0"/>
            </a:p>
          </p:txBody>
        </p:sp>
        <p:sp>
          <p:nvSpPr>
            <p:cNvPr name="Freeform 8" id="8"/>
            <p:cNvSpPr/>
            <p:nvPr/>
          </p:nvSpPr>
          <p:spPr>
            <a:xfrm>
              <a:off x="5262565" y="3626010"/>
              <a:ext cx="1587482" cy="573257"/>
            </a:xfrm>
            <a:custGeom>
              <a:avLst/>
              <a:gdLst/>
              <a:ahLst/>
              <a:cxnLst/>
              <a:rect r="r" b="b" t="t" l="l"/>
              <a:pathLst>
                <a:path w="342900" h="123825" stroke="true" fill="norm" extrusionOk="true">
                  <a:moveTo>
                    <a:pt x="325279" y="77629"/>
                  </a:moveTo>
                  <a:cubicBezTo>
                    <a:pt x="323374" y="70009"/>
                    <a:pt x="319564" y="62389"/>
                    <a:pt x="313849" y="56674"/>
                  </a:cubicBezTo>
                  <a:cubicBezTo>
                    <a:pt x="290989" y="37624"/>
                    <a:pt x="264319" y="24289"/>
                    <a:pt x="233839" y="14764"/>
                  </a:cubicBezTo>
                  <a:cubicBezTo>
                    <a:pt x="212884" y="10954"/>
                    <a:pt x="191929" y="7144"/>
                    <a:pt x="170974" y="7144"/>
                  </a:cubicBezTo>
                  <a:cubicBezTo>
                    <a:pt x="150019" y="7144"/>
                    <a:pt x="129064" y="10954"/>
                    <a:pt x="108109" y="16669"/>
                  </a:cubicBezTo>
                  <a:cubicBezTo>
                    <a:pt x="77629" y="24289"/>
                    <a:pt x="50959" y="39529"/>
                    <a:pt x="28099" y="58579"/>
                  </a:cubicBezTo>
                  <a:cubicBezTo>
                    <a:pt x="22384" y="64294"/>
                    <a:pt x="18574" y="71914"/>
                    <a:pt x="16669" y="79534"/>
                  </a:cubicBezTo>
                  <a:lnTo>
                    <a:pt x="7144" y="121444"/>
                  </a:lnTo>
                  <a:lnTo>
                    <a:pt x="335756" y="121444"/>
                  </a:lnTo>
                  <a:lnTo>
                    <a:pt x="325279" y="77629"/>
                  </a:lnTo>
                  <a:close/>
                </a:path>
              </a:pathLst>
            </a:custGeom>
            <a:solidFill>
              <a:srgbClr val="FFFFFF">
                <a:lumMod val="50000"/>
              </a:srgbClr>
            </a:solidFill>
            <a:ln cap="flat">
              <a:noFill/>
              <a:prstDash val="solid"/>
              <a:miter lim="800000"/>
            </a:ln>
          </p:spPr>
          <p:txBody>
            <a:bodyPr vert="horz" anchor="ctr" wrap="square" tIns="45720" lIns="91440" bIns="45720" rIns="91440">
              <a:normAutofit/>
            </a:bodyPr>
            <a:p>
              <a:pPr algn="l" marL="0"/>
            </a:p>
          </p:txBody>
        </p:sp>
        <p:sp>
          <p:nvSpPr>
            <p:cNvPr name="Freeform 9" id="9"/>
            <p:cNvSpPr/>
            <p:nvPr/>
          </p:nvSpPr>
          <p:spPr>
            <a:xfrm>
              <a:off x="2683041" y="2024145"/>
              <a:ext cx="2908050" cy="792599"/>
            </a:xfrm>
            <a:custGeom>
              <a:avLst/>
              <a:gdLst/>
              <a:ahLst/>
              <a:cxnLst/>
              <a:rect r="r" b="b" t="t" l="l"/>
              <a:pathLst>
                <a:path w="2908050" h="792599" stroke="true" fill="norm" extrusionOk="true">
                  <a:moveTo>
                    <a:pt x="95545" y="0"/>
                  </a:moveTo>
                  <a:lnTo>
                    <a:pt x="2812505" y="0"/>
                  </a:lnTo>
                  <a:cubicBezTo>
                    <a:pt x="2865273" y="0"/>
                    <a:pt x="2908050" y="42777"/>
                    <a:pt x="2908050" y="95545"/>
                  </a:cubicBezTo>
                  <a:lnTo>
                    <a:pt x="2908050" y="477712"/>
                  </a:lnTo>
                  <a:cubicBezTo>
                    <a:pt x="2908050" y="530480"/>
                    <a:pt x="2865273" y="573257"/>
                    <a:pt x="2812505" y="573257"/>
                  </a:cubicBezTo>
                  <a:lnTo>
                    <a:pt x="2718697" y="573257"/>
                  </a:lnTo>
                  <a:lnTo>
                    <a:pt x="2718697" y="792599"/>
                  </a:lnTo>
                  <a:lnTo>
                    <a:pt x="2493800" y="573257"/>
                  </a:lnTo>
                  <a:lnTo>
                    <a:pt x="95545" y="573257"/>
                  </a:lnTo>
                  <a:cubicBezTo>
                    <a:pt x="42777" y="573257"/>
                    <a:pt x="0" y="530480"/>
                    <a:pt x="0" y="477712"/>
                  </a:cubicBezTo>
                  <a:lnTo>
                    <a:pt x="0" y="95545"/>
                  </a:lnTo>
                  <a:cubicBezTo>
                    <a:pt x="0" y="42777"/>
                    <a:pt x="42777" y="0"/>
                    <a:pt x="95545" y="0"/>
                  </a:cubicBezTo>
                  <a:close/>
                </a:path>
              </a:pathLst>
            </a:custGeom>
            <a:solidFill>
              <a:schemeClr val="accent3"/>
            </a:solidFill>
            <a:ln>
              <a:noFill/>
            </a:ln>
          </p:spPr>
          <p:txBody>
            <a:bodyPr vert="horz" anchor="t" wrap="square" tIns="45720" lIns="91440" bIns="45720" rIns="91440">
              <a:normAutofit/>
            </a:bodyPr>
            <a:p>
              <a:pPr algn="ctr" marL="0">
                <a:lnSpc>
                  <a:spcPct val="150000"/>
                </a:lnSpc>
              </a:pPr>
            </a:p>
          </p:txBody>
        </p:sp>
        <p:sp>
          <p:nvSpPr>
            <p:cNvPr name="Freeform 10" id="10"/>
            <p:cNvSpPr/>
            <p:nvPr/>
          </p:nvSpPr>
          <p:spPr>
            <a:xfrm>
              <a:off x="6033602" y="1363716"/>
              <a:ext cx="2908050" cy="791548"/>
            </a:xfrm>
            <a:custGeom>
              <a:avLst/>
              <a:gdLst/>
              <a:ahLst/>
              <a:cxnLst/>
              <a:rect r="r" b="b" t="t" l="l"/>
              <a:pathLst>
                <a:path w="2908050" h="791548" stroke="true" fill="norm" extrusionOk="true">
                  <a:moveTo>
                    <a:pt x="95545" y="0"/>
                  </a:moveTo>
                  <a:lnTo>
                    <a:pt x="2051457" y="0"/>
                  </a:lnTo>
                  <a:lnTo>
                    <a:pt x="2051462" y="1"/>
                  </a:lnTo>
                  <a:lnTo>
                    <a:pt x="2812505" y="1"/>
                  </a:lnTo>
                  <a:cubicBezTo>
                    <a:pt x="2865273" y="1"/>
                    <a:pt x="2908050" y="42778"/>
                    <a:pt x="2908050" y="95546"/>
                  </a:cubicBezTo>
                  <a:lnTo>
                    <a:pt x="2908050" y="477713"/>
                  </a:lnTo>
                  <a:cubicBezTo>
                    <a:pt x="2908050" y="530481"/>
                    <a:pt x="2865273" y="573258"/>
                    <a:pt x="2812505" y="573258"/>
                  </a:cubicBezTo>
                  <a:lnTo>
                    <a:pt x="413172" y="573258"/>
                  </a:lnTo>
                  <a:lnTo>
                    <a:pt x="189353" y="791548"/>
                  </a:lnTo>
                  <a:lnTo>
                    <a:pt x="189353" y="573258"/>
                  </a:lnTo>
                  <a:lnTo>
                    <a:pt x="95545" y="573258"/>
                  </a:lnTo>
                  <a:cubicBezTo>
                    <a:pt x="42777" y="573258"/>
                    <a:pt x="0" y="530481"/>
                    <a:pt x="0" y="477713"/>
                  </a:cubicBezTo>
                  <a:lnTo>
                    <a:pt x="0" y="477712"/>
                  </a:lnTo>
                  <a:lnTo>
                    <a:pt x="0" y="95546"/>
                  </a:lnTo>
                  <a:lnTo>
                    <a:pt x="0" y="95545"/>
                  </a:lnTo>
                  <a:cubicBezTo>
                    <a:pt x="0" y="42777"/>
                    <a:pt x="42777" y="0"/>
                    <a:pt x="95545" y="0"/>
                  </a:cubicBezTo>
                  <a:close/>
                </a:path>
              </a:pathLst>
            </a:custGeom>
            <a:solidFill>
              <a:schemeClr val="accent1"/>
            </a:solidFill>
            <a:ln>
              <a:noFill/>
            </a:ln>
          </p:spPr>
          <p:txBody>
            <a:bodyPr vert="horz" anchor="t" wrap="square" tIns="45720" lIns="91440" bIns="45720" rIns="91440">
              <a:normAutofit/>
            </a:bodyPr>
            <a:p>
              <a:pPr algn="ctr" marL="0">
                <a:lnSpc>
                  <a:spcPct val="150000"/>
                </a:lnSpc>
              </a:pPr>
            </a:p>
          </p:txBody>
        </p:sp>
        <p:sp>
          <p:nvSpPr>
            <p:cNvPr name="Freeform 11" id="11"/>
            <p:cNvSpPr/>
            <p:nvPr/>
          </p:nvSpPr>
          <p:spPr>
            <a:xfrm>
              <a:off x="6600909" y="2145006"/>
              <a:ext cx="2908050" cy="792599"/>
            </a:xfrm>
            <a:custGeom>
              <a:avLst/>
              <a:gdLst/>
              <a:ahLst/>
              <a:cxnLst/>
              <a:rect r="r" b="b" t="t" l="l"/>
              <a:pathLst>
                <a:path w="2908050" h="792599" stroke="true" fill="norm" extrusionOk="true">
                  <a:moveTo>
                    <a:pt x="95545" y="0"/>
                  </a:moveTo>
                  <a:lnTo>
                    <a:pt x="1360539" y="0"/>
                  </a:lnTo>
                  <a:lnTo>
                    <a:pt x="1380436" y="4017"/>
                  </a:lnTo>
                  <a:lnTo>
                    <a:pt x="2812505" y="4017"/>
                  </a:lnTo>
                  <a:cubicBezTo>
                    <a:pt x="2865273" y="4017"/>
                    <a:pt x="2908050" y="46794"/>
                    <a:pt x="2908050" y="99562"/>
                  </a:cubicBezTo>
                  <a:lnTo>
                    <a:pt x="2908050" y="481729"/>
                  </a:lnTo>
                  <a:cubicBezTo>
                    <a:pt x="2908050" y="534497"/>
                    <a:pt x="2865273" y="577274"/>
                    <a:pt x="2812505" y="577274"/>
                  </a:cubicBezTo>
                  <a:lnTo>
                    <a:pt x="410133" y="577274"/>
                  </a:lnTo>
                  <a:lnTo>
                    <a:pt x="189353" y="792599"/>
                  </a:lnTo>
                  <a:lnTo>
                    <a:pt x="189353" y="577274"/>
                  </a:lnTo>
                  <a:lnTo>
                    <a:pt x="95545" y="577274"/>
                  </a:lnTo>
                  <a:cubicBezTo>
                    <a:pt x="42777" y="577274"/>
                    <a:pt x="0" y="534497"/>
                    <a:pt x="0" y="481729"/>
                  </a:cubicBezTo>
                  <a:lnTo>
                    <a:pt x="0" y="477712"/>
                  </a:lnTo>
                  <a:lnTo>
                    <a:pt x="0" y="99562"/>
                  </a:lnTo>
                  <a:lnTo>
                    <a:pt x="0" y="95545"/>
                  </a:lnTo>
                  <a:cubicBezTo>
                    <a:pt x="0" y="42777"/>
                    <a:pt x="42777" y="0"/>
                    <a:pt x="95545" y="0"/>
                  </a:cubicBezTo>
                  <a:close/>
                </a:path>
              </a:pathLst>
            </a:custGeom>
            <a:solidFill>
              <a:schemeClr val="accent2"/>
            </a:solidFill>
            <a:ln>
              <a:noFill/>
            </a:ln>
          </p:spPr>
          <p:txBody>
            <a:bodyPr vert="horz" anchor="t" wrap="square" tIns="45720" lIns="91440" bIns="45720" rIns="91440">
              <a:normAutofit/>
            </a:bodyPr>
            <a:p>
              <a:pPr algn="ctr" marL="0">
                <a:lnSpc>
                  <a:spcPct val="150000"/>
                </a:lnSpc>
              </a:pPr>
            </a:p>
          </p:txBody>
        </p:sp>
        <p:sp>
          <p:nvSpPr>
            <p:cNvPr name="Freeform 12" id="12"/>
            <p:cNvSpPr/>
            <p:nvPr/>
          </p:nvSpPr>
          <p:spPr>
            <a:xfrm>
              <a:off x="3990500" y="2961099"/>
              <a:ext cx="1692191" cy="792599"/>
            </a:xfrm>
            <a:custGeom>
              <a:avLst/>
              <a:gdLst/>
              <a:ahLst/>
              <a:cxnLst/>
              <a:rect r="r" b="b" t="t" l="l"/>
              <a:pathLst>
                <a:path w="2908050" h="792599" stroke="true" fill="norm" extrusionOk="true">
                  <a:moveTo>
                    <a:pt x="95545" y="0"/>
                  </a:moveTo>
                  <a:lnTo>
                    <a:pt x="2812505" y="0"/>
                  </a:lnTo>
                  <a:cubicBezTo>
                    <a:pt x="2865273" y="0"/>
                    <a:pt x="2908050" y="42777"/>
                    <a:pt x="2908050" y="95545"/>
                  </a:cubicBezTo>
                  <a:lnTo>
                    <a:pt x="2908050" y="477712"/>
                  </a:lnTo>
                  <a:cubicBezTo>
                    <a:pt x="2908050" y="530480"/>
                    <a:pt x="2865273" y="573257"/>
                    <a:pt x="2812505" y="573257"/>
                  </a:cubicBezTo>
                  <a:lnTo>
                    <a:pt x="2718697" y="573257"/>
                  </a:lnTo>
                  <a:lnTo>
                    <a:pt x="2718697" y="792599"/>
                  </a:lnTo>
                  <a:lnTo>
                    <a:pt x="2493800" y="573257"/>
                  </a:lnTo>
                  <a:lnTo>
                    <a:pt x="95545" y="573257"/>
                  </a:lnTo>
                  <a:cubicBezTo>
                    <a:pt x="42777" y="573257"/>
                    <a:pt x="0" y="530480"/>
                    <a:pt x="0" y="477712"/>
                  </a:cubicBezTo>
                  <a:lnTo>
                    <a:pt x="0" y="95545"/>
                  </a:lnTo>
                  <a:cubicBezTo>
                    <a:pt x="0" y="42777"/>
                    <a:pt x="42777" y="0"/>
                    <a:pt x="95545" y="0"/>
                  </a:cubicBezTo>
                  <a:close/>
                </a:path>
              </a:pathLst>
            </a:custGeom>
            <a:solidFill>
              <a:srgbClr val="FFFFFF">
                <a:alpha val="75000"/>
                <a:lumMod val="95000"/>
              </a:srgbClr>
            </a:solidFill>
            <a:ln>
              <a:noFill/>
            </a:ln>
          </p:spPr>
          <p:txBody>
            <a:bodyPr vert="horz" anchor="t" wrap="square" tIns="45720" lIns="91440" bIns="45720" rIns="91440">
              <a:normAutofit/>
            </a:bodyPr>
            <a:p>
              <a:pPr algn="ctr" marL="0">
                <a:lnSpc>
                  <a:spcPct val="150000"/>
                </a:lnSpc>
              </a:pPr>
            </a:p>
          </p:txBody>
        </p:sp>
        <p:sp>
          <p:nvSpPr>
            <p:cNvPr name="Freeform 13" id="13"/>
            <p:cNvSpPr/>
            <p:nvPr/>
          </p:nvSpPr>
          <p:spPr>
            <a:xfrm>
              <a:off x="3797301" y="1231546"/>
              <a:ext cx="2015046" cy="792599"/>
            </a:xfrm>
            <a:custGeom>
              <a:avLst/>
              <a:gdLst/>
              <a:ahLst/>
              <a:cxnLst/>
              <a:rect r="r" b="b" t="t" l="l"/>
              <a:pathLst>
                <a:path w="2908050" h="792599" stroke="true" fill="norm" extrusionOk="true">
                  <a:moveTo>
                    <a:pt x="95545" y="0"/>
                  </a:moveTo>
                  <a:lnTo>
                    <a:pt x="2812505" y="0"/>
                  </a:lnTo>
                  <a:cubicBezTo>
                    <a:pt x="2865273" y="0"/>
                    <a:pt x="2908050" y="42777"/>
                    <a:pt x="2908050" y="95545"/>
                  </a:cubicBezTo>
                  <a:lnTo>
                    <a:pt x="2908050" y="477712"/>
                  </a:lnTo>
                  <a:cubicBezTo>
                    <a:pt x="2908050" y="530480"/>
                    <a:pt x="2865273" y="573257"/>
                    <a:pt x="2812505" y="573257"/>
                  </a:cubicBezTo>
                  <a:lnTo>
                    <a:pt x="2718697" y="573257"/>
                  </a:lnTo>
                  <a:lnTo>
                    <a:pt x="2718697" y="792599"/>
                  </a:lnTo>
                  <a:lnTo>
                    <a:pt x="2493800" y="573257"/>
                  </a:lnTo>
                  <a:lnTo>
                    <a:pt x="95545" y="573257"/>
                  </a:lnTo>
                  <a:cubicBezTo>
                    <a:pt x="42777" y="573257"/>
                    <a:pt x="0" y="530480"/>
                    <a:pt x="0" y="477712"/>
                  </a:cubicBezTo>
                  <a:lnTo>
                    <a:pt x="0" y="95545"/>
                  </a:lnTo>
                  <a:cubicBezTo>
                    <a:pt x="0" y="42777"/>
                    <a:pt x="42777" y="0"/>
                    <a:pt x="95545" y="0"/>
                  </a:cubicBezTo>
                  <a:close/>
                </a:path>
              </a:pathLst>
            </a:custGeom>
            <a:solidFill>
              <a:srgbClr val="FFFFFF">
                <a:alpha val="61000"/>
                <a:lumMod val="95000"/>
              </a:srgbClr>
            </a:solidFill>
            <a:ln>
              <a:noFill/>
            </a:ln>
          </p:spPr>
          <p:txBody>
            <a:bodyPr vert="horz" anchor="t" wrap="square" tIns="45720" lIns="91440" bIns="45720" rIns="91440">
              <a:normAutofit/>
            </a:bodyPr>
            <a:p>
              <a:pPr algn="ctr" marL="0">
                <a:lnSpc>
                  <a:spcPct val="150000"/>
                </a:lnSpc>
              </a:pPr>
            </a:p>
          </p:txBody>
        </p:sp>
      </p:grpSp>
      <p:sp>
        <p:nvSpPr>
          <p:cNvPr name="TextBox 14" id="14"/>
          <p:cNvSpPr txBox="true"/>
          <p:nvPr/>
        </p:nvSpPr>
        <p:spPr>
          <a:xfrm>
            <a:off x="188007" y="2857689"/>
            <a:ext cx="4140063" cy="338554"/>
          </a:xfrm>
          <a:prstGeom prst="rect">
            <a:avLst/>
          </a:prstGeom>
          <a:noFill/>
          <a:ln>
            <a:noFill/>
            <a:miter lim="800000"/>
          </a:ln>
        </p:spPr>
        <p:txBody>
          <a:bodyPr anchor="t" rtlCol="false" vert="horz" wrap="square" tIns="45720" lIns="91440" bIns="45720" rIns="91440">
            <a:spAutoFit/>
          </a:bodyPr>
          <a:lstStyle/>
          <a:p>
            <a:pPr algn="r" marL="0">
              <a:lnSpc>
                <a:spcPct val="100000"/>
              </a:lnSpc>
              <a:spcBef>
                <a:spcPct val="0"/>
              </a:spcBef>
              <a:defRPr/>
            </a:pPr>
            <a:r>
              <a:rPr lang="zh-CN" b="true" i="false" sz="1600" baseline="0" u="none" altLang="en-US">
                <a:solidFill>
                  <a:srgbClr val="000000"/>
                </a:solidFill>
                <a:latin typeface="微软雅黑"/>
                <a:ea typeface="微软雅黑"/>
              </a:rPr>
              <a:t>Aid in early diagnosis</a:t>
            </a:r>
            <a:endParaRPr lang="en-US" sz="1100"/>
          </a:p>
        </p:txBody>
      </p:sp>
      <p:sp>
        <p:nvSpPr>
          <p:cNvPr name="AutoShape 15" id="15"/>
          <p:cNvSpPr/>
          <p:nvPr/>
        </p:nvSpPr>
        <p:spPr>
          <a:xfrm>
            <a:off x="188007" y="3383306"/>
            <a:ext cx="4140063" cy="1023742"/>
          </a:xfrm>
          <a:prstGeom prst="rect">
            <a:avLst/>
          </a:prstGeom>
          <a:noFill/>
          <a:ln>
            <a:noFill/>
          </a:ln>
        </p:spPr>
        <p:txBody>
          <a:bodyPr vert="horz" anchor="t" wrap="square" tIns="45720" lIns="91440" bIns="45720" rIns="91440">
            <a:spAutoFit/>
          </a:bodyPr>
          <a:p>
            <a:pPr algn="r" marL="0">
              <a:lnSpc>
                <a:spcPct val="150000"/>
              </a:lnSpc>
            </a:pPr>
            <a:r>
              <a:rPr lang="en-US" b="false" i="false" sz="1400" baseline="0" u="none">
                <a:solidFill>
                  <a:srgbClr val="000000"/>
                </a:solidFill>
                <a:latin typeface="+mn-ea"/>
                <a:ea typeface="+mn-ea"/>
              </a:rPr>
              <a:t>The deployment of the Random Forest model can aid healthcare professionals in the early diagnosis of diabetes, potentially reducing the risk of complications.</a:t>
            </a:r>
          </a:p>
        </p:txBody>
      </p:sp>
      <p:sp>
        <p:nvSpPr>
          <p:cNvPr name="TextBox 16" id="16"/>
          <p:cNvSpPr txBox="true"/>
          <p:nvPr/>
        </p:nvSpPr>
        <p:spPr>
          <a:xfrm>
            <a:off x="7861351" y="2852537"/>
            <a:ext cx="4140061" cy="338554"/>
          </a:xfrm>
          <a:prstGeom prst="rect">
            <a:avLst/>
          </a:prstGeom>
          <a:noFill/>
          <a:ln>
            <a:noFill/>
            <a:miter lim="800000"/>
          </a:ln>
        </p:spPr>
        <p:txBody>
          <a:bodyPr anchor="t" rtlCol="false" vert="horz" wrap="square" tIns="45720" lIns="91440" bIns="45720" rIns="91440">
            <a:spAutoFit/>
          </a:bodyPr>
          <a:lstStyle/>
          <a:p>
            <a:pPr algn="l" marL="0">
              <a:lnSpc>
                <a:spcPct val="100000"/>
              </a:lnSpc>
              <a:spcBef>
                <a:spcPct val="0"/>
              </a:spcBef>
              <a:defRPr/>
            </a:pPr>
            <a:r>
              <a:rPr lang="zh-CN" b="true" i="false" sz="1600" baseline="0" u="none" altLang="en-US">
                <a:solidFill>
                  <a:srgbClr val="000000"/>
                </a:solidFill>
                <a:latin typeface="微软雅黑"/>
                <a:ea typeface="微软雅黑"/>
              </a:rPr>
              <a:t>Real-time predictions and additional features</a:t>
            </a:r>
            <a:endParaRPr lang="en-US" sz="1100"/>
          </a:p>
        </p:txBody>
      </p:sp>
      <p:sp>
        <p:nvSpPr>
          <p:cNvPr name="AutoShape 17" id="17"/>
          <p:cNvSpPr/>
          <p:nvPr/>
        </p:nvSpPr>
        <p:spPr>
          <a:xfrm>
            <a:off x="7861351" y="3374401"/>
            <a:ext cx="4140060" cy="1023742"/>
          </a:xfrm>
          <a:prstGeom prst="rect">
            <a:avLst/>
          </a:prstGeom>
          <a:noFill/>
          <a:ln>
            <a:noFill/>
          </a:ln>
        </p:spPr>
        <p:txBody>
          <a:bodyPr vert="horz" anchor="t" wrap="square" tIns="45720" lIns="91440" bIns="45720" rIns="91440">
            <a:spAutoFit/>
          </a:bodyPr>
          <a:p>
            <a:pPr algn="l" marL="0">
              <a:lnSpc>
                <a:spcPct val="150000"/>
              </a:lnSpc>
            </a:pPr>
            <a:r>
              <a:rPr lang="en-US" b="false" i="false" sz="1400" baseline="0" u="none">
                <a:solidFill>
                  <a:srgbClr val="000000"/>
                </a:solidFill>
                <a:latin typeface="+mn-ea"/>
                <a:ea typeface="+mn-ea"/>
              </a:rPr>
              <a:t>Future enhancements may include implementing the model for real-time predictions and incorporating additional features to improve prediction accuracy and utility.</a:t>
            </a:r>
          </a:p>
        </p:txBody>
      </p:sp>
    </p:spTree>
  </p:cSld>
  <p:clrMapOvr>
    <a:masterClrMapping/>
  </p:clrMapOvr>
</p:sld>
</file>

<file path=ppt/slides/slide22.xml><?xml version="1.0" encoding="utf-8"?>
<p:sld xmlns:p="http://schemas.openxmlformats.org/presentationml/2006/main"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name="AutoShape 2" id="2"/>
          <p:cNvSpPr/>
          <p:nvPr>
            <p:ph type="ctrTitle"/>
          </p:nvPr>
        </p:nvSpPr>
        <p:spPr>
          <a:xfrm>
            <a:off x="4937764" y="1911334"/>
            <a:ext cx="5426076" cy="1621509"/>
          </a:xfrm>
        </p:spPr>
        <p:txBody>
          <a:bodyPr vert="horz" anchor="b" tIns="45720" lIns="91440" bIns="45720" rIns="91440">
            <a:normAutofit/>
          </a:bodyPr>
          <a:p>
            <a:pPr algn="l" indent="0" marL="0">
              <a:lnSpc>
                <a:spcPct val="90000"/>
              </a:lnSpc>
              <a:spcBef>
                <a:spcPct val="0"/>
              </a:spcBef>
            </a:pPr>
            <a:r>
              <a:rPr lang="zh-CN" b="true" i="false" sz="3200" baseline="0" u="none" altLang="en-US">
                <a:solidFill>
                  <a:schemeClr val="accent1"/>
                </a:solidFill>
                <a:latin typeface="+mn-ea"/>
                <a:ea typeface="+mn-ea"/>
              </a:rPr>
              <a:t>Thank you for listening.</a:t>
            </a:r>
          </a:p>
        </p:txBody>
      </p:sp>
      <p:sp>
        <p:nvSpPr>
          <p:cNvPr name="TextBox 3" id="3"/>
          <p:cNvSpPr txBox="true"/>
          <p:nvPr/>
        </p:nvSpPr>
        <p:spPr>
          <a:xfrm>
            <a:off x="4937764" y="3858580"/>
            <a:ext cx="5839070" cy="558799"/>
          </a:xfrm>
          <a:prstGeom prst="rect">
            <a:avLst/>
          </a:prstGeom>
        </p:spPr>
        <p:txBody>
          <a:bodyPr anchor="t" rtlCol="false" vert="horz" tIns="45720" lIns="91440" bIns="45720" rIns="91440">
            <a:normAutofit/>
          </a:bodyPr>
          <a:lstStyle/>
          <a:p>
            <a:pPr algn="l" indent="0" marL="0">
              <a:lnSpc>
                <a:spcPct val="90000"/>
              </a:lnSpc>
              <a:spcBef>
                <a:spcPts val="1000"/>
              </a:spcBef>
              <a:defRPr/>
            </a:pPr>
            <a:r>
              <a:rPr lang="zh-CN" b="false" i="false" sz="1800" baseline="0" u="none" altLang="en-US">
                <a:solidFill>
                  <a:srgbClr val="000000"/>
                </a:solidFill>
                <a:latin typeface="微软雅黑"/>
                <a:ea typeface="微软雅黑"/>
              </a:rPr>
              <a:t>Reporter</a:t>
            </a:r>
            <a:endParaRPr lang="en-US" sz="1100"/>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name="AutoShape 2" id="2"/>
          <p:cNvSpPr/>
          <p:nvPr>
            <p:ph type="title"/>
          </p:nvPr>
        </p:nvSpPr>
        <p:spPr>
          <a:xfrm>
            <a:off x="3193576" y="2872858"/>
            <a:ext cx="6535040" cy="590931"/>
          </a:xfrm>
        </p:spPr>
        <p:txBody>
          <a:bodyPr vert="horz" anchor="ctr" wrap="square" tIns="45720" lIns="91440" bIns="45720" rIns="91440">
            <a:spAutoFit/>
          </a:bodyPr>
          <a:p>
            <a:pPr algn="l">
              <a:lnSpc>
                <a:spcPct val="90000"/>
              </a:lnSpc>
              <a:spcBef>
                <a:spcPct val="0"/>
              </a:spcBef>
            </a:pPr>
            <a:r>
              <a:rPr lang="en-US" b="true" i="false" sz="3600" baseline="0" u="none">
                <a:solidFill>
                  <a:srgbClr val="000000"/>
                </a:solidFill>
                <a:latin typeface="+mn-ea"/>
                <a:ea typeface="+mn-ea"/>
              </a:rPr>
              <a:t>Introduction to Diabetes</a:t>
            </a:r>
          </a:p>
        </p:txBody>
      </p:sp>
      <p:sp>
        <p:nvSpPr>
          <p:cNvPr name="TextBox 3" id="3"/>
          <p:cNvSpPr txBox="true"/>
          <p:nvPr/>
        </p:nvSpPr>
        <p:spPr>
          <a:xfrm>
            <a:off x="1513196" y="2445049"/>
            <a:ext cx="1680380" cy="1446550"/>
          </a:xfrm>
          <a:prstGeom prst="rect">
            <a:avLst/>
          </a:prstGeom>
          <a:noFill/>
        </p:spPr>
        <p:txBody>
          <a:bodyPr anchor="t" rtlCol="false" vert="horz" wrap="square" tIns="45720" lIns="91440" bIns="45720" rIns="91440">
            <a:spAutoFit/>
          </a:bodyPr>
          <a:lstStyle/>
          <a:p>
            <a:pPr algn="l" marL="0">
              <a:defRPr/>
            </a:pPr>
            <a:r>
              <a:rPr lang="en-US" b="false" i="false" sz="8800" spc="100" baseline="0" u="none">
                <a:solidFill>
                  <a:schemeClr val="accent1"/>
                </a:solidFill>
                <a:latin typeface="Arial"/>
                <a:ea typeface="Arial"/>
              </a:rPr>
              <a:t>01</a:t>
            </a:r>
            <a:endParaRPr lang="en-US" sz="1100"/>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name="AutoShape 2" id="2"/>
          <p:cNvSpPr/>
          <p:nvPr>
            <p:ph type="title"/>
          </p:nvPr>
        </p:nvSpPr>
        <p:spPr>
          <a:xfrm>
            <a:off x="669924" y="1"/>
            <a:ext cx="10850563" cy="1028699"/>
          </a:xfrm>
        </p:spPr>
        <p:txBody>
          <a:bodyPr vert="horz" anchor="b" tIns="45720" lIns="91440" bIns="45720" rIns="91440">
            <a:normAutofit/>
          </a:bodyPr>
          <a:p>
            <a:pPr algn="l">
              <a:lnSpc>
                <a:spcPct val="120033"/>
              </a:lnSpc>
              <a:spcBef>
                <a:spcPct val="0"/>
              </a:spcBef>
            </a:pPr>
            <a:r>
              <a:rPr lang="zh-CN" b="true" i="false" sz="2800" baseline="0" u="none" altLang="en-US">
                <a:solidFill>
                  <a:srgbClr val="000000"/>
                </a:solidFill>
                <a:latin typeface="微软雅黑"/>
                <a:ea typeface="微软雅黑"/>
              </a:rPr>
              <a:t>What is Diabetes?</a:t>
            </a:r>
          </a:p>
        </p:txBody>
      </p:sp>
      <p:sp>
        <p:nvSpPr>
          <p:cNvPr name="Freeform 3" id="3"/>
          <p:cNvSpPr/>
          <p:nvPr/>
        </p:nvSpPr>
        <p:spPr>
          <a:xfrm>
            <a:off x="4340311" y="1649156"/>
            <a:ext cx="3118544" cy="1778601"/>
          </a:xfrm>
          <a:custGeom>
            <a:avLst/>
            <a:gdLst/>
            <a:ahLst/>
            <a:cxnLst/>
            <a:rect r="r" b="b" t="t" l="l"/>
            <a:pathLst>
              <a:path w="21600" h="21600" stroke="true" fill="norm" extrusionOk="false">
                <a:moveTo>
                  <a:pt x="0" y="21600"/>
                </a:moveTo>
                <a:cubicBezTo>
                  <a:pt x="0" y="9674"/>
                  <a:pt x="5515" y="0"/>
                  <a:pt x="12314" y="0"/>
                </a:cubicBezTo>
                <a:cubicBezTo>
                  <a:pt x="16025" y="0"/>
                  <a:pt x="19354" y="2885"/>
                  <a:pt x="21600" y="7423"/>
                </a:cubicBezTo>
              </a:path>
            </a:pathLst>
          </a:custGeom>
          <a:noFill/>
          <a:ln w="38100" cap="flat">
            <a:solidFill>
              <a:schemeClr val="accent1">
                <a:alpha val="10000"/>
              </a:schemeClr>
            </a:solidFill>
            <a:prstDash val="solid"/>
            <a:miter lim="800000"/>
          </a:ln>
          <a:effectLst/>
        </p:spPr>
        <p:txBody>
          <a:bodyPr vert="horz" anchor="ctr" tIns="45720" lIns="91440" bIns="45720" rIns="91440">
            <a:normAutofit/>
          </a:bodyPr>
          <a:p>
            <a:pPr algn="ctr" marL="0"/>
          </a:p>
        </p:txBody>
      </p:sp>
      <p:sp>
        <p:nvSpPr>
          <p:cNvPr name="Freeform 4" id="4"/>
          <p:cNvSpPr/>
          <p:nvPr/>
        </p:nvSpPr>
        <p:spPr>
          <a:xfrm>
            <a:off x="7371819" y="2178691"/>
            <a:ext cx="182652" cy="188771"/>
          </a:xfrm>
          <a:custGeom>
            <a:avLst/>
            <a:gdLst/>
            <a:ahLst/>
            <a:cxnLst/>
            <a:rect r="r" b="b" t="t" l="l"/>
            <a:pathLst>
              <a:path w="21600" h="21600" stroke="true" fill="norm" extrusionOk="false">
                <a:moveTo>
                  <a:pt x="17396" y="0"/>
                </a:moveTo>
                <a:lnTo>
                  <a:pt x="0" y="14306"/>
                </a:lnTo>
                <a:lnTo>
                  <a:pt x="21600" y="21600"/>
                </a:lnTo>
                <a:lnTo>
                  <a:pt x="17396" y="0"/>
                </a:lnTo>
                <a:close/>
              </a:path>
            </a:pathLst>
          </a:custGeom>
          <a:solidFill>
            <a:srgbClr val="FFFFFF">
              <a:lumMod val="85000"/>
            </a:srgbClr>
          </a:solidFill>
          <a:ln cap="flat">
            <a:noFill/>
            <a:prstDash val="solid"/>
          </a:ln>
          <a:effectLst/>
        </p:spPr>
        <p:txBody>
          <a:bodyPr vert="horz" anchor="ctr" tIns="45720" lIns="91440" bIns="45720" rIns="91440">
            <a:normAutofit/>
          </a:bodyPr>
          <a:p>
            <a:pPr algn="ctr" marL="0"/>
          </a:p>
        </p:txBody>
      </p:sp>
      <p:sp>
        <p:nvSpPr>
          <p:cNvPr name="Freeform 5" id="5"/>
          <p:cNvSpPr/>
          <p:nvPr/>
        </p:nvSpPr>
        <p:spPr>
          <a:xfrm>
            <a:off x="4774686" y="3323353"/>
            <a:ext cx="2277715" cy="1424581"/>
          </a:xfrm>
          <a:custGeom>
            <a:avLst/>
            <a:gdLst/>
            <a:ahLst/>
            <a:cxnLst/>
            <a:rect r="r" b="b" t="t" l="l"/>
            <a:pathLst>
              <a:path w="21407" h="19790" stroke="true" fill="norm" extrusionOk="false">
                <a:moveTo>
                  <a:pt x="21407" y="14360"/>
                </a:moveTo>
                <a:cubicBezTo>
                  <a:pt x="16510" y="21600"/>
                  <a:pt x="8567" y="21600"/>
                  <a:pt x="3670" y="14360"/>
                </a:cubicBezTo>
                <a:cubicBezTo>
                  <a:pt x="1004" y="10418"/>
                  <a:pt x="-193" y="5149"/>
                  <a:pt x="25" y="0"/>
                </a:cubicBezTo>
              </a:path>
            </a:pathLst>
          </a:custGeom>
          <a:noFill/>
          <a:ln w="38100" cap="flat">
            <a:solidFill>
              <a:schemeClr val="accent1">
                <a:alpha val="10000"/>
              </a:schemeClr>
            </a:solidFill>
            <a:prstDash val="solid"/>
            <a:miter lim="800000"/>
          </a:ln>
          <a:effectLst/>
        </p:spPr>
        <p:txBody>
          <a:bodyPr vert="horz" anchor="ctr" tIns="45720" lIns="91440" bIns="45720" rIns="91440">
            <a:normAutofit/>
          </a:bodyPr>
          <a:p>
            <a:pPr algn="ctr" marL="0"/>
          </a:p>
        </p:txBody>
      </p:sp>
      <p:sp>
        <p:nvSpPr>
          <p:cNvPr name="Freeform 6" id="6"/>
          <p:cNvSpPr/>
          <p:nvPr/>
        </p:nvSpPr>
        <p:spPr>
          <a:xfrm>
            <a:off x="6956795" y="4267818"/>
            <a:ext cx="188760" cy="182712"/>
          </a:xfrm>
          <a:custGeom>
            <a:avLst/>
            <a:gdLst/>
            <a:ahLst/>
            <a:cxnLst/>
            <a:rect r="r" b="b" t="t" l="l"/>
            <a:pathLst>
              <a:path w="21600" h="21600" stroke="true" fill="norm" extrusionOk="false">
                <a:moveTo>
                  <a:pt x="0" y="4494"/>
                </a:moveTo>
                <a:lnTo>
                  <a:pt x="14306" y="21600"/>
                </a:lnTo>
                <a:lnTo>
                  <a:pt x="21600" y="0"/>
                </a:lnTo>
                <a:lnTo>
                  <a:pt x="0" y="4494"/>
                </a:lnTo>
                <a:close/>
              </a:path>
            </a:pathLst>
          </a:custGeom>
          <a:solidFill>
            <a:srgbClr val="FFFFFF">
              <a:lumMod val="85000"/>
            </a:srgbClr>
          </a:solidFill>
          <a:ln cap="flat">
            <a:noFill/>
            <a:prstDash val="solid"/>
          </a:ln>
          <a:effectLst/>
        </p:spPr>
        <p:txBody>
          <a:bodyPr vert="horz" anchor="ctr" tIns="45720" lIns="91440" bIns="45720" rIns="91440">
            <a:normAutofit/>
          </a:bodyPr>
          <a:p>
            <a:pPr algn="ctr" marL="0"/>
          </a:p>
        </p:txBody>
      </p:sp>
      <p:sp>
        <p:nvSpPr>
          <p:cNvPr name="Freeform 7" id="7"/>
          <p:cNvSpPr/>
          <p:nvPr/>
        </p:nvSpPr>
        <p:spPr>
          <a:xfrm>
            <a:off x="3451632" y="2541564"/>
            <a:ext cx="1777358" cy="1774873"/>
          </a:xfrm>
          <a:custGeom>
            <a:avLst/>
            <a:gdLst/>
            <a:ahLst/>
            <a:cxnLst/>
            <a:rect r="r" b="b" t="t" l="l"/>
            <a:pathLst>
              <a:path w="19679" h="19679" stroke="true" fill="norm" extrusionOk="false">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cap="flat" cmpd="sng">
            <a:noFill/>
            <a:prstDash val="solid"/>
            <a:miter lim="800000"/>
          </a:ln>
          <a:effectLst/>
        </p:spPr>
        <p:txBody>
          <a:bodyPr vert="horz" anchor="ctr" tIns="0" lIns="0" bIns="0" rIns="0">
            <a:normAutofit/>
          </a:bodyPr>
          <a:p>
            <a:pPr algn="ctr" marL="0"/>
            <a:r>
              <a:rPr lang="zh-CN" b="true" i="false" sz="1600" baseline="0" u="none" altLang="en-US">
                <a:solidFill>
                  <a:srgbClr val="FFFFFF">
                    <a:lumMod val="95000"/>
                  </a:srgbClr>
                </a:solidFill>
                <a:latin typeface="微软雅黑"/>
                <a:ea typeface="微软雅黑"/>
              </a:rPr>
              <a:t>Chronic condition affecting blood sugar levels</a:t>
            </a:r>
          </a:p>
        </p:txBody>
      </p:sp>
      <p:sp>
        <p:nvSpPr>
          <p:cNvPr name="Freeform 8" id="8"/>
          <p:cNvSpPr/>
          <p:nvPr/>
        </p:nvSpPr>
        <p:spPr>
          <a:xfrm>
            <a:off x="5164642" y="2081398"/>
            <a:ext cx="2279817" cy="1360031"/>
          </a:xfrm>
          <a:custGeom>
            <a:avLst/>
            <a:gdLst/>
            <a:ahLst/>
            <a:cxnLst/>
            <a:rect r="r" b="b" t="t" l="l"/>
            <a:pathLst>
              <a:path w="21547" h="19713" stroke="true" fill="norm" extrusionOk="false">
                <a:moveTo>
                  <a:pt x="0" y="5663"/>
                </a:moveTo>
                <a:cubicBezTo>
                  <a:pt x="4928" y="-1887"/>
                  <a:pt x="12922" y="-1887"/>
                  <a:pt x="17849" y="5663"/>
                </a:cubicBezTo>
                <a:cubicBezTo>
                  <a:pt x="20368" y="9521"/>
                  <a:pt x="21600" y="14638"/>
                  <a:pt x="21545" y="19713"/>
                </a:cubicBezTo>
              </a:path>
            </a:pathLst>
          </a:custGeom>
          <a:noFill/>
          <a:ln w="38100" cap="flat">
            <a:solidFill>
              <a:schemeClr val="accent1">
                <a:alpha val="10000"/>
              </a:schemeClr>
            </a:solidFill>
            <a:prstDash val="solid"/>
            <a:miter lim="800000"/>
          </a:ln>
          <a:effectLst/>
        </p:spPr>
        <p:txBody>
          <a:bodyPr vert="horz" anchor="ctr" tIns="45720" lIns="91440" bIns="45720" rIns="91440">
            <a:normAutofit/>
          </a:bodyPr>
          <a:p>
            <a:pPr algn="ctr" marL="0"/>
          </a:p>
        </p:txBody>
      </p:sp>
      <p:sp>
        <p:nvSpPr>
          <p:cNvPr name="Freeform 9" id="9"/>
          <p:cNvSpPr/>
          <p:nvPr/>
        </p:nvSpPr>
        <p:spPr>
          <a:xfrm>
            <a:off x="5094756" y="2370059"/>
            <a:ext cx="185140" cy="185056"/>
          </a:xfrm>
          <a:custGeom>
            <a:avLst/>
            <a:gdLst/>
            <a:ahLst/>
            <a:cxnLst/>
            <a:rect r="r" b="b" t="t" l="l"/>
            <a:pathLst>
              <a:path w="21600" h="21600" stroke="true" fill="norm" extrusionOk="false">
                <a:moveTo>
                  <a:pt x="21600" y="15878"/>
                </a:moveTo>
                <a:lnTo>
                  <a:pt x="5722" y="0"/>
                </a:lnTo>
                <a:lnTo>
                  <a:pt x="0" y="21600"/>
                </a:lnTo>
                <a:lnTo>
                  <a:pt x="21600" y="15878"/>
                </a:lnTo>
                <a:close/>
              </a:path>
            </a:pathLst>
          </a:custGeom>
          <a:solidFill>
            <a:srgbClr val="FFFFFF">
              <a:lumMod val="85000"/>
            </a:srgbClr>
          </a:solidFill>
          <a:ln cap="flat">
            <a:noFill/>
            <a:prstDash val="solid"/>
          </a:ln>
          <a:effectLst/>
        </p:spPr>
        <p:txBody>
          <a:bodyPr vert="horz" anchor="ctr" tIns="45720" lIns="91440" bIns="45720" rIns="91440">
            <a:normAutofit/>
          </a:bodyPr>
          <a:p>
            <a:pPr algn="ctr" marL="0"/>
          </a:p>
        </p:txBody>
      </p:sp>
      <p:sp>
        <p:nvSpPr>
          <p:cNvPr name="Freeform 10" id="10"/>
          <p:cNvSpPr/>
          <p:nvPr/>
        </p:nvSpPr>
        <p:spPr>
          <a:xfrm>
            <a:off x="4835210" y="3427757"/>
            <a:ext cx="3063547" cy="1781088"/>
          </a:xfrm>
          <a:custGeom>
            <a:avLst/>
            <a:gdLst/>
            <a:ahLst/>
            <a:cxnLst/>
            <a:rect r="r" b="b" t="t" l="l"/>
            <a:pathLst>
              <a:path w="21600" h="21600" stroke="true" fill="norm" extrusionOk="false">
                <a:moveTo>
                  <a:pt x="21600" y="0"/>
                </a:moveTo>
                <a:cubicBezTo>
                  <a:pt x="21600" y="11941"/>
                  <a:pt x="15986" y="21600"/>
                  <a:pt x="9044" y="21600"/>
                </a:cubicBezTo>
                <a:cubicBezTo>
                  <a:pt x="5492" y="21600"/>
                  <a:pt x="2266" y="19036"/>
                  <a:pt x="0" y="14927"/>
                </a:cubicBezTo>
              </a:path>
            </a:pathLst>
          </a:custGeom>
          <a:noFill/>
          <a:ln w="38100" cap="flat">
            <a:solidFill>
              <a:schemeClr val="accent1">
                <a:alpha val="10000"/>
              </a:schemeClr>
            </a:solidFill>
            <a:prstDash val="solid"/>
            <a:miter lim="800000"/>
          </a:ln>
          <a:effectLst/>
        </p:spPr>
        <p:txBody>
          <a:bodyPr vert="horz" anchor="ctr" tIns="45720" lIns="91440" bIns="45720" rIns="91440">
            <a:normAutofit/>
          </a:bodyPr>
          <a:p>
            <a:pPr algn="ctr" marL="0"/>
          </a:p>
        </p:txBody>
      </p:sp>
      <p:sp>
        <p:nvSpPr>
          <p:cNvPr name="Freeform 11" id="11"/>
          <p:cNvSpPr/>
          <p:nvPr/>
        </p:nvSpPr>
        <p:spPr>
          <a:xfrm>
            <a:off x="4780300" y="4609429"/>
            <a:ext cx="186339" cy="185096"/>
          </a:xfrm>
          <a:custGeom>
            <a:avLst/>
            <a:gdLst/>
            <a:ahLst/>
            <a:cxnLst/>
            <a:rect r="r" b="b" t="t" l="l"/>
            <a:pathLst>
              <a:path w="21600" h="21600" stroke="true" fill="norm" extrusionOk="false">
                <a:moveTo>
                  <a:pt x="5826" y="21600"/>
                </a:moveTo>
                <a:lnTo>
                  <a:pt x="21600" y="5722"/>
                </a:lnTo>
                <a:lnTo>
                  <a:pt x="0" y="0"/>
                </a:lnTo>
                <a:lnTo>
                  <a:pt x="5826" y="21600"/>
                </a:lnTo>
                <a:close/>
              </a:path>
            </a:pathLst>
          </a:custGeom>
          <a:solidFill>
            <a:srgbClr val="FFFFFF">
              <a:lumMod val="85000"/>
            </a:srgbClr>
          </a:solidFill>
          <a:ln cap="flat">
            <a:noFill/>
            <a:prstDash val="solid"/>
          </a:ln>
          <a:effectLst/>
        </p:spPr>
        <p:txBody>
          <a:bodyPr vert="horz" anchor="ctr" tIns="45720" lIns="91440" bIns="45720" rIns="91440">
            <a:normAutofit/>
          </a:bodyPr>
          <a:p>
            <a:pPr algn="ctr" marL="0"/>
          </a:p>
        </p:txBody>
      </p:sp>
      <p:sp>
        <p:nvSpPr>
          <p:cNvPr name="Freeform 12" id="12"/>
          <p:cNvSpPr/>
          <p:nvPr/>
        </p:nvSpPr>
        <p:spPr>
          <a:xfrm>
            <a:off x="7010077" y="2541564"/>
            <a:ext cx="1774873" cy="1774873"/>
          </a:xfrm>
          <a:custGeom>
            <a:avLst/>
            <a:gdLst/>
            <a:ahLst/>
            <a:cxnLst/>
            <a:rect r="r" b="b" t="t" l="l"/>
            <a:pathLst>
              <a:path w="19679" h="19679" stroke="true" fill="norm" extrusionOk="false">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cap="flat" cmpd="sng">
            <a:noFill/>
            <a:prstDash val="solid"/>
            <a:miter lim="800000"/>
          </a:ln>
          <a:effectLst/>
        </p:spPr>
        <p:txBody>
          <a:bodyPr vert="horz" anchor="ctr" tIns="0" lIns="0" bIns="0" rIns="0">
            <a:normAutofit/>
          </a:bodyPr>
          <a:p>
            <a:pPr algn="ctr" marL="0"/>
            <a:r>
              <a:rPr lang="zh-CN" b="true" i="false" sz="1600" baseline="0" u="none" altLang="en-US">
                <a:solidFill>
                  <a:srgbClr val="FFFFFF"/>
                </a:solidFill>
                <a:latin typeface="微软雅黑"/>
                <a:ea typeface="微软雅黑"/>
              </a:rPr>
              <a:t>Complications: cardiovascular disease, kidney damage, blindness</a:t>
            </a:r>
          </a:p>
        </p:txBody>
      </p:sp>
      <p:grpSp>
        <p:nvGrpSpPr>
          <p:cNvPr name="Group 13" id="13"/>
          <p:cNvGrpSpPr/>
          <p:nvPr/>
        </p:nvGrpSpPr>
        <p:grpSpPr>
          <a:xfrm>
            <a:off x="3020086" y="3427756"/>
            <a:ext cx="524504" cy="524504"/>
            <a:chOff x="6280764" y="3249404"/>
            <a:chExt cx="725076" cy="725076"/>
          </a:xfrm>
        </p:grpSpPr>
        <p:sp>
          <p:nvSpPr>
            <p:cNvPr name="AutoShape 14" id="14"/>
            <p:cNvSpPr/>
            <p:nvPr/>
          </p:nvSpPr>
          <p:spPr>
            <a:xfrm>
              <a:off x="6280764" y="3249404"/>
              <a:ext cx="725076" cy="725076"/>
            </a:xfrm>
            <a:prstGeom prst="ellipse">
              <a:avLst/>
            </a:prstGeom>
            <a:solidFill>
              <a:schemeClr val="accent1"/>
            </a:solidFill>
            <a:ln w="28575" cap="rnd">
              <a:solidFill>
                <a:srgbClr val="FFFFFF"/>
              </a:solidFill>
              <a:prstDash val="solid"/>
            </a:ln>
            <a:effectLst/>
          </p:spPr>
          <p:txBody>
            <a:bodyPr vert="horz" rot="0" anchor="ctr" wrap="square" tIns="45720" lIns="91440" bIns="45720" rIns="91440">
              <a:prstTxWarp prst="textNoShape">
                <a:avLst/>
              </a:prstTxWarp>
              <a:normAutofit/>
            </a:bodyPr>
            <a:p>
              <a:pPr algn="ctr" marL="0"/>
            </a:p>
          </p:txBody>
        </p:sp>
        <p:sp>
          <p:nvSpPr>
            <p:cNvPr name="Freeform 15" id="15"/>
            <p:cNvSpPr/>
            <p:nvPr/>
          </p:nvSpPr>
          <p:spPr>
            <a:xfrm>
              <a:off x="6477469" y="3429853"/>
              <a:ext cx="331665" cy="364178"/>
            </a:xfrm>
            <a:custGeom>
              <a:avLst/>
              <a:gdLst/>
              <a:ahLst/>
              <a:cxnLst/>
              <a:rect r="r" b="b" t="t" l="l"/>
              <a:pathLst>
                <a:path w="554291" h="608626" stroke="true" fill="norm" extrusionOk="true">
                  <a:moveTo>
                    <a:pt x="456672" y="415857"/>
                  </a:moveTo>
                  <a:cubicBezTo>
                    <a:pt x="461878" y="415857"/>
                    <a:pt x="467099" y="417848"/>
                    <a:pt x="471089" y="421830"/>
                  </a:cubicBezTo>
                  <a:cubicBezTo>
                    <a:pt x="479068" y="429793"/>
                    <a:pt x="479068" y="442676"/>
                    <a:pt x="471089" y="450522"/>
                  </a:cubicBezTo>
                  <a:lnTo>
                    <a:pt x="413830" y="507673"/>
                  </a:lnTo>
                  <a:cubicBezTo>
                    <a:pt x="409841" y="511654"/>
                    <a:pt x="404678" y="513645"/>
                    <a:pt x="399398" y="513645"/>
                  </a:cubicBezTo>
                  <a:cubicBezTo>
                    <a:pt x="394235" y="513645"/>
                    <a:pt x="389072" y="511654"/>
                    <a:pt x="385083" y="507673"/>
                  </a:cubicBezTo>
                  <a:lnTo>
                    <a:pt x="346128" y="468792"/>
                  </a:lnTo>
                  <a:cubicBezTo>
                    <a:pt x="338149" y="460945"/>
                    <a:pt x="338149" y="448063"/>
                    <a:pt x="346128" y="440099"/>
                  </a:cubicBezTo>
                  <a:cubicBezTo>
                    <a:pt x="354107" y="432136"/>
                    <a:pt x="367013" y="432136"/>
                    <a:pt x="374875" y="440099"/>
                  </a:cubicBezTo>
                  <a:lnTo>
                    <a:pt x="399398" y="464576"/>
                  </a:lnTo>
                  <a:lnTo>
                    <a:pt x="442342" y="421830"/>
                  </a:lnTo>
                  <a:cubicBezTo>
                    <a:pt x="446273" y="417848"/>
                    <a:pt x="451465" y="415857"/>
                    <a:pt x="456672" y="415857"/>
                  </a:cubicBezTo>
                  <a:close/>
                  <a:moveTo>
                    <a:pt x="407270" y="358184"/>
                  </a:moveTo>
                  <a:cubicBezTo>
                    <a:pt x="348837" y="358184"/>
                    <a:pt x="301434" y="405508"/>
                    <a:pt x="301434" y="463844"/>
                  </a:cubicBezTo>
                  <a:cubicBezTo>
                    <a:pt x="301434" y="522295"/>
                    <a:pt x="348837" y="569619"/>
                    <a:pt x="407270" y="569619"/>
                  </a:cubicBezTo>
                  <a:cubicBezTo>
                    <a:pt x="465703" y="569619"/>
                    <a:pt x="513106" y="522295"/>
                    <a:pt x="513106" y="463844"/>
                  </a:cubicBezTo>
                  <a:cubicBezTo>
                    <a:pt x="513106" y="405508"/>
                    <a:pt x="465703" y="358184"/>
                    <a:pt x="407270" y="358184"/>
                  </a:cubicBezTo>
                  <a:close/>
                  <a:moveTo>
                    <a:pt x="316218" y="170998"/>
                  </a:moveTo>
                  <a:cubicBezTo>
                    <a:pt x="301317" y="170998"/>
                    <a:pt x="289231" y="183063"/>
                    <a:pt x="289231" y="197939"/>
                  </a:cubicBezTo>
                  <a:cubicBezTo>
                    <a:pt x="289231" y="212816"/>
                    <a:pt x="301317" y="224881"/>
                    <a:pt x="316218" y="224881"/>
                  </a:cubicBezTo>
                  <a:cubicBezTo>
                    <a:pt x="331002" y="224881"/>
                    <a:pt x="343205" y="212816"/>
                    <a:pt x="343205" y="197939"/>
                  </a:cubicBezTo>
                  <a:cubicBezTo>
                    <a:pt x="343205" y="183063"/>
                    <a:pt x="331002" y="170998"/>
                    <a:pt x="316218" y="170998"/>
                  </a:cubicBezTo>
                  <a:close/>
                  <a:moveTo>
                    <a:pt x="111586" y="170998"/>
                  </a:moveTo>
                  <a:cubicBezTo>
                    <a:pt x="96801" y="170998"/>
                    <a:pt x="84599" y="183063"/>
                    <a:pt x="84599" y="197939"/>
                  </a:cubicBezTo>
                  <a:cubicBezTo>
                    <a:pt x="84599" y="212816"/>
                    <a:pt x="96801" y="224881"/>
                    <a:pt x="111586" y="224881"/>
                  </a:cubicBezTo>
                  <a:cubicBezTo>
                    <a:pt x="126487" y="224881"/>
                    <a:pt x="138573" y="212816"/>
                    <a:pt x="138573" y="197939"/>
                  </a:cubicBezTo>
                  <a:cubicBezTo>
                    <a:pt x="138573" y="183063"/>
                    <a:pt x="126487" y="170998"/>
                    <a:pt x="111586" y="170998"/>
                  </a:cubicBezTo>
                  <a:close/>
                  <a:moveTo>
                    <a:pt x="9387" y="134568"/>
                  </a:moveTo>
                  <a:lnTo>
                    <a:pt x="418417" y="134568"/>
                  </a:lnTo>
                  <a:cubicBezTo>
                    <a:pt x="423580" y="134568"/>
                    <a:pt x="427804" y="138785"/>
                    <a:pt x="427804" y="143939"/>
                  </a:cubicBezTo>
                  <a:lnTo>
                    <a:pt x="427804" y="320349"/>
                  </a:lnTo>
                  <a:cubicBezTo>
                    <a:pt x="499026" y="329486"/>
                    <a:pt x="554291" y="390397"/>
                    <a:pt x="554291" y="463844"/>
                  </a:cubicBezTo>
                  <a:cubicBezTo>
                    <a:pt x="554291" y="543732"/>
                    <a:pt x="489287" y="608626"/>
                    <a:pt x="409382" y="608626"/>
                  </a:cubicBezTo>
                  <a:cubicBezTo>
                    <a:pt x="357520" y="608626"/>
                    <a:pt x="311994" y="581333"/>
                    <a:pt x="286415" y="540452"/>
                  </a:cubicBezTo>
                  <a:lnTo>
                    <a:pt x="46934" y="540452"/>
                  </a:lnTo>
                  <a:cubicBezTo>
                    <a:pt x="21003" y="540452"/>
                    <a:pt x="0" y="519484"/>
                    <a:pt x="0" y="493597"/>
                  </a:cubicBezTo>
                  <a:lnTo>
                    <a:pt x="0" y="143939"/>
                  </a:lnTo>
                  <a:cubicBezTo>
                    <a:pt x="0" y="138785"/>
                    <a:pt x="4224" y="134568"/>
                    <a:pt x="9387" y="134568"/>
                  </a:cubicBezTo>
                  <a:close/>
                  <a:moveTo>
                    <a:pt x="211220" y="0"/>
                  </a:moveTo>
                  <a:lnTo>
                    <a:pt x="216618" y="0"/>
                  </a:lnTo>
                  <a:cubicBezTo>
                    <a:pt x="282099" y="0"/>
                    <a:pt x="335493" y="52948"/>
                    <a:pt x="335962" y="118197"/>
                  </a:cubicBezTo>
                  <a:lnTo>
                    <a:pt x="289022" y="118197"/>
                  </a:lnTo>
                  <a:cubicBezTo>
                    <a:pt x="288553" y="78837"/>
                    <a:pt x="256282" y="46857"/>
                    <a:pt x="216618" y="46857"/>
                  </a:cubicBezTo>
                  <a:lnTo>
                    <a:pt x="211220" y="46857"/>
                  </a:lnTo>
                  <a:cubicBezTo>
                    <a:pt x="171556" y="46857"/>
                    <a:pt x="139285" y="78837"/>
                    <a:pt x="138816" y="118197"/>
                  </a:cubicBezTo>
                  <a:lnTo>
                    <a:pt x="91876" y="118197"/>
                  </a:lnTo>
                  <a:cubicBezTo>
                    <a:pt x="92345" y="52948"/>
                    <a:pt x="145739" y="0"/>
                    <a:pt x="211220" y="0"/>
                  </a:cubicBezTo>
                  <a:close/>
                </a:path>
              </a:pathLst>
            </a:custGeom>
            <a:solidFill>
              <a:srgbClr val="FFFFFF"/>
            </a:solidFill>
            <a:ln cap="rnd">
              <a:noFill/>
              <a:prstDash val="solid"/>
            </a:ln>
            <a:effectLst/>
          </p:spPr>
          <p:txBody>
            <a:bodyPr vert="horz" rot="0" anchor="ctr" wrap="square" tIns="45720" lIns="91440" bIns="45720" rIns="91440">
              <a:prstTxWarp prst="textNoShape">
                <a:avLst/>
              </a:prstTxWarp>
              <a:normAutofit/>
            </a:bodyPr>
            <a:p>
              <a:pPr algn="ctr" marL="0"/>
            </a:p>
          </p:txBody>
        </p:sp>
      </p:grpSp>
      <p:grpSp>
        <p:nvGrpSpPr>
          <p:cNvPr name="Group 16" id="16"/>
          <p:cNvGrpSpPr/>
          <p:nvPr/>
        </p:nvGrpSpPr>
        <p:grpSpPr>
          <a:xfrm>
            <a:off x="8522698" y="2555115"/>
            <a:ext cx="524504" cy="524504"/>
            <a:chOff x="6280764" y="3249404"/>
            <a:chExt cx="725076" cy="725076"/>
          </a:xfrm>
        </p:grpSpPr>
        <p:sp>
          <p:nvSpPr>
            <p:cNvPr name="AutoShape 17" id="17"/>
            <p:cNvSpPr/>
            <p:nvPr/>
          </p:nvSpPr>
          <p:spPr>
            <a:xfrm>
              <a:off x="6280764" y="3249404"/>
              <a:ext cx="725076" cy="725076"/>
            </a:xfrm>
            <a:prstGeom prst="ellipse">
              <a:avLst/>
            </a:prstGeom>
            <a:solidFill>
              <a:schemeClr val="accent2"/>
            </a:solidFill>
            <a:ln w="28575" cap="rnd">
              <a:solidFill>
                <a:srgbClr val="FFFFFF"/>
              </a:solidFill>
              <a:prstDash val="solid"/>
            </a:ln>
            <a:effectLst/>
          </p:spPr>
          <p:txBody>
            <a:bodyPr vert="horz" rot="0" anchor="ctr" wrap="square" tIns="45720" lIns="91440" bIns="45720" rIns="91440">
              <a:prstTxWarp prst="textNoShape">
                <a:avLst/>
              </a:prstTxWarp>
              <a:normAutofit/>
            </a:bodyPr>
            <a:p>
              <a:pPr algn="ctr" marL="0"/>
            </a:p>
          </p:txBody>
        </p:sp>
        <p:sp>
          <p:nvSpPr>
            <p:cNvPr name="Freeform 18" id="18"/>
            <p:cNvSpPr/>
            <p:nvPr/>
          </p:nvSpPr>
          <p:spPr>
            <a:xfrm>
              <a:off x="6536560" y="3429853"/>
              <a:ext cx="213483" cy="364178"/>
            </a:xfrm>
            <a:custGeom>
              <a:avLst/>
              <a:gdLst/>
              <a:ahLst/>
              <a:cxnLst/>
              <a:rect r="r" b="b" t="t" l="l"/>
              <a:pathLst>
                <a:path w="356285" h="607780" stroke="true" fill="norm" extrusionOk="true">
                  <a:moveTo>
                    <a:pt x="274579" y="202445"/>
                  </a:moveTo>
                  <a:lnTo>
                    <a:pt x="281133" y="205150"/>
                  </a:lnTo>
                  <a:lnTo>
                    <a:pt x="281133" y="223692"/>
                  </a:lnTo>
                  <a:lnTo>
                    <a:pt x="264127" y="223692"/>
                  </a:lnTo>
                  <a:lnTo>
                    <a:pt x="264127" y="206759"/>
                  </a:lnTo>
                  <a:close/>
                  <a:moveTo>
                    <a:pt x="83842" y="202445"/>
                  </a:moveTo>
                  <a:lnTo>
                    <a:pt x="92088" y="205848"/>
                  </a:lnTo>
                  <a:lnTo>
                    <a:pt x="92088" y="223692"/>
                  </a:lnTo>
                  <a:lnTo>
                    <a:pt x="75082" y="223692"/>
                  </a:lnTo>
                  <a:lnTo>
                    <a:pt x="75082" y="206077"/>
                  </a:lnTo>
                  <a:close/>
                  <a:moveTo>
                    <a:pt x="264127" y="165123"/>
                  </a:moveTo>
                  <a:lnTo>
                    <a:pt x="264127" y="206759"/>
                  </a:lnTo>
                  <a:lnTo>
                    <a:pt x="257512" y="209488"/>
                  </a:lnTo>
                  <a:cubicBezTo>
                    <a:pt x="253151" y="213843"/>
                    <a:pt x="250459" y="219864"/>
                    <a:pt x="250459" y="226529"/>
                  </a:cubicBezTo>
                  <a:cubicBezTo>
                    <a:pt x="250459" y="239771"/>
                    <a:pt x="261228" y="250613"/>
                    <a:pt x="274579" y="250613"/>
                  </a:cubicBezTo>
                  <a:cubicBezTo>
                    <a:pt x="287930" y="250613"/>
                    <a:pt x="298699" y="239771"/>
                    <a:pt x="298699" y="226529"/>
                  </a:cubicBezTo>
                  <a:cubicBezTo>
                    <a:pt x="298699" y="219864"/>
                    <a:pt x="296007" y="213843"/>
                    <a:pt x="291646" y="209488"/>
                  </a:cubicBezTo>
                  <a:lnTo>
                    <a:pt x="281133" y="205150"/>
                  </a:lnTo>
                  <a:lnTo>
                    <a:pt x="281133" y="165123"/>
                  </a:lnTo>
                  <a:close/>
                  <a:moveTo>
                    <a:pt x="75082" y="165123"/>
                  </a:moveTo>
                  <a:lnTo>
                    <a:pt x="75082" y="206077"/>
                  </a:lnTo>
                  <a:lnTo>
                    <a:pt x="66854" y="209488"/>
                  </a:lnTo>
                  <a:cubicBezTo>
                    <a:pt x="62504" y="213843"/>
                    <a:pt x="59811" y="219864"/>
                    <a:pt x="59811" y="226529"/>
                  </a:cubicBezTo>
                  <a:cubicBezTo>
                    <a:pt x="59811" y="239771"/>
                    <a:pt x="70581" y="250613"/>
                    <a:pt x="83842" y="250613"/>
                  </a:cubicBezTo>
                  <a:cubicBezTo>
                    <a:pt x="97193" y="250613"/>
                    <a:pt x="107962" y="239771"/>
                    <a:pt x="107962" y="226529"/>
                  </a:cubicBezTo>
                  <a:cubicBezTo>
                    <a:pt x="107962" y="219864"/>
                    <a:pt x="105270" y="213843"/>
                    <a:pt x="100909" y="209488"/>
                  </a:cubicBezTo>
                  <a:lnTo>
                    <a:pt x="92088" y="205848"/>
                  </a:lnTo>
                  <a:lnTo>
                    <a:pt x="92088" y="165123"/>
                  </a:lnTo>
                  <a:close/>
                  <a:moveTo>
                    <a:pt x="177831" y="23550"/>
                  </a:moveTo>
                  <a:cubicBezTo>
                    <a:pt x="131460" y="23550"/>
                    <a:pt x="93811" y="61231"/>
                    <a:pt x="93811" y="107532"/>
                  </a:cubicBezTo>
                  <a:lnTo>
                    <a:pt x="93811" y="136593"/>
                  </a:lnTo>
                  <a:lnTo>
                    <a:pt x="261940" y="136593"/>
                  </a:lnTo>
                  <a:lnTo>
                    <a:pt x="261940" y="107532"/>
                  </a:lnTo>
                  <a:cubicBezTo>
                    <a:pt x="261940" y="61231"/>
                    <a:pt x="224202" y="23550"/>
                    <a:pt x="177831" y="23550"/>
                  </a:cubicBezTo>
                  <a:close/>
                  <a:moveTo>
                    <a:pt x="177831" y="0"/>
                  </a:moveTo>
                  <a:cubicBezTo>
                    <a:pt x="237197" y="0"/>
                    <a:pt x="285526" y="48256"/>
                    <a:pt x="285526" y="107532"/>
                  </a:cubicBezTo>
                  <a:lnTo>
                    <a:pt x="285526" y="136681"/>
                  </a:lnTo>
                  <a:lnTo>
                    <a:pt x="344536" y="136681"/>
                  </a:lnTo>
                  <a:cubicBezTo>
                    <a:pt x="351034" y="136681"/>
                    <a:pt x="356285" y="141925"/>
                    <a:pt x="356285" y="148412"/>
                  </a:cubicBezTo>
                  <a:lnTo>
                    <a:pt x="356285" y="596049"/>
                  </a:lnTo>
                  <a:cubicBezTo>
                    <a:pt x="356285" y="602537"/>
                    <a:pt x="351034" y="607780"/>
                    <a:pt x="344536" y="607780"/>
                  </a:cubicBezTo>
                  <a:lnTo>
                    <a:pt x="11838" y="607780"/>
                  </a:lnTo>
                  <a:cubicBezTo>
                    <a:pt x="5340" y="607780"/>
                    <a:pt x="0" y="602537"/>
                    <a:pt x="0" y="596049"/>
                  </a:cubicBezTo>
                  <a:lnTo>
                    <a:pt x="0" y="148412"/>
                  </a:lnTo>
                  <a:cubicBezTo>
                    <a:pt x="0" y="141925"/>
                    <a:pt x="5340" y="136681"/>
                    <a:pt x="11838" y="136681"/>
                  </a:cubicBezTo>
                  <a:lnTo>
                    <a:pt x="70225" y="136681"/>
                  </a:lnTo>
                  <a:lnTo>
                    <a:pt x="70225" y="107532"/>
                  </a:lnTo>
                  <a:cubicBezTo>
                    <a:pt x="70225" y="48256"/>
                    <a:pt x="118465" y="0"/>
                    <a:pt x="177831" y="0"/>
                  </a:cubicBezTo>
                  <a:close/>
                </a:path>
              </a:pathLst>
            </a:custGeom>
            <a:solidFill>
              <a:srgbClr val="FFFFFF"/>
            </a:solidFill>
            <a:ln cap="rnd">
              <a:noFill/>
              <a:prstDash val="solid"/>
            </a:ln>
            <a:effectLst/>
          </p:spPr>
          <p:txBody>
            <a:bodyPr vert="horz" rot="0" anchor="ctr" wrap="square" tIns="45720" lIns="91440" bIns="45720" rIns="91440">
              <a:prstTxWarp prst="textNoShape">
                <a:avLst/>
              </a:prstTxWarp>
              <a:normAutofit/>
            </a:bodyPr>
            <a:p>
              <a:pPr algn="ctr" marL="0"/>
            </a:p>
          </p:txBody>
        </p:sp>
      </p:grpSp>
      <p:sp>
        <p:nvSpPr>
          <p:cNvPr name="TextBox 19" id="19"/>
          <p:cNvSpPr txBox="true"/>
          <p:nvPr/>
        </p:nvSpPr>
        <p:spPr>
          <a:xfrm>
            <a:off x="177379" y="2440966"/>
            <a:ext cx="2836837" cy="1973580"/>
          </a:xfrm>
          <a:prstGeom prst="rect">
            <a:avLst/>
          </a:prstGeom>
          <a:noFill/>
        </p:spPr>
        <p:txBody>
          <a:bodyPr anchor="ctr" rtlCol="false" vert="horz" wrap="square" tIns="45720" lIns="91440" bIns="45720" rIns="91440">
            <a:spAutoFit/>
          </a:bodyPr>
          <a:lstStyle/>
          <a:p>
            <a:pPr algn="l" marL="0">
              <a:lnSpc>
                <a:spcPct val="130000"/>
              </a:lnSpc>
              <a:defRPr/>
            </a:pPr>
            <a:r>
              <a:rPr lang="zh-CN" b="false" i="false" sz="1400" baseline="0" u="none" altLang="en-US">
                <a:solidFill>
                  <a:srgbClr val="000000"/>
                </a:solidFill>
                <a:latin typeface="微软雅黑"/>
                <a:ea typeface="微软雅黑"/>
              </a:rPr>
              <a:t>Diabetes is characterized by the body's inability to produce or effectively use insulin, leading to elevated blood sugar levels. This chronic condition requires careful management to prevent severe health issues.</a:t>
            </a:r>
            <a:endParaRPr lang="en-US" sz="1100"/>
          </a:p>
        </p:txBody>
      </p:sp>
      <p:sp>
        <p:nvSpPr>
          <p:cNvPr name="TextBox 20" id="20"/>
          <p:cNvSpPr txBox="true"/>
          <p:nvPr/>
        </p:nvSpPr>
        <p:spPr>
          <a:xfrm>
            <a:off x="9171913" y="2278716"/>
            <a:ext cx="2842707" cy="2287270"/>
          </a:xfrm>
          <a:prstGeom prst="rect">
            <a:avLst/>
          </a:prstGeom>
          <a:noFill/>
        </p:spPr>
        <p:txBody>
          <a:bodyPr anchor="ctr" rtlCol="false" vert="horz" wrap="square" tIns="45720" lIns="91440" bIns="45720" rIns="91440">
            <a:spAutoFit/>
          </a:bodyPr>
          <a:lstStyle/>
          <a:p>
            <a:pPr algn="l" marL="0">
              <a:lnSpc>
                <a:spcPct val="130000"/>
              </a:lnSpc>
              <a:defRPr/>
            </a:pPr>
            <a:r>
              <a:rPr lang="zh-CN" b="false" i="false" sz="1400" baseline="0" u="none" altLang="en-US">
                <a:solidFill>
                  <a:srgbClr val="000000"/>
                </a:solidFill>
                <a:latin typeface="微软雅黑"/>
                <a:ea typeface="微软雅黑"/>
              </a:rPr>
              <a:t>If left untreated, diabetes can result in serious complications, including cardiovascular diseases, which increase the risk of heart attack, and kidney damage, resulting in renal failure. Additionally, it may lead to vision problems or blindness over time.</a:t>
            </a:r>
            <a:endParaRPr lang="en-US" sz="1100"/>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name="AutoShape 2" id="2"/>
          <p:cNvSpPr/>
          <p:nvPr/>
        </p:nvSpPr>
        <p:spPr>
          <a:xfrm>
            <a:off x="4694060" y="2149969"/>
            <a:ext cx="2781653" cy="2781653"/>
          </a:xfrm>
          <a:prstGeom prst="ellipse">
            <a:avLst/>
          </a:prstGeom>
          <a:gradFill>
            <a:gsLst>
              <a:gs pos="0">
                <a:srgbClr val="7E8AF1">
                  <a:lumMod val="60000"/>
                  <a:lumOff val="40000"/>
                </a:srgbClr>
              </a:gs>
              <a:gs pos="50000">
                <a:srgbClr val="7E8AF1"/>
              </a:gs>
            </a:gsLst>
            <a:lin ang="2700000"/>
          </a:gradFill>
          <a:ln>
            <a:noFill/>
          </a:ln>
          <a:effectLst>
            <a:outerShdw algn="tl" blurRad="177800" dir="2700000" dist="152400" rotWithShape="false">
              <a:schemeClr val="accent2">
                <a:alpha val="20000"/>
              </a:schemeClr>
            </a:outerShdw>
          </a:effectLst>
        </p:spPr>
        <p:txBody>
          <a:bodyPr vert="horz" anchor="ctr" tIns="45720" lIns="91440" bIns="45720" rIns="91440">
            <a:normAutofit/>
          </a:bodyPr>
          <a:p>
            <a:pPr algn="l" marL="0"/>
          </a:p>
        </p:txBody>
      </p:sp>
      <p:pic>
        <p:nvPicPr>
          <p:cNvPr name="image2.png" id="3"/>
          <p:cNvPicPr>
            <a:picLocks noChangeAspect="true"/>
          </p:cNvPicPr>
          <p:nvPr/>
        </p:nvPicPr>
        <p:blipFill>
          <a:blip r:embed="rId2"/>
          <a:stretch>
            <a:fillRect t="0" l="0" b="0" r="0"/>
          </a:stretch>
        </p:blipFill>
        <p:spPr>
          <a:xfrm>
            <a:off x="5133286" y="2628036"/>
            <a:ext cx="1903202" cy="1825521"/>
          </a:xfrm>
          <a:prstGeom prst="rect">
            <a:avLst/>
          </a:prstGeom>
        </p:spPr>
      </p:pic>
      <p:sp>
        <p:nvSpPr>
          <p:cNvPr name="AutoShape 4" id="4"/>
          <p:cNvSpPr/>
          <p:nvPr/>
        </p:nvSpPr>
        <p:spPr>
          <a:xfrm flipH="true">
            <a:off x="263900" y="1306576"/>
            <a:ext cx="3608835" cy="4270342"/>
          </a:xfrm>
          <a:prstGeom prst="roundRect">
            <a:avLst>
              <a:gd name="adj" fmla="val 6200"/>
            </a:avLst>
          </a:prstGeom>
          <a:solidFill>
            <a:schemeClr val="accent1">
              <a:alpha val="10000"/>
            </a:schemeClr>
          </a:solidFill>
          <a:ln>
            <a:noFill/>
          </a:ln>
        </p:spPr>
        <p:txBody>
          <a:bodyPr vert="horz" anchor="ctr" tIns="45720" lIns="180000" bIns="45720" rIns="91440">
            <a:normAutofit/>
          </a:bodyPr>
          <a:p>
            <a:pPr algn="l" marL="0"/>
          </a:p>
        </p:txBody>
      </p:sp>
      <p:sp>
        <p:nvSpPr>
          <p:cNvPr name="TextBox 5" id="5"/>
          <p:cNvSpPr txBox="true"/>
          <p:nvPr/>
        </p:nvSpPr>
        <p:spPr>
          <a:xfrm flipH="true">
            <a:off x="373221" y="1562285"/>
            <a:ext cx="3350834" cy="338554"/>
          </a:xfrm>
          <a:prstGeom prst="rect">
            <a:avLst/>
          </a:prstGeom>
          <a:noFill/>
          <a:ln cap="rnd">
            <a:noFill/>
            <a:prstDash val="solid"/>
          </a:ln>
          <a:effectLst/>
        </p:spPr>
        <p:txBody>
          <a:bodyPr anchor="t" rtlCol="false" vert="horz" rot="0" wrap="square" tIns="45720" lIns="91440" bIns="45720" rIns="91440">
            <a:prstTxWarp prst="textNoShape">
              <a:avLst/>
            </a:prstTxWarp>
            <a:spAutoFit/>
          </a:bodyPr>
          <a:lstStyle/>
          <a:p>
            <a:pPr algn="r" marL="0">
              <a:defRPr/>
            </a:pPr>
            <a:r>
              <a:rPr lang="zh-CN" b="true" i="false" sz="1600" baseline="0" u="none" altLang="en-US">
                <a:solidFill>
                  <a:srgbClr val="000000"/>
                </a:solidFill>
                <a:latin typeface="微软雅黑"/>
                <a:ea typeface="微软雅黑"/>
              </a:rPr>
              <a:t>Build a machine learning model</a:t>
            </a:r>
            <a:endParaRPr lang="en-US" sz="1100"/>
          </a:p>
        </p:txBody>
      </p:sp>
      <p:sp>
        <p:nvSpPr>
          <p:cNvPr name="AutoShape 6" id="6"/>
          <p:cNvSpPr/>
          <p:nvPr/>
        </p:nvSpPr>
        <p:spPr>
          <a:xfrm flipH="true">
            <a:off x="373223" y="2020386"/>
            <a:ext cx="3350836" cy="1400384"/>
          </a:xfrm>
          <a:prstGeom prst="rect">
            <a:avLst/>
          </a:prstGeom>
        </p:spPr>
        <p:txBody>
          <a:bodyPr vert="horz" anchor="t" wrap="square" tIns="45720" lIns="91440" bIns="45720" rIns="91440">
            <a:spAutoFit/>
          </a:bodyPr>
          <a:p>
            <a:pPr algn="r" marL="0">
              <a:lnSpc>
                <a:spcPct val="150000"/>
              </a:lnSpc>
            </a:pPr>
            <a:r>
              <a:rPr lang="zh-CN" b="false" i="false" sz="1400" baseline="0" u="none" altLang="en-US">
                <a:ln/>
                <a:solidFill>
                  <a:srgbClr val="000000"/>
                </a:solidFill>
                <a:effectLst/>
                <a:latin typeface="微软雅黑"/>
                <a:ea typeface="微软雅黑"/>
              </a:rPr>
              <a:t>The primary objective of this study is to develop a machine learning model that accurately predicts the likelihood of diabetes based on various health metrics and diagnostic information.</a:t>
            </a:r>
          </a:p>
        </p:txBody>
      </p:sp>
      <p:sp>
        <p:nvSpPr>
          <p:cNvPr name="TextBox 7" id="7"/>
          <p:cNvSpPr txBox="true"/>
          <p:nvPr/>
        </p:nvSpPr>
        <p:spPr>
          <a:xfrm flipH="true">
            <a:off x="3724060" y="3263841"/>
            <a:ext cx="720000" cy="720000"/>
          </a:xfrm>
          <a:prstGeom prst="ellipse">
            <a:avLst/>
          </a:prstGeom>
          <a:gradFill>
            <a:gsLst>
              <a:gs pos="0">
                <a:srgbClr val="5066E9">
                  <a:lumMod val="60000"/>
                  <a:lumOff val="40000"/>
                </a:srgbClr>
              </a:gs>
              <a:gs pos="50000">
                <a:srgbClr val="5066E9"/>
              </a:gs>
            </a:gsLst>
            <a:lin ang="2700000"/>
          </a:gradFill>
          <a:ln>
            <a:noFill/>
          </a:ln>
          <a:effectLst>
            <a:outerShdw algn="tl" blurRad="177800" dir="2700000" dist="152400" rotWithShape="false">
              <a:schemeClr val="accent1">
                <a:alpha val="20000"/>
              </a:schemeClr>
            </a:outerShdw>
          </a:effectLst>
        </p:spPr>
        <p:txBody>
          <a:bodyPr anchor="ctr" rtlCol="false" vert="horz" tIns="45720" lIns="91440" bIns="45720" rIns="91440">
            <a:normAutofit/>
          </a:bodyPr>
          <a:lstStyle/>
          <a:p>
            <a:pPr algn="l" marL="0">
              <a:defRPr/>
            </a:pPr>
            <a:r>
              <a:rPr lang="en-US" b="true" i="false" sz="2000" baseline="0" u="none">
                <a:solidFill>
                  <a:schemeClr val="lt1"/>
                </a:solidFill>
                <a:latin typeface="Arial"/>
                <a:ea typeface="Arial"/>
              </a:rPr>
              <a:t>01</a:t>
            </a:r>
            <a:endParaRPr lang="en-US" sz="1100"/>
          </a:p>
        </p:txBody>
      </p:sp>
      <p:sp>
        <p:nvSpPr>
          <p:cNvPr name="AutoShape 8" id="8"/>
          <p:cNvSpPr/>
          <p:nvPr/>
        </p:nvSpPr>
        <p:spPr>
          <a:xfrm>
            <a:off x="8261523" y="1306576"/>
            <a:ext cx="3666577" cy="4270342"/>
          </a:xfrm>
          <a:prstGeom prst="roundRect">
            <a:avLst>
              <a:gd name="adj" fmla="val 6200"/>
            </a:avLst>
          </a:prstGeom>
          <a:solidFill>
            <a:schemeClr val="accent2">
              <a:alpha val="10000"/>
            </a:schemeClr>
          </a:solidFill>
          <a:ln>
            <a:noFill/>
          </a:ln>
        </p:spPr>
        <p:txBody>
          <a:bodyPr vert="horz" anchor="ctr" tIns="45720" lIns="180000" bIns="45720" rIns="91440">
            <a:normAutofit/>
          </a:bodyPr>
          <a:p>
            <a:pPr algn="l" marL="0"/>
          </a:p>
        </p:txBody>
      </p:sp>
      <p:sp>
        <p:nvSpPr>
          <p:cNvPr name="TextBox 9" id="9"/>
          <p:cNvSpPr txBox="true"/>
          <p:nvPr/>
        </p:nvSpPr>
        <p:spPr>
          <a:xfrm>
            <a:off x="8381923" y="1562285"/>
            <a:ext cx="3436852" cy="338554"/>
          </a:xfrm>
          <a:prstGeom prst="rect">
            <a:avLst/>
          </a:prstGeom>
          <a:noFill/>
          <a:ln cap="rnd">
            <a:noFill/>
            <a:prstDash val="solid"/>
          </a:ln>
          <a:effectLst/>
        </p:spPr>
        <p:txBody>
          <a:bodyPr anchor="t" rtlCol="false" vert="horz" rot="0" wrap="square" tIns="45720" lIns="91440" bIns="45720" rIns="91440">
            <a:prstTxWarp prst="textNoShape">
              <a:avLst/>
            </a:prstTxWarp>
            <a:spAutoFit/>
          </a:bodyPr>
          <a:lstStyle/>
          <a:p>
            <a:pPr algn="l" marL="0">
              <a:defRPr/>
            </a:pPr>
            <a:r>
              <a:rPr lang="zh-CN" b="true" i="false" sz="1600" baseline="0" u="none" altLang="en-US">
                <a:solidFill>
                  <a:srgbClr val="000000"/>
                </a:solidFill>
                <a:latin typeface="微软雅黑"/>
                <a:ea typeface="微软雅黑"/>
              </a:rPr>
              <a:t>Predict diabetes using diagnostic data</a:t>
            </a:r>
            <a:endParaRPr lang="en-US" sz="1100"/>
          </a:p>
        </p:txBody>
      </p:sp>
      <p:sp>
        <p:nvSpPr>
          <p:cNvPr name="AutoShape 10" id="10"/>
          <p:cNvSpPr/>
          <p:nvPr/>
        </p:nvSpPr>
        <p:spPr>
          <a:xfrm>
            <a:off x="8376385" y="2020386"/>
            <a:ext cx="3436852" cy="1400384"/>
          </a:xfrm>
          <a:prstGeom prst="rect">
            <a:avLst/>
          </a:prstGeom>
        </p:spPr>
        <p:txBody>
          <a:bodyPr vert="horz" anchor="t" wrap="square" tIns="45720" lIns="91440" bIns="45720" rIns="91440">
            <a:spAutoFit/>
          </a:bodyPr>
          <a:p>
            <a:pPr algn="l" marL="0">
              <a:lnSpc>
                <a:spcPct val="150000"/>
              </a:lnSpc>
            </a:pPr>
            <a:r>
              <a:rPr lang="zh-CN" b="false" i="false" sz="1400" baseline="0" u="none" altLang="en-US">
                <a:ln/>
                <a:solidFill>
                  <a:srgbClr val="000000"/>
                </a:solidFill>
                <a:effectLst/>
                <a:latin typeface="微软雅黑"/>
                <a:ea typeface="微软雅黑"/>
              </a:rPr>
              <a:t>By leveraging medical diagnostic data, this model aims to facilitate early detection of diabetes, allowing for timely interventions that could significantly improve patient outcomes.</a:t>
            </a:r>
          </a:p>
        </p:txBody>
      </p:sp>
      <p:sp>
        <p:nvSpPr>
          <p:cNvPr name="TextBox 11" id="11"/>
          <p:cNvSpPr txBox="true"/>
          <p:nvPr/>
        </p:nvSpPr>
        <p:spPr>
          <a:xfrm flipH="true">
            <a:off x="7661923" y="3180795"/>
            <a:ext cx="720000" cy="720000"/>
          </a:xfrm>
          <a:prstGeom prst="ellipse">
            <a:avLst/>
          </a:prstGeom>
          <a:gradFill>
            <a:gsLst>
              <a:gs pos="0">
                <a:srgbClr val="7E8AF1">
                  <a:lumMod val="60000"/>
                  <a:lumOff val="40000"/>
                </a:srgbClr>
              </a:gs>
              <a:gs pos="50000">
                <a:srgbClr val="7E8AF1"/>
              </a:gs>
            </a:gsLst>
            <a:lin ang="2700000"/>
          </a:gradFill>
          <a:ln>
            <a:noFill/>
          </a:ln>
          <a:effectLst>
            <a:outerShdw algn="tl" blurRad="177800" dir="2700000" dist="152400" rotWithShape="false">
              <a:schemeClr val="accent2">
                <a:alpha val="20000"/>
              </a:schemeClr>
            </a:outerShdw>
          </a:effectLst>
        </p:spPr>
        <p:txBody>
          <a:bodyPr anchor="ctr" rtlCol="false" vert="horz" tIns="45720" lIns="91440" bIns="45720" rIns="91440">
            <a:normAutofit/>
          </a:bodyPr>
          <a:lstStyle/>
          <a:p>
            <a:pPr algn="ctr" marL="0">
              <a:defRPr/>
            </a:pPr>
            <a:r>
              <a:rPr lang="en-US" b="true" i="false" sz="2000" baseline="0" u="none">
                <a:solidFill>
                  <a:schemeClr val="lt1"/>
                </a:solidFill>
                <a:latin typeface="Arial"/>
                <a:ea typeface="Arial"/>
              </a:rPr>
              <a:t>02</a:t>
            </a:r>
            <a:endParaRPr lang="en-US" sz="1100"/>
          </a:p>
        </p:txBody>
      </p:sp>
      <p:sp>
        <p:nvSpPr>
          <p:cNvPr name="AutoShape 12" id="12"/>
          <p:cNvSpPr/>
          <p:nvPr>
            <p:ph type="title"/>
          </p:nvPr>
        </p:nvSpPr>
        <p:spPr>
          <a:xfrm>
            <a:off x="669924" y="1"/>
            <a:ext cx="10850563" cy="1028699"/>
          </a:xfrm>
        </p:spPr>
        <p:txBody>
          <a:bodyPr vert="horz" anchor="b" tIns="45720" lIns="91440" bIns="45720" rIns="91440">
            <a:normAutofit/>
          </a:bodyPr>
          <a:p>
            <a:pPr algn="l">
              <a:lnSpc>
                <a:spcPct val="120033"/>
              </a:lnSpc>
              <a:spcBef>
                <a:spcPct val="0"/>
              </a:spcBef>
            </a:pPr>
            <a:r>
              <a:rPr lang="zh-CN" b="true" i="false" sz="2800" baseline="0" u="none" altLang="en-US">
                <a:solidFill>
                  <a:srgbClr val="000000"/>
                </a:solidFill>
                <a:latin typeface="微软雅黑"/>
                <a:ea typeface="微软雅黑"/>
              </a:rPr>
              <a:t>Objective of the Study</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name="AutoShape 2" id="2"/>
          <p:cNvSpPr/>
          <p:nvPr>
            <p:ph type="title"/>
          </p:nvPr>
        </p:nvSpPr>
        <p:spPr>
          <a:xfrm>
            <a:off x="3193576" y="2872858"/>
            <a:ext cx="6535040" cy="590931"/>
          </a:xfrm>
        </p:spPr>
        <p:txBody>
          <a:bodyPr vert="horz" anchor="ctr" wrap="square" tIns="45720" lIns="91440" bIns="45720" rIns="91440">
            <a:spAutoFit/>
          </a:bodyPr>
          <a:p>
            <a:pPr algn="l">
              <a:lnSpc>
                <a:spcPct val="90000"/>
              </a:lnSpc>
              <a:spcBef>
                <a:spcPct val="0"/>
              </a:spcBef>
            </a:pPr>
            <a:r>
              <a:rPr lang="en-US" b="true" i="false" sz="3600" baseline="0" u="none">
                <a:solidFill>
                  <a:srgbClr val="000000"/>
                </a:solidFill>
                <a:latin typeface="+mn-ea"/>
                <a:ea typeface="+mn-ea"/>
              </a:rPr>
              <a:t>Dataset Overview</a:t>
            </a:r>
          </a:p>
        </p:txBody>
      </p:sp>
      <p:sp>
        <p:nvSpPr>
          <p:cNvPr name="TextBox 3" id="3"/>
          <p:cNvSpPr txBox="true"/>
          <p:nvPr/>
        </p:nvSpPr>
        <p:spPr>
          <a:xfrm>
            <a:off x="1513196" y="2445049"/>
            <a:ext cx="1680380" cy="1446550"/>
          </a:xfrm>
          <a:prstGeom prst="rect">
            <a:avLst/>
          </a:prstGeom>
          <a:noFill/>
        </p:spPr>
        <p:txBody>
          <a:bodyPr anchor="t" rtlCol="false" vert="horz" wrap="square" tIns="45720" lIns="91440" bIns="45720" rIns="91440">
            <a:spAutoFit/>
          </a:bodyPr>
          <a:lstStyle/>
          <a:p>
            <a:pPr algn="l" marL="0">
              <a:defRPr/>
            </a:pPr>
            <a:r>
              <a:rPr lang="en-US" b="false" i="false" sz="8800" spc="100" baseline="0" u="none">
                <a:solidFill>
                  <a:schemeClr val="accent1"/>
                </a:solidFill>
                <a:latin typeface="Arial"/>
                <a:ea typeface="Arial"/>
              </a:rPr>
              <a:t>02</a:t>
            </a:r>
            <a:endParaRPr lang="en-US" sz="1100"/>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name="AutoShape 2" id="2"/>
          <p:cNvSpPr/>
          <p:nvPr>
            <p:ph type="title"/>
          </p:nvPr>
        </p:nvSpPr>
        <p:spPr>
          <a:xfrm>
            <a:off x="669924" y="1"/>
            <a:ext cx="10850563" cy="1028699"/>
          </a:xfrm>
        </p:spPr>
        <p:txBody>
          <a:bodyPr vert="horz" anchor="b" tIns="45720" lIns="91440" bIns="45720" rIns="91440">
            <a:normAutofit/>
          </a:bodyPr>
          <a:p>
            <a:pPr algn="l">
              <a:lnSpc>
                <a:spcPct val="90000"/>
              </a:lnSpc>
              <a:spcBef>
                <a:spcPct val="0"/>
              </a:spcBef>
            </a:pPr>
            <a:r>
              <a:rPr lang="en-US" b="true" i="false" sz="2800" baseline="0" u="none">
                <a:solidFill>
                  <a:srgbClr val="000000"/>
                </a:solidFill>
                <a:latin typeface="+mn-ea"/>
                <a:ea typeface="+mn-ea"/>
              </a:rPr>
              <a:t>Source of Data</a:t>
            </a:r>
          </a:p>
        </p:txBody>
      </p:sp>
      <p:grpSp>
        <p:nvGrpSpPr>
          <p:cNvPr name="Group 3" id="3"/>
          <p:cNvGrpSpPr/>
          <p:nvPr/>
        </p:nvGrpSpPr>
        <p:grpSpPr>
          <a:xfrm>
            <a:off x="7465102" y="1611445"/>
            <a:ext cx="3854372" cy="4096734"/>
            <a:chOff x="6319806" y="1399135"/>
            <a:chExt cx="3934658" cy="4059730"/>
          </a:xfrm>
        </p:grpSpPr>
        <p:sp>
          <p:nvSpPr>
            <p:cNvPr name="Freeform 4" id="4"/>
            <p:cNvSpPr/>
            <p:nvPr/>
          </p:nvSpPr>
          <p:spPr>
            <a:xfrm flipH="true" rot="16200000">
              <a:off x="6257270" y="1461671"/>
              <a:ext cx="4059730" cy="3934658"/>
            </a:xfrm>
            <a:custGeom>
              <a:avLst/>
              <a:gdLst/>
              <a:ahLst/>
              <a:cxnLst/>
              <a:rect r="r" b="b" t="t" l="l"/>
              <a:pathLst>
                <a:path w="21500" h="21600" stroke="true" fill="norm" extrusionOk="false">
                  <a:moveTo>
                    <a:pt x="8400" y="0"/>
                  </a:moveTo>
                  <a:cubicBezTo>
                    <a:pt x="3600" y="0"/>
                    <a:pt x="0" y="3946"/>
                    <a:pt x="0" y="8723"/>
                  </a:cubicBezTo>
                  <a:cubicBezTo>
                    <a:pt x="0" y="13500"/>
                    <a:pt x="3600" y="17238"/>
                    <a:pt x="8400" y="17238"/>
                  </a:cubicBezTo>
                  <a:cubicBezTo>
                    <a:pt x="10400" y="17238"/>
                    <a:pt x="12200" y="16615"/>
                    <a:pt x="13600" y="15369"/>
                  </a:cubicBezTo>
                  <a:cubicBezTo>
                    <a:pt x="13600" y="15369"/>
                    <a:pt x="13800" y="15577"/>
                    <a:pt x="13800" y="15785"/>
                  </a:cubicBezTo>
                  <a:cubicBezTo>
                    <a:pt x="19000" y="20977"/>
                    <a:pt x="19000" y="20977"/>
                    <a:pt x="19000" y="20977"/>
                  </a:cubicBezTo>
                  <a:cubicBezTo>
                    <a:pt x="19400" y="21392"/>
                    <a:pt x="19800" y="21600"/>
                    <a:pt x="20000" y="21600"/>
                  </a:cubicBezTo>
                  <a:cubicBezTo>
                    <a:pt x="20400" y="21600"/>
                    <a:pt x="20800" y="21392"/>
                    <a:pt x="21200" y="20977"/>
                  </a:cubicBezTo>
                  <a:cubicBezTo>
                    <a:pt x="21600" y="20562"/>
                    <a:pt x="21600" y="19523"/>
                    <a:pt x="21200" y="18900"/>
                  </a:cubicBezTo>
                  <a:cubicBezTo>
                    <a:pt x="16000" y="13500"/>
                    <a:pt x="16000" y="13500"/>
                    <a:pt x="16000" y="13500"/>
                  </a:cubicBezTo>
                  <a:cubicBezTo>
                    <a:pt x="15800" y="13500"/>
                    <a:pt x="15600" y="13292"/>
                    <a:pt x="15400" y="13292"/>
                  </a:cubicBezTo>
                  <a:cubicBezTo>
                    <a:pt x="16200" y="11838"/>
                    <a:pt x="16600" y="10385"/>
                    <a:pt x="16600" y="8723"/>
                  </a:cubicBezTo>
                  <a:cubicBezTo>
                    <a:pt x="16600" y="3946"/>
                    <a:pt x="13000" y="0"/>
                    <a:pt x="8400" y="0"/>
                  </a:cubicBezTo>
                  <a:close/>
                  <a:moveTo>
                    <a:pt x="8400" y="2700"/>
                  </a:moveTo>
                  <a:cubicBezTo>
                    <a:pt x="11600" y="2700"/>
                    <a:pt x="14200" y="5400"/>
                    <a:pt x="14200" y="8723"/>
                  </a:cubicBezTo>
                  <a:cubicBezTo>
                    <a:pt x="14200" y="9762"/>
                    <a:pt x="13800" y="10800"/>
                    <a:pt x="13200" y="11838"/>
                  </a:cubicBezTo>
                  <a:cubicBezTo>
                    <a:pt x="12800" y="12669"/>
                    <a:pt x="12800" y="12669"/>
                    <a:pt x="12800" y="12669"/>
                  </a:cubicBezTo>
                  <a:cubicBezTo>
                    <a:pt x="12000" y="13292"/>
                    <a:pt x="12000" y="13292"/>
                    <a:pt x="12000" y="13292"/>
                  </a:cubicBezTo>
                  <a:cubicBezTo>
                    <a:pt x="11000" y="14123"/>
                    <a:pt x="9600" y="14538"/>
                    <a:pt x="8400" y="14538"/>
                  </a:cubicBezTo>
                  <a:cubicBezTo>
                    <a:pt x="5200" y="14538"/>
                    <a:pt x="2600" y="12046"/>
                    <a:pt x="2600" y="8723"/>
                  </a:cubicBezTo>
                  <a:cubicBezTo>
                    <a:pt x="2600" y="5400"/>
                    <a:pt x="5200" y="2700"/>
                    <a:pt x="8400" y="2700"/>
                  </a:cubicBezTo>
                  <a:close/>
                </a:path>
              </a:pathLst>
            </a:custGeom>
            <a:solidFill>
              <a:srgbClr val="FFFFFF">
                <a:lumMod val="95000"/>
              </a:srgbClr>
            </a:solidFill>
            <a:ln w="12700">
              <a:miter lim="400000"/>
            </a:ln>
          </p:spPr>
          <p:txBody>
            <a:bodyPr vert="horz" anchor="ctr" wrap="square" tIns="45720" lIns="91440" bIns="45720" rIns="91440">
              <a:normAutofit/>
            </a:bodyPr>
            <a:p>
              <a:pPr algn="ctr" marL="0"/>
            </a:p>
          </p:txBody>
        </p:sp>
        <p:sp>
          <p:nvSpPr>
            <p:cNvPr name="Freeform 5" id="5"/>
            <p:cNvSpPr/>
            <p:nvPr/>
          </p:nvSpPr>
          <p:spPr>
            <a:xfrm rot="293297">
              <a:off x="7612487" y="2574489"/>
              <a:ext cx="675407" cy="708500"/>
            </a:xfrm>
            <a:custGeom>
              <a:avLst/>
              <a:gdLst/>
              <a:ahLst/>
              <a:cxnLst/>
              <a:rect r="r" b="b" t="t" l="l"/>
              <a:pathLst>
                <a:path w="21005" h="21302" stroke="true" fill="norm" extrusionOk="false">
                  <a:moveTo>
                    <a:pt x="7820" y="21302"/>
                  </a:moveTo>
                  <a:cubicBezTo>
                    <a:pt x="7134" y="21302"/>
                    <a:pt x="6486" y="20992"/>
                    <a:pt x="6071" y="20461"/>
                  </a:cubicBezTo>
                  <a:lnTo>
                    <a:pt x="446" y="13281"/>
                  </a:lnTo>
                  <a:cubicBezTo>
                    <a:pt x="-286" y="12346"/>
                    <a:pt x="-96" y="11016"/>
                    <a:pt x="870" y="10309"/>
                  </a:cubicBezTo>
                  <a:cubicBezTo>
                    <a:pt x="1839" y="9601"/>
                    <a:pt x="3213" y="9787"/>
                    <a:pt x="3944" y="10719"/>
                  </a:cubicBezTo>
                  <a:lnTo>
                    <a:pt x="7644" y="15443"/>
                  </a:lnTo>
                  <a:lnTo>
                    <a:pt x="16947" y="999"/>
                  </a:lnTo>
                  <a:cubicBezTo>
                    <a:pt x="17588" y="6"/>
                    <a:pt x="18941" y="-298"/>
                    <a:pt x="19970" y="321"/>
                  </a:cubicBezTo>
                  <a:cubicBezTo>
                    <a:pt x="20999" y="939"/>
                    <a:pt x="21314" y="2249"/>
                    <a:pt x="20673" y="3242"/>
                  </a:cubicBezTo>
                  <a:lnTo>
                    <a:pt x="9683" y="20302"/>
                  </a:lnTo>
                  <a:cubicBezTo>
                    <a:pt x="9300" y="20895"/>
                    <a:pt x="8641" y="21269"/>
                    <a:pt x="7920" y="21300"/>
                  </a:cubicBezTo>
                  <a:cubicBezTo>
                    <a:pt x="7886" y="21302"/>
                    <a:pt x="7852" y="21302"/>
                    <a:pt x="7820" y="21302"/>
                  </a:cubicBezTo>
                  <a:close/>
                </a:path>
              </a:pathLst>
            </a:custGeom>
            <a:solidFill>
              <a:schemeClr val="accent1"/>
            </a:solidFill>
            <a:ln w="12700">
              <a:miter lim="400000"/>
            </a:ln>
          </p:spPr>
          <p:txBody>
            <a:bodyPr vert="horz" anchor="ctr" wrap="square" tIns="45720" lIns="91440" bIns="45720" rIns="91440">
              <a:normAutofit/>
            </a:bodyPr>
            <a:p>
              <a:pPr algn="ctr" marL="0"/>
            </a:p>
          </p:txBody>
        </p:sp>
      </p:grpSp>
      <p:cxnSp>
        <p:nvCxnSpPr>
          <p:cNvPr name="Connector 6" id="6"/>
          <p:cNvCxnSpPr/>
          <p:nvPr/>
        </p:nvCxnSpPr>
        <p:spPr>
          <a:xfrm>
            <a:off x="1107137" y="2444846"/>
            <a:ext cx="808892" cy="0"/>
          </a:xfrm>
          <a:prstGeom prst="line">
            <a:avLst/>
          </a:prstGeom>
          <a:ln w="69850" cap="rnd">
            <a:solidFill>
              <a:schemeClr val="accent1"/>
            </a:solidFill>
          </a:ln>
        </p:spPr>
      </p:cxnSp>
      <p:cxnSp>
        <p:nvCxnSpPr>
          <p:cNvPr name="Connector 7" id="7"/>
          <p:cNvCxnSpPr/>
          <p:nvPr/>
        </p:nvCxnSpPr>
        <p:spPr>
          <a:xfrm>
            <a:off x="2220830" y="2444846"/>
            <a:ext cx="2321169" cy="0"/>
          </a:xfrm>
          <a:prstGeom prst="line">
            <a:avLst/>
          </a:prstGeom>
          <a:ln w="69850" cap="rnd">
            <a:solidFill>
              <a:schemeClr val="accent1"/>
            </a:solidFill>
          </a:ln>
        </p:spPr>
      </p:cxnSp>
      <p:sp>
        <p:nvSpPr>
          <p:cNvPr name="TextBox 8" id="8"/>
          <p:cNvSpPr txBox="true"/>
          <p:nvPr/>
        </p:nvSpPr>
        <p:spPr>
          <a:xfrm>
            <a:off x="974913" y="2594156"/>
            <a:ext cx="5208530" cy="1346522"/>
          </a:xfrm>
          <a:prstGeom prst="rect">
            <a:avLst/>
          </a:prstGeom>
          <a:noFill/>
          <a:ln>
            <a:noFill/>
          </a:ln>
        </p:spPr>
        <p:txBody>
          <a:bodyPr anchor="t" rtlCol="false" vert="horz" wrap="square" tIns="45720" lIns="91440" bIns="45720" rIns="91440">
            <a:spAutoFit/>
          </a:bodyPr>
          <a:lstStyle/>
          <a:p>
            <a:pPr algn="l" marL="0">
              <a:lnSpc>
                <a:spcPct val="150000"/>
              </a:lnSpc>
              <a:defRPr/>
            </a:pPr>
            <a:r>
              <a:rPr lang="zh-CN" b="false" i="false" sz="1400" baseline="0" u="none" altLang="en-US">
                <a:ln/>
                <a:solidFill>
                  <a:srgbClr val="000000"/>
                </a:solidFill>
                <a:effectLst/>
                <a:latin typeface="微软雅黑"/>
                <a:ea typeface="微软雅黑"/>
              </a:rPr>
              <a:t>The dataset utilized in this study originates from the National Institute of Diabetes and Digestive and Kidney Diseases, which collects extensive medical data for research on diabetes and related conditions.</a:t>
            </a:r>
            <a:endParaRPr lang="en-US" sz="1100"/>
          </a:p>
        </p:txBody>
      </p:sp>
      <p:sp>
        <p:nvSpPr>
          <p:cNvPr name="TextBox 9" id="9"/>
          <p:cNvSpPr txBox="true"/>
          <p:nvPr/>
        </p:nvSpPr>
        <p:spPr>
          <a:xfrm>
            <a:off x="974913" y="1877535"/>
            <a:ext cx="5208530" cy="447040"/>
          </a:xfrm>
          <a:prstGeom prst="rect">
            <a:avLst/>
          </a:prstGeom>
          <a:noFill/>
          <a:ln>
            <a:noFill/>
          </a:ln>
        </p:spPr>
        <p:txBody>
          <a:bodyPr anchor="b" rtlCol="false" vert="horz" wrap="square" tIns="45720" lIns="91440" bIns="45720" rIns="91440">
            <a:spAutoFit/>
          </a:bodyPr>
          <a:lstStyle/>
          <a:p>
            <a:pPr algn="l" fontAlgn="auto" indent="0" marR="0" marL="0">
              <a:lnSpc>
                <a:spcPct val="100000"/>
              </a:lnSpc>
              <a:spcBef>
                <a:spcPct val="0"/>
              </a:spcBef>
              <a:spcAft>
                <a:spcPct val="0"/>
              </a:spcAft>
              <a:defRPr/>
            </a:pPr>
            <a:r>
              <a:rPr lang="zh-CN" b="true" i="false" sz="2000" baseline="0" u="none" altLang="en-US">
                <a:ln/>
                <a:solidFill>
                  <a:srgbClr val="000000"/>
                </a:solidFill>
                <a:effectLst/>
                <a:latin typeface="微软雅黑"/>
                <a:ea typeface="微软雅黑"/>
              </a:rPr>
              <a:t>National Institute of Diabetes and Digestive and Kidney Diseases</a:t>
            </a:r>
            <a:endParaRPr lang="en-US" sz="1100"/>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name="AutoShape 2" id="2"/>
          <p:cNvSpPr/>
          <p:nvPr>
            <p:ph type="title"/>
          </p:nvPr>
        </p:nvSpPr>
        <p:spPr>
          <a:xfrm>
            <a:off x="669924" y="1"/>
            <a:ext cx="10850563" cy="1028699"/>
          </a:xfrm>
        </p:spPr>
        <p:txBody>
          <a:bodyPr vert="horz" anchor="b" tIns="45720" lIns="91440" bIns="45720" rIns="91440">
            <a:normAutofit/>
          </a:bodyPr>
          <a:p>
            <a:pPr algn="l">
              <a:lnSpc>
                <a:spcPct val="90000"/>
              </a:lnSpc>
              <a:spcBef>
                <a:spcPct val="0"/>
              </a:spcBef>
            </a:pPr>
            <a:r>
              <a:rPr lang="en-US" b="true" i="false" sz="2800" baseline="0" u="none">
                <a:solidFill>
                  <a:srgbClr val="000000"/>
                </a:solidFill>
                <a:latin typeface="+mn-ea"/>
                <a:ea typeface="+mn-ea"/>
              </a:rPr>
              <a:t>Dataset Description</a:t>
            </a:r>
          </a:p>
        </p:txBody>
      </p:sp>
      <p:sp>
        <p:nvSpPr>
          <p:cNvPr name="AutoShape 3" id="3"/>
          <p:cNvSpPr/>
          <p:nvPr/>
        </p:nvSpPr>
        <p:spPr>
          <a:xfrm>
            <a:off x="663359" y="1354167"/>
            <a:ext cx="6563050" cy="406144"/>
          </a:xfrm>
          <a:prstGeom prst="rect">
            <a:avLst/>
          </a:prstGeom>
          <a:solidFill>
            <a:schemeClr val="accent1"/>
          </a:solidFill>
          <a:ln>
            <a:noFill/>
          </a:ln>
        </p:spPr>
        <p:txBody>
          <a:bodyPr vert="horz" anchor="ctr" wrap="square" tIns="45720" lIns="91440" bIns="45720" rIns="91440">
            <a:noAutofit/>
          </a:bodyPr>
          <a:p>
            <a:pPr algn="l" marL="0">
              <a:lnSpc>
                <a:spcPct val="130000"/>
              </a:lnSpc>
            </a:pPr>
            <a:r>
              <a:rPr lang="zh-CN" b="true" i="false" sz="1600" baseline="0" u="none" altLang="en-US">
                <a:solidFill>
                  <a:srgbClr val="FFFFFF"/>
                </a:solidFill>
                <a:latin typeface="微软雅黑"/>
                <a:ea typeface="微软雅黑"/>
              </a:rPr>
              <a:t>768 observations</a:t>
            </a:r>
          </a:p>
        </p:txBody>
      </p:sp>
      <p:sp>
        <p:nvSpPr>
          <p:cNvPr name="AutoShape 4" id="4"/>
          <p:cNvSpPr/>
          <p:nvPr/>
        </p:nvSpPr>
        <p:spPr>
          <a:xfrm>
            <a:off x="683953" y="1779707"/>
            <a:ext cx="6539654" cy="624786"/>
          </a:xfrm>
          <a:prstGeom prst="rect">
            <a:avLst/>
          </a:prstGeom>
          <a:noFill/>
          <a:ln>
            <a:noFill/>
          </a:ln>
        </p:spPr>
        <p:txBody>
          <a:bodyPr vert="horz" anchor="t" wrap="square" tIns="45720" lIns="91440" bIns="45720" rIns="91440">
            <a:spAutoFit/>
          </a:bodyPr>
          <a:p>
            <a:pPr algn="l" marL="0">
              <a:lnSpc>
                <a:spcPct val="130000"/>
              </a:lnSpc>
            </a:pPr>
            <a:r>
              <a:rPr lang="en-US" b="false" i="false" sz="1400" baseline="0" u="none">
                <a:solidFill>
                  <a:srgbClr val="000000"/>
                </a:solidFill>
                <a:latin typeface="+mn-ea"/>
                <a:ea typeface="+mn-ea"/>
              </a:rPr>
              <a:t>The dataset comprises a total of 768 observations, each representing an individual's medical diagnostic data relevant to diabetes prediction.</a:t>
            </a:r>
          </a:p>
        </p:txBody>
      </p:sp>
      <p:sp>
        <p:nvSpPr>
          <p:cNvPr name="AutoShape 5" id="5"/>
          <p:cNvSpPr/>
          <p:nvPr/>
        </p:nvSpPr>
        <p:spPr>
          <a:xfrm>
            <a:off x="679013" y="2946672"/>
            <a:ext cx="6563050" cy="406144"/>
          </a:xfrm>
          <a:prstGeom prst="rect">
            <a:avLst/>
          </a:prstGeom>
          <a:solidFill>
            <a:srgbClr val="FFFFFF">
              <a:lumMod val="50000"/>
            </a:srgbClr>
          </a:solidFill>
          <a:ln>
            <a:noFill/>
          </a:ln>
        </p:spPr>
        <p:txBody>
          <a:bodyPr vert="horz" anchor="ctr" wrap="square" tIns="45720" lIns="91440" bIns="45720" rIns="91440">
            <a:noAutofit/>
          </a:bodyPr>
          <a:p>
            <a:pPr algn="l" marL="0">
              <a:lnSpc>
                <a:spcPct val="130000"/>
              </a:lnSpc>
            </a:pPr>
            <a:r>
              <a:rPr lang="zh-CN" b="true" i="false" sz="1600" baseline="0" u="none" altLang="en-US">
                <a:solidFill>
                  <a:srgbClr val="FFFFFF"/>
                </a:solidFill>
                <a:latin typeface="微软雅黑"/>
                <a:ea typeface="微软雅黑"/>
              </a:rPr>
              <a:t>8 medical diagnostic features</a:t>
            </a:r>
          </a:p>
        </p:txBody>
      </p:sp>
      <p:sp>
        <p:nvSpPr>
          <p:cNvPr name="AutoShape 6" id="6"/>
          <p:cNvSpPr/>
          <p:nvPr/>
        </p:nvSpPr>
        <p:spPr>
          <a:xfrm>
            <a:off x="699607" y="3372212"/>
            <a:ext cx="6539654" cy="624786"/>
          </a:xfrm>
          <a:prstGeom prst="rect">
            <a:avLst/>
          </a:prstGeom>
          <a:noFill/>
          <a:ln>
            <a:noFill/>
          </a:ln>
        </p:spPr>
        <p:txBody>
          <a:bodyPr vert="horz" anchor="t" wrap="square" tIns="45720" lIns="91440" bIns="45720" rIns="91440">
            <a:spAutoFit/>
          </a:bodyPr>
          <a:p>
            <a:pPr algn="l" marL="0">
              <a:lnSpc>
                <a:spcPct val="130000"/>
              </a:lnSpc>
            </a:pPr>
            <a:r>
              <a:rPr lang="en-US" b="false" i="false" sz="1400" baseline="0" u="none">
                <a:solidFill>
                  <a:srgbClr val="000000"/>
                </a:solidFill>
                <a:latin typeface="+mn-ea"/>
                <a:ea typeface="+mn-ea"/>
              </a:rPr>
              <a:t>It includes eight key medical diagnostic measurements such as Glucose level, Blood Pressure, BMI, and Age, which are crucial in understanding diabetes risk factors.</a:t>
            </a:r>
          </a:p>
        </p:txBody>
      </p:sp>
      <p:sp>
        <p:nvSpPr>
          <p:cNvPr name="AutoShape 7" id="7"/>
          <p:cNvSpPr/>
          <p:nvPr/>
        </p:nvSpPr>
        <p:spPr>
          <a:xfrm>
            <a:off x="663359" y="4622537"/>
            <a:ext cx="6563050" cy="380810"/>
          </a:xfrm>
          <a:prstGeom prst="rect">
            <a:avLst/>
          </a:prstGeom>
          <a:solidFill>
            <a:schemeClr val="accent1"/>
          </a:solidFill>
          <a:ln>
            <a:noFill/>
          </a:ln>
        </p:spPr>
        <p:txBody>
          <a:bodyPr vert="horz" anchor="ctr" wrap="square" tIns="45720" lIns="91440" bIns="45720" rIns="91440">
            <a:noAutofit/>
          </a:bodyPr>
          <a:p>
            <a:pPr algn="l" marL="0">
              <a:lnSpc>
                <a:spcPct val="130000"/>
              </a:lnSpc>
            </a:pPr>
            <a:r>
              <a:rPr lang="zh-CN" b="true" i="false" sz="1600" baseline="0" u="none" altLang="en-US">
                <a:solidFill>
                  <a:srgbClr val="FFFFFF"/>
                </a:solidFill>
                <a:latin typeface="微软雅黑"/>
                <a:ea typeface="微软雅黑"/>
              </a:rPr>
              <a:t>Binary target variable: 0 = No Diabetes, 1 = Diabetes</a:t>
            </a:r>
          </a:p>
        </p:txBody>
      </p:sp>
      <p:sp>
        <p:nvSpPr>
          <p:cNvPr name="AutoShape 8" id="8"/>
          <p:cNvSpPr/>
          <p:nvPr/>
        </p:nvSpPr>
        <p:spPr>
          <a:xfrm>
            <a:off x="683953" y="5018318"/>
            <a:ext cx="6539654" cy="624786"/>
          </a:xfrm>
          <a:prstGeom prst="rect">
            <a:avLst/>
          </a:prstGeom>
          <a:noFill/>
          <a:ln>
            <a:noFill/>
          </a:ln>
        </p:spPr>
        <p:txBody>
          <a:bodyPr vert="horz" anchor="t" wrap="square" tIns="45720" lIns="91440" bIns="45720" rIns="91440">
            <a:spAutoFit/>
          </a:bodyPr>
          <a:p>
            <a:pPr algn="l" marL="0">
              <a:lnSpc>
                <a:spcPct val="130000"/>
              </a:lnSpc>
            </a:pPr>
            <a:r>
              <a:rPr lang="en-US" b="false" i="false" sz="1400" baseline="0" u="none">
                <a:solidFill>
                  <a:srgbClr val="000000"/>
                </a:solidFill>
                <a:latin typeface="+mn-ea"/>
                <a:ea typeface="+mn-ea"/>
              </a:rPr>
              <a:t>The target variable is binary, indicating the presence (1) or absence (0) of diabetes, providing a clear outcome for the predictive modeling efforts.</a:t>
            </a:r>
          </a:p>
        </p:txBody>
      </p:sp>
      <p:grpSp>
        <p:nvGrpSpPr>
          <p:cNvPr name="Group 9" id="9"/>
          <p:cNvGrpSpPr/>
          <p:nvPr/>
        </p:nvGrpSpPr>
        <p:grpSpPr>
          <a:xfrm>
            <a:off x="7827946" y="1879952"/>
            <a:ext cx="4143921" cy="3583062"/>
            <a:chOff x="6096000" y="1261352"/>
            <a:chExt cx="6046784" cy="4885448"/>
          </a:xfrm>
        </p:grpSpPr>
        <p:sp>
          <p:nvSpPr>
            <p:cNvPr name="Freeform 10" id="10"/>
            <p:cNvSpPr/>
            <p:nvPr/>
          </p:nvSpPr>
          <p:spPr>
            <a:xfrm>
              <a:off x="6096000" y="1452873"/>
              <a:ext cx="1778381" cy="2886200"/>
            </a:xfrm>
            <a:custGeom>
              <a:avLst/>
              <a:gdLst/>
              <a:ahLst/>
              <a:cxnLst/>
              <a:rect r="r" b="b" t="t" l="l"/>
              <a:pathLst>
                <a:path w="1201" h="1952" stroke="true" fill="norm" extrusionOk="true">
                  <a:moveTo>
                    <a:pt x="187" y="3"/>
                  </a:moveTo>
                  <a:cubicBezTo>
                    <a:pt x="174" y="52"/>
                    <a:pt x="0" y="745"/>
                    <a:pt x="363" y="1212"/>
                  </a:cubicBezTo>
                  <a:cubicBezTo>
                    <a:pt x="542" y="1441"/>
                    <a:pt x="668" y="1743"/>
                    <a:pt x="797" y="1952"/>
                  </a:cubicBezTo>
                  <a:cubicBezTo>
                    <a:pt x="854" y="1849"/>
                    <a:pt x="854" y="1849"/>
                    <a:pt x="854" y="1849"/>
                  </a:cubicBezTo>
                  <a:cubicBezTo>
                    <a:pt x="848" y="1838"/>
                    <a:pt x="842" y="1827"/>
                    <a:pt x="837" y="1816"/>
                  </a:cubicBezTo>
                  <a:cubicBezTo>
                    <a:pt x="742" y="1633"/>
                    <a:pt x="665" y="1383"/>
                    <a:pt x="605" y="1112"/>
                  </a:cubicBezTo>
                  <a:cubicBezTo>
                    <a:pt x="473" y="523"/>
                    <a:pt x="220" y="62"/>
                    <a:pt x="189" y="7"/>
                  </a:cubicBezTo>
                  <a:cubicBezTo>
                    <a:pt x="188" y="5"/>
                    <a:pt x="187" y="4"/>
                    <a:pt x="187" y="3"/>
                  </a:cubicBezTo>
                  <a:moveTo>
                    <a:pt x="190" y="1"/>
                  </a:moveTo>
                  <a:cubicBezTo>
                    <a:pt x="208" y="32"/>
                    <a:pt x="473" y="504"/>
                    <a:pt x="609" y="1111"/>
                  </a:cubicBezTo>
                  <a:cubicBezTo>
                    <a:pt x="654" y="1314"/>
                    <a:pt x="709" y="1505"/>
                    <a:pt x="773" y="1665"/>
                  </a:cubicBezTo>
                  <a:cubicBezTo>
                    <a:pt x="799" y="1731"/>
                    <a:pt x="827" y="1791"/>
                    <a:pt x="856" y="1845"/>
                  </a:cubicBezTo>
                  <a:cubicBezTo>
                    <a:pt x="897" y="1772"/>
                    <a:pt x="897" y="1772"/>
                    <a:pt x="897" y="1772"/>
                  </a:cubicBezTo>
                  <a:cubicBezTo>
                    <a:pt x="904" y="1743"/>
                    <a:pt x="911" y="1717"/>
                    <a:pt x="918" y="1693"/>
                  </a:cubicBezTo>
                  <a:cubicBezTo>
                    <a:pt x="917" y="1682"/>
                    <a:pt x="917" y="1672"/>
                    <a:pt x="916" y="1661"/>
                  </a:cubicBezTo>
                  <a:cubicBezTo>
                    <a:pt x="847" y="1495"/>
                    <a:pt x="825" y="1278"/>
                    <a:pt x="927" y="1006"/>
                  </a:cubicBezTo>
                  <a:cubicBezTo>
                    <a:pt x="1201" y="282"/>
                    <a:pt x="248" y="16"/>
                    <a:pt x="190" y="1"/>
                  </a:cubicBezTo>
                  <a:moveTo>
                    <a:pt x="187" y="0"/>
                  </a:moveTo>
                  <a:cubicBezTo>
                    <a:pt x="187" y="0"/>
                    <a:pt x="187" y="0"/>
                    <a:pt x="187" y="0"/>
                  </a:cubicBezTo>
                  <a:cubicBezTo>
                    <a:pt x="187" y="0"/>
                    <a:pt x="187" y="0"/>
                    <a:pt x="187" y="0"/>
                  </a:cubicBezTo>
                  <a:cubicBezTo>
                    <a:pt x="187" y="0"/>
                    <a:pt x="187" y="0"/>
                    <a:pt x="187" y="0"/>
                  </a:cubicBezTo>
                </a:path>
              </a:pathLst>
            </a:custGeom>
            <a:solidFill>
              <a:srgbClr val="A0C2F9"/>
            </a:solidFill>
            <a:ln>
              <a:noFill/>
            </a:ln>
          </p:spPr>
          <p:txBody>
            <a:bodyPr vert="horz" anchor="ctr" tIns="45720" lIns="91440" bIns="45720" rIns="91440">
              <a:normAutofit/>
            </a:bodyPr>
            <a:p>
              <a:pPr algn="ctr" marL="0"/>
            </a:p>
          </p:txBody>
        </p:sp>
        <p:grpSp>
          <p:nvGrpSpPr>
            <p:cNvPr name="Group 11" id="11"/>
            <p:cNvGrpSpPr/>
            <p:nvPr/>
          </p:nvGrpSpPr>
          <p:grpSpPr>
            <a:xfrm>
              <a:off x="6370387" y="1261352"/>
              <a:ext cx="5772397" cy="4885448"/>
              <a:chOff x="6370387" y="1261352"/>
              <a:chExt cx="5772397" cy="4885448"/>
            </a:xfrm>
          </p:grpSpPr>
          <p:sp>
            <p:nvSpPr>
              <p:cNvPr name="Freeform 12" id="12"/>
              <p:cNvSpPr/>
              <p:nvPr/>
            </p:nvSpPr>
            <p:spPr>
              <a:xfrm>
                <a:off x="7972690" y="1261352"/>
                <a:ext cx="4170094" cy="3811376"/>
              </a:xfrm>
              <a:custGeom>
                <a:avLst/>
                <a:gdLst/>
                <a:ahLst/>
                <a:cxnLst/>
                <a:rect r="r" b="b" t="t" l="l"/>
                <a:pathLst>
                  <a:path w="3041" h="2783" stroke="true" fill="norm" extrusionOk="true">
                    <a:moveTo>
                      <a:pt x="1255" y="140"/>
                    </a:moveTo>
                    <a:cubicBezTo>
                      <a:pt x="1218" y="171"/>
                      <a:pt x="1201" y="219"/>
                      <a:pt x="1186" y="266"/>
                    </a:cubicBezTo>
                    <a:cubicBezTo>
                      <a:pt x="1154" y="369"/>
                      <a:pt x="1123" y="473"/>
                      <a:pt x="1095" y="578"/>
                    </a:cubicBezTo>
                    <a:cubicBezTo>
                      <a:pt x="1053" y="730"/>
                      <a:pt x="1016" y="885"/>
                      <a:pt x="940" y="1023"/>
                    </a:cubicBezTo>
                    <a:cubicBezTo>
                      <a:pt x="864" y="1162"/>
                      <a:pt x="754" y="1276"/>
                      <a:pt x="645" y="1390"/>
                    </a:cubicBezTo>
                    <a:cubicBezTo>
                      <a:pt x="251" y="1798"/>
                      <a:pt x="251" y="1798"/>
                      <a:pt x="251" y="1798"/>
                    </a:cubicBezTo>
                    <a:cubicBezTo>
                      <a:pt x="129" y="1924"/>
                      <a:pt x="0" y="2069"/>
                      <a:pt x="2" y="2245"/>
                    </a:cubicBezTo>
                    <a:cubicBezTo>
                      <a:pt x="4" y="2397"/>
                      <a:pt x="110" y="2531"/>
                      <a:pt x="240" y="2610"/>
                    </a:cubicBezTo>
                    <a:cubicBezTo>
                      <a:pt x="370" y="2688"/>
                      <a:pt x="522" y="2721"/>
                      <a:pt x="671" y="2751"/>
                    </a:cubicBezTo>
                    <a:cubicBezTo>
                      <a:pt x="746" y="2767"/>
                      <a:pt x="827" y="2783"/>
                      <a:pt x="899" y="2756"/>
                    </a:cubicBezTo>
                    <a:cubicBezTo>
                      <a:pt x="986" y="2725"/>
                      <a:pt x="1043" y="2641"/>
                      <a:pt x="1122" y="2594"/>
                    </a:cubicBezTo>
                    <a:cubicBezTo>
                      <a:pt x="1265" y="2510"/>
                      <a:pt x="1445" y="2557"/>
                      <a:pt x="1605" y="2602"/>
                    </a:cubicBezTo>
                    <a:cubicBezTo>
                      <a:pt x="1765" y="2646"/>
                      <a:pt x="1953" y="2680"/>
                      <a:pt x="2083" y="2576"/>
                    </a:cubicBezTo>
                    <a:cubicBezTo>
                      <a:pt x="2271" y="2426"/>
                      <a:pt x="2190" y="2124"/>
                      <a:pt x="2274" y="1898"/>
                    </a:cubicBezTo>
                    <a:cubicBezTo>
                      <a:pt x="2353" y="1684"/>
                      <a:pt x="2574" y="1561"/>
                      <a:pt x="2718" y="1385"/>
                    </a:cubicBezTo>
                    <a:cubicBezTo>
                      <a:pt x="3041" y="990"/>
                      <a:pt x="2900" y="442"/>
                      <a:pt x="2454" y="221"/>
                    </a:cubicBezTo>
                    <a:cubicBezTo>
                      <a:pt x="2308" y="149"/>
                      <a:pt x="2164" y="152"/>
                      <a:pt x="2006" y="141"/>
                    </a:cubicBezTo>
                    <a:cubicBezTo>
                      <a:pt x="1808" y="127"/>
                      <a:pt x="1425" y="0"/>
                      <a:pt x="1255" y="140"/>
                    </a:cubicBezTo>
                  </a:path>
                </a:pathLst>
              </a:custGeom>
              <a:solidFill>
                <a:srgbClr val="4285F4">
                  <a:alpha val="10000"/>
                </a:srgbClr>
              </a:solidFill>
              <a:ln>
                <a:noFill/>
              </a:ln>
            </p:spPr>
            <p:txBody>
              <a:bodyPr vert="horz" anchor="ctr" tIns="45720" lIns="91440" bIns="45720" rIns="91440">
                <a:normAutofit/>
              </a:bodyPr>
              <a:p>
                <a:pPr algn="ctr" marL="0"/>
              </a:p>
            </p:txBody>
          </p:sp>
          <p:sp>
            <p:nvSpPr>
              <p:cNvPr name="Freeform 13" id="13"/>
              <p:cNvSpPr/>
              <p:nvPr/>
            </p:nvSpPr>
            <p:spPr>
              <a:xfrm>
                <a:off x="6370387" y="1451406"/>
                <a:ext cx="993370" cy="2735067"/>
              </a:xfrm>
              <a:custGeom>
                <a:avLst/>
                <a:gdLst/>
                <a:ahLst/>
                <a:cxnLst/>
                <a:rect r="r" b="b" t="t" l="l"/>
                <a:pathLst>
                  <a:path w="670" h="1850" stroke="true" fill="norm" extrusionOk="true">
                    <a:moveTo>
                      <a:pt x="0" y="2"/>
                    </a:moveTo>
                    <a:cubicBezTo>
                      <a:pt x="0" y="2"/>
                      <a:pt x="0" y="2"/>
                      <a:pt x="0" y="2"/>
                    </a:cubicBezTo>
                    <a:cubicBezTo>
                      <a:pt x="0" y="2"/>
                      <a:pt x="0" y="2"/>
                      <a:pt x="0" y="2"/>
                    </a:cubicBezTo>
                    <a:cubicBezTo>
                      <a:pt x="0" y="2"/>
                      <a:pt x="0" y="2"/>
                      <a:pt x="0" y="2"/>
                    </a:cubicBezTo>
                    <a:moveTo>
                      <a:pt x="3" y="0"/>
                    </a:moveTo>
                    <a:cubicBezTo>
                      <a:pt x="1" y="1"/>
                      <a:pt x="1" y="1"/>
                      <a:pt x="1" y="1"/>
                    </a:cubicBezTo>
                    <a:cubicBezTo>
                      <a:pt x="1" y="1"/>
                      <a:pt x="1" y="1"/>
                      <a:pt x="1" y="1"/>
                    </a:cubicBezTo>
                    <a:cubicBezTo>
                      <a:pt x="0" y="2"/>
                      <a:pt x="0" y="2"/>
                      <a:pt x="0" y="2"/>
                    </a:cubicBezTo>
                    <a:cubicBezTo>
                      <a:pt x="0" y="2"/>
                      <a:pt x="0" y="3"/>
                      <a:pt x="1" y="4"/>
                    </a:cubicBezTo>
                    <a:cubicBezTo>
                      <a:pt x="1" y="5"/>
                      <a:pt x="2" y="6"/>
                      <a:pt x="3" y="8"/>
                    </a:cubicBezTo>
                    <a:cubicBezTo>
                      <a:pt x="34" y="63"/>
                      <a:pt x="287" y="524"/>
                      <a:pt x="419" y="1113"/>
                    </a:cubicBezTo>
                    <a:cubicBezTo>
                      <a:pt x="479" y="1384"/>
                      <a:pt x="556" y="1634"/>
                      <a:pt x="651" y="1817"/>
                    </a:cubicBezTo>
                    <a:cubicBezTo>
                      <a:pt x="656" y="1828"/>
                      <a:pt x="662" y="1839"/>
                      <a:pt x="668" y="1850"/>
                    </a:cubicBezTo>
                    <a:cubicBezTo>
                      <a:pt x="670" y="1846"/>
                      <a:pt x="670" y="1846"/>
                      <a:pt x="670" y="1846"/>
                    </a:cubicBezTo>
                    <a:cubicBezTo>
                      <a:pt x="641" y="1792"/>
                      <a:pt x="613" y="1732"/>
                      <a:pt x="587" y="1666"/>
                    </a:cubicBezTo>
                    <a:cubicBezTo>
                      <a:pt x="523" y="1506"/>
                      <a:pt x="468" y="1315"/>
                      <a:pt x="423" y="1112"/>
                    </a:cubicBezTo>
                    <a:cubicBezTo>
                      <a:pt x="287" y="505"/>
                      <a:pt x="22" y="33"/>
                      <a:pt x="4" y="2"/>
                    </a:cubicBezTo>
                    <a:cubicBezTo>
                      <a:pt x="3" y="1"/>
                      <a:pt x="3" y="0"/>
                      <a:pt x="3" y="0"/>
                    </a:cubicBezTo>
                  </a:path>
                </a:pathLst>
              </a:custGeom>
              <a:solidFill>
                <a:srgbClr val="FFFFFF"/>
              </a:solidFill>
              <a:ln>
                <a:noFill/>
              </a:ln>
            </p:spPr>
            <p:txBody>
              <a:bodyPr vert="horz" anchor="ctr" tIns="45720" lIns="91440" bIns="45720" rIns="91440">
                <a:normAutofit/>
              </a:bodyPr>
              <a:p>
                <a:pPr algn="ctr" marL="0"/>
              </a:p>
            </p:txBody>
          </p:sp>
          <p:sp>
            <p:nvSpPr>
              <p:cNvPr name="Freeform 14" id="14"/>
              <p:cNvSpPr/>
              <p:nvPr/>
            </p:nvSpPr>
            <p:spPr>
              <a:xfrm>
                <a:off x="7316802" y="2435971"/>
                <a:ext cx="990435" cy="1493722"/>
              </a:xfrm>
              <a:custGeom>
                <a:avLst/>
                <a:gdLst/>
                <a:ahLst/>
                <a:cxnLst/>
                <a:rect r="r" b="b" t="t" l="l"/>
                <a:pathLst>
                  <a:path w="669" h="1010" stroke="true" fill="norm" extrusionOk="true">
                    <a:moveTo>
                      <a:pt x="296" y="3"/>
                    </a:moveTo>
                    <a:cubicBezTo>
                      <a:pt x="271" y="35"/>
                      <a:pt x="0" y="395"/>
                      <a:pt x="68" y="767"/>
                    </a:cubicBezTo>
                    <a:cubicBezTo>
                      <a:pt x="82" y="841"/>
                      <a:pt x="88" y="919"/>
                      <a:pt x="91" y="996"/>
                    </a:cubicBezTo>
                    <a:cubicBezTo>
                      <a:pt x="93" y="1001"/>
                      <a:pt x="95" y="1006"/>
                      <a:pt x="97" y="1010"/>
                    </a:cubicBezTo>
                    <a:cubicBezTo>
                      <a:pt x="153" y="819"/>
                      <a:pt x="201" y="762"/>
                      <a:pt x="230" y="746"/>
                    </a:cubicBezTo>
                    <a:cubicBezTo>
                      <a:pt x="289" y="470"/>
                      <a:pt x="298" y="220"/>
                      <a:pt x="298" y="91"/>
                    </a:cubicBezTo>
                    <a:cubicBezTo>
                      <a:pt x="298" y="48"/>
                      <a:pt x="297" y="18"/>
                      <a:pt x="296" y="6"/>
                    </a:cubicBezTo>
                    <a:cubicBezTo>
                      <a:pt x="296" y="5"/>
                      <a:pt x="296" y="4"/>
                      <a:pt x="296" y="3"/>
                    </a:cubicBezTo>
                    <a:moveTo>
                      <a:pt x="300" y="2"/>
                    </a:moveTo>
                    <a:cubicBezTo>
                      <a:pt x="300" y="10"/>
                      <a:pt x="302" y="42"/>
                      <a:pt x="302" y="91"/>
                    </a:cubicBezTo>
                    <a:cubicBezTo>
                      <a:pt x="302" y="219"/>
                      <a:pt x="293" y="469"/>
                      <a:pt x="234" y="744"/>
                    </a:cubicBezTo>
                    <a:cubicBezTo>
                      <a:pt x="240" y="742"/>
                      <a:pt x="245" y="741"/>
                      <a:pt x="248" y="741"/>
                    </a:cubicBezTo>
                    <a:cubicBezTo>
                      <a:pt x="255" y="741"/>
                      <a:pt x="258" y="743"/>
                      <a:pt x="258" y="743"/>
                    </a:cubicBezTo>
                    <a:cubicBezTo>
                      <a:pt x="513" y="677"/>
                      <a:pt x="513" y="677"/>
                      <a:pt x="513" y="677"/>
                    </a:cubicBezTo>
                    <a:cubicBezTo>
                      <a:pt x="669" y="358"/>
                      <a:pt x="330" y="31"/>
                      <a:pt x="300" y="2"/>
                    </a:cubicBezTo>
                    <a:moveTo>
                      <a:pt x="298" y="0"/>
                    </a:moveTo>
                    <a:cubicBezTo>
                      <a:pt x="298" y="0"/>
                      <a:pt x="298" y="0"/>
                      <a:pt x="298" y="0"/>
                    </a:cubicBezTo>
                    <a:cubicBezTo>
                      <a:pt x="298" y="0"/>
                      <a:pt x="298" y="0"/>
                      <a:pt x="298" y="0"/>
                    </a:cubicBezTo>
                    <a:cubicBezTo>
                      <a:pt x="298" y="0"/>
                      <a:pt x="298" y="0"/>
                      <a:pt x="298" y="0"/>
                    </a:cubicBezTo>
                  </a:path>
                </a:pathLst>
              </a:custGeom>
              <a:solidFill>
                <a:srgbClr val="A0C2F9"/>
              </a:solidFill>
              <a:ln>
                <a:noFill/>
              </a:ln>
            </p:spPr>
            <p:txBody>
              <a:bodyPr vert="horz" anchor="ctr" tIns="45720" lIns="91440" bIns="45720" rIns="91440">
                <a:normAutofit/>
              </a:bodyPr>
              <a:p>
                <a:pPr algn="ctr" marL="0"/>
              </a:p>
            </p:txBody>
          </p:sp>
          <p:sp>
            <p:nvSpPr>
              <p:cNvPr name="Freeform 15" id="15"/>
              <p:cNvSpPr/>
              <p:nvPr/>
            </p:nvSpPr>
            <p:spPr>
              <a:xfrm>
                <a:off x="7451795" y="3909151"/>
                <a:ext cx="8804" cy="46954"/>
              </a:xfrm>
              <a:custGeom>
                <a:avLst/>
                <a:gdLst/>
                <a:ahLst/>
                <a:cxnLst/>
                <a:rect r="r" b="b" t="t" l="l"/>
                <a:pathLst>
                  <a:path w="6" h="32" stroke="true" fill="norm" extrusionOk="true">
                    <a:moveTo>
                      <a:pt x="0" y="0"/>
                    </a:moveTo>
                    <a:cubicBezTo>
                      <a:pt x="1" y="11"/>
                      <a:pt x="1" y="21"/>
                      <a:pt x="2" y="32"/>
                    </a:cubicBezTo>
                    <a:cubicBezTo>
                      <a:pt x="3" y="26"/>
                      <a:pt x="5" y="20"/>
                      <a:pt x="6" y="14"/>
                    </a:cubicBezTo>
                    <a:cubicBezTo>
                      <a:pt x="4" y="10"/>
                      <a:pt x="2" y="5"/>
                      <a:pt x="0" y="0"/>
                    </a:cubicBezTo>
                  </a:path>
                </a:pathLst>
              </a:custGeom>
              <a:solidFill>
                <a:srgbClr val="71A3F7"/>
              </a:solidFill>
              <a:ln>
                <a:noFill/>
              </a:ln>
            </p:spPr>
            <p:txBody>
              <a:bodyPr vert="horz" anchor="ctr" tIns="45720" lIns="91440" bIns="45720" rIns="91440">
                <a:normAutofit/>
              </a:bodyPr>
              <a:p>
                <a:pPr algn="ctr" marL="0"/>
              </a:p>
            </p:txBody>
          </p:sp>
          <p:sp>
            <p:nvSpPr>
              <p:cNvPr name="Freeform 16" id="16"/>
              <p:cNvSpPr/>
              <p:nvPr/>
            </p:nvSpPr>
            <p:spPr>
              <a:xfrm>
                <a:off x="7657219" y="2435971"/>
                <a:ext cx="107114" cy="1103418"/>
              </a:xfrm>
              <a:custGeom>
                <a:avLst/>
                <a:gdLst/>
                <a:ahLst/>
                <a:cxnLst/>
                <a:rect r="r" b="b" t="t" l="l"/>
                <a:pathLst>
                  <a:path w="72" h="746" stroke="true" fill="norm" extrusionOk="true">
                    <a:moveTo>
                      <a:pt x="70" y="0"/>
                    </a:moveTo>
                    <a:cubicBezTo>
                      <a:pt x="68" y="0"/>
                      <a:pt x="68" y="0"/>
                      <a:pt x="68" y="0"/>
                    </a:cubicBezTo>
                    <a:cubicBezTo>
                      <a:pt x="68" y="0"/>
                      <a:pt x="68" y="0"/>
                      <a:pt x="68" y="0"/>
                    </a:cubicBezTo>
                    <a:cubicBezTo>
                      <a:pt x="66" y="0"/>
                      <a:pt x="66" y="0"/>
                      <a:pt x="66" y="0"/>
                    </a:cubicBezTo>
                    <a:cubicBezTo>
                      <a:pt x="66" y="0"/>
                      <a:pt x="66" y="1"/>
                      <a:pt x="66" y="3"/>
                    </a:cubicBezTo>
                    <a:cubicBezTo>
                      <a:pt x="66" y="4"/>
                      <a:pt x="66" y="5"/>
                      <a:pt x="66" y="6"/>
                    </a:cubicBezTo>
                    <a:cubicBezTo>
                      <a:pt x="67" y="18"/>
                      <a:pt x="68" y="48"/>
                      <a:pt x="68" y="91"/>
                    </a:cubicBezTo>
                    <a:cubicBezTo>
                      <a:pt x="68" y="220"/>
                      <a:pt x="59" y="470"/>
                      <a:pt x="0" y="746"/>
                    </a:cubicBezTo>
                    <a:cubicBezTo>
                      <a:pt x="1" y="745"/>
                      <a:pt x="3" y="745"/>
                      <a:pt x="4" y="744"/>
                    </a:cubicBezTo>
                    <a:cubicBezTo>
                      <a:pt x="63" y="469"/>
                      <a:pt x="72" y="219"/>
                      <a:pt x="72" y="91"/>
                    </a:cubicBezTo>
                    <a:cubicBezTo>
                      <a:pt x="72" y="42"/>
                      <a:pt x="70" y="10"/>
                      <a:pt x="70" y="2"/>
                    </a:cubicBezTo>
                    <a:cubicBezTo>
                      <a:pt x="70" y="1"/>
                      <a:pt x="70" y="0"/>
                      <a:pt x="70" y="0"/>
                    </a:cubicBezTo>
                  </a:path>
                </a:pathLst>
              </a:custGeom>
              <a:solidFill>
                <a:srgbClr val="FFFFFF"/>
              </a:solidFill>
              <a:ln>
                <a:noFill/>
              </a:ln>
            </p:spPr>
            <p:txBody>
              <a:bodyPr vert="horz" anchor="ctr" tIns="45720" lIns="91440" bIns="45720" rIns="91440">
                <a:normAutofit/>
              </a:bodyPr>
              <a:p>
                <a:pPr algn="ctr" marL="0"/>
              </a:p>
            </p:txBody>
          </p:sp>
          <p:sp>
            <p:nvSpPr>
              <p:cNvPr name="Freeform 17" id="17"/>
              <p:cNvSpPr/>
              <p:nvPr/>
            </p:nvSpPr>
            <p:spPr>
              <a:xfrm>
                <a:off x="6657980" y="5377929"/>
                <a:ext cx="4796639" cy="768871"/>
              </a:xfrm>
              <a:custGeom>
                <a:avLst/>
                <a:gdLst/>
                <a:ahLst/>
                <a:cxnLst/>
                <a:rect r="r" b="b" t="t" l="l"/>
                <a:pathLst>
                  <a:path w="3239" h="520" stroke="true" fill="norm" extrusionOk="true">
                    <a:moveTo>
                      <a:pt x="5" y="152"/>
                    </a:moveTo>
                    <a:cubicBezTo>
                      <a:pt x="9" y="181"/>
                      <a:pt x="26" y="203"/>
                      <a:pt x="42" y="223"/>
                    </a:cubicBezTo>
                    <a:cubicBezTo>
                      <a:pt x="228" y="459"/>
                      <a:pt x="228" y="459"/>
                      <a:pt x="228" y="459"/>
                    </a:cubicBezTo>
                    <a:cubicBezTo>
                      <a:pt x="243" y="478"/>
                      <a:pt x="259" y="498"/>
                      <a:pt x="280" y="503"/>
                    </a:cubicBezTo>
                    <a:cubicBezTo>
                      <a:pt x="322" y="514"/>
                      <a:pt x="356" y="460"/>
                      <a:pt x="392" y="429"/>
                    </a:cubicBezTo>
                    <a:cubicBezTo>
                      <a:pt x="461" y="367"/>
                      <a:pt x="545" y="390"/>
                      <a:pt x="630" y="413"/>
                    </a:cubicBezTo>
                    <a:cubicBezTo>
                      <a:pt x="701" y="432"/>
                      <a:pt x="773" y="452"/>
                      <a:pt x="839" y="422"/>
                    </a:cubicBezTo>
                    <a:cubicBezTo>
                      <a:pt x="897" y="396"/>
                      <a:pt x="944" y="333"/>
                      <a:pt x="1003" y="312"/>
                    </a:cubicBezTo>
                    <a:cubicBezTo>
                      <a:pt x="1159" y="256"/>
                      <a:pt x="1291" y="504"/>
                      <a:pt x="1453" y="516"/>
                    </a:cubicBezTo>
                    <a:cubicBezTo>
                      <a:pt x="1506" y="520"/>
                      <a:pt x="1558" y="499"/>
                      <a:pt x="1608" y="477"/>
                    </a:cubicBezTo>
                    <a:cubicBezTo>
                      <a:pt x="1946" y="332"/>
                      <a:pt x="1946" y="332"/>
                      <a:pt x="1946" y="332"/>
                    </a:cubicBezTo>
                    <a:cubicBezTo>
                      <a:pt x="1969" y="322"/>
                      <a:pt x="1993" y="312"/>
                      <a:pt x="2018" y="312"/>
                    </a:cubicBezTo>
                    <a:cubicBezTo>
                      <a:pt x="2059" y="311"/>
                      <a:pt x="2098" y="338"/>
                      <a:pt x="2137" y="357"/>
                    </a:cubicBezTo>
                    <a:cubicBezTo>
                      <a:pt x="2294" y="435"/>
                      <a:pt x="2469" y="393"/>
                      <a:pt x="2631" y="334"/>
                    </a:cubicBezTo>
                    <a:cubicBezTo>
                      <a:pt x="2792" y="275"/>
                      <a:pt x="2955" y="200"/>
                      <a:pt x="3122" y="212"/>
                    </a:cubicBezTo>
                    <a:cubicBezTo>
                      <a:pt x="3166" y="216"/>
                      <a:pt x="3223" y="213"/>
                      <a:pt x="3235" y="156"/>
                    </a:cubicBezTo>
                    <a:cubicBezTo>
                      <a:pt x="3239" y="137"/>
                      <a:pt x="3210" y="140"/>
                      <a:pt x="3181" y="143"/>
                    </a:cubicBezTo>
                    <a:cubicBezTo>
                      <a:pt x="3158" y="145"/>
                      <a:pt x="3134" y="147"/>
                      <a:pt x="3124" y="139"/>
                    </a:cubicBezTo>
                    <a:cubicBezTo>
                      <a:pt x="3102" y="121"/>
                      <a:pt x="3155" y="45"/>
                      <a:pt x="3129" y="41"/>
                    </a:cubicBezTo>
                    <a:cubicBezTo>
                      <a:pt x="2979" y="23"/>
                      <a:pt x="2826" y="22"/>
                      <a:pt x="2679" y="69"/>
                    </a:cubicBezTo>
                    <a:cubicBezTo>
                      <a:pt x="2603" y="94"/>
                      <a:pt x="2528" y="131"/>
                      <a:pt x="2450" y="139"/>
                    </a:cubicBezTo>
                    <a:cubicBezTo>
                      <a:pt x="2369" y="147"/>
                      <a:pt x="2288" y="122"/>
                      <a:pt x="2208" y="100"/>
                    </a:cubicBezTo>
                    <a:cubicBezTo>
                      <a:pt x="2006" y="43"/>
                      <a:pt x="1800" y="0"/>
                      <a:pt x="1594" y="9"/>
                    </a:cubicBezTo>
                    <a:cubicBezTo>
                      <a:pt x="1227" y="25"/>
                      <a:pt x="865" y="206"/>
                      <a:pt x="500" y="153"/>
                    </a:cubicBezTo>
                    <a:cubicBezTo>
                      <a:pt x="391" y="137"/>
                      <a:pt x="287" y="102"/>
                      <a:pt x="190" y="49"/>
                    </a:cubicBezTo>
                    <a:cubicBezTo>
                      <a:pt x="141" y="23"/>
                      <a:pt x="143" y="117"/>
                      <a:pt x="93" y="149"/>
                    </a:cubicBezTo>
                    <a:cubicBezTo>
                      <a:pt x="85" y="154"/>
                      <a:pt x="71" y="134"/>
                      <a:pt x="57" y="114"/>
                    </a:cubicBezTo>
                    <a:cubicBezTo>
                      <a:pt x="42" y="93"/>
                      <a:pt x="28" y="72"/>
                      <a:pt x="21" y="81"/>
                    </a:cubicBezTo>
                    <a:cubicBezTo>
                      <a:pt x="6" y="102"/>
                      <a:pt x="0" y="128"/>
                      <a:pt x="5" y="152"/>
                    </a:cubicBezTo>
                  </a:path>
                </a:pathLst>
              </a:custGeom>
              <a:solidFill>
                <a:srgbClr val="4285F4">
                  <a:alpha val="10000"/>
                </a:srgbClr>
              </a:solidFill>
              <a:ln>
                <a:noFill/>
              </a:ln>
            </p:spPr>
            <p:txBody>
              <a:bodyPr vert="horz" anchor="ctr" tIns="45720" lIns="91440" bIns="45720" rIns="91440">
                <a:normAutofit/>
              </a:bodyPr>
              <a:p>
                <a:pPr algn="ctr" marL="0"/>
              </a:p>
            </p:txBody>
          </p:sp>
          <p:sp>
            <p:nvSpPr>
              <p:cNvPr name="Freeform 18" id="18"/>
              <p:cNvSpPr/>
              <p:nvPr/>
            </p:nvSpPr>
            <p:spPr>
              <a:xfrm>
                <a:off x="7121650" y="5154898"/>
                <a:ext cx="407912" cy="557578"/>
              </a:xfrm>
              <a:custGeom>
                <a:avLst/>
                <a:gdLst/>
                <a:ahLst/>
                <a:cxnLst/>
                <a:rect r="r" b="b" t="t" l="l"/>
                <a:pathLst>
                  <a:path w="278" h="380" stroke="true" fill="norm" extrusionOk="true">
                    <a:moveTo>
                      <a:pt x="107" y="367"/>
                    </a:moveTo>
                    <a:lnTo>
                      <a:pt x="215" y="380"/>
                    </a:lnTo>
                    <a:lnTo>
                      <a:pt x="278" y="72"/>
                    </a:lnTo>
                    <a:lnTo>
                      <a:pt x="157" y="0"/>
                    </a:lnTo>
                    <a:lnTo>
                      <a:pt x="0" y="170"/>
                    </a:lnTo>
                    <a:lnTo>
                      <a:pt x="107" y="367"/>
                    </a:lnTo>
                    <a:close/>
                  </a:path>
                </a:pathLst>
              </a:custGeom>
              <a:solidFill>
                <a:srgbClr val="EFB7B9"/>
              </a:solidFill>
              <a:ln>
                <a:noFill/>
              </a:ln>
            </p:spPr>
            <p:txBody>
              <a:bodyPr vert="horz" anchor="ctr" tIns="45720" lIns="91440" bIns="45720" rIns="91440">
                <a:normAutofit/>
              </a:bodyPr>
              <a:p>
                <a:pPr algn="ctr" marL="0"/>
              </a:p>
            </p:txBody>
          </p:sp>
          <p:sp>
            <p:nvSpPr>
              <p:cNvPr name="Freeform 19" id="19"/>
              <p:cNvSpPr/>
              <p:nvPr/>
            </p:nvSpPr>
            <p:spPr>
              <a:xfrm>
                <a:off x="7121650" y="5154898"/>
                <a:ext cx="407912" cy="557578"/>
              </a:xfrm>
              <a:custGeom>
                <a:avLst/>
                <a:gdLst/>
                <a:ahLst/>
                <a:cxnLst/>
                <a:rect r="r" b="b" t="t" l="l"/>
                <a:pathLst>
                  <a:path w="278" h="380" stroke="true" fill="norm" extrusionOk="true">
                    <a:moveTo>
                      <a:pt x="107" y="367"/>
                    </a:moveTo>
                    <a:lnTo>
                      <a:pt x="215" y="380"/>
                    </a:lnTo>
                    <a:lnTo>
                      <a:pt x="278" y="72"/>
                    </a:lnTo>
                    <a:lnTo>
                      <a:pt x="157" y="0"/>
                    </a:lnTo>
                    <a:lnTo>
                      <a:pt x="0" y="170"/>
                    </a:lnTo>
                    <a:lnTo>
                      <a:pt x="107" y="367"/>
                    </a:lnTo>
                  </a:path>
                </a:pathLst>
              </a:custGeom>
              <a:noFill/>
              <a:ln>
                <a:noFill/>
              </a:ln>
            </p:spPr>
            <p:txBody>
              <a:bodyPr vert="horz" anchor="ctr" tIns="45720" lIns="91440" bIns="45720" rIns="91440">
                <a:normAutofit/>
              </a:bodyPr>
              <a:p>
                <a:pPr algn="ctr" marL="0"/>
              </a:p>
            </p:txBody>
          </p:sp>
          <p:sp>
            <p:nvSpPr>
              <p:cNvPr name="Freeform 20" id="20"/>
              <p:cNvSpPr/>
              <p:nvPr/>
            </p:nvSpPr>
            <p:spPr>
              <a:xfrm>
                <a:off x="7165669" y="5220927"/>
                <a:ext cx="363893" cy="491549"/>
              </a:xfrm>
              <a:custGeom>
                <a:avLst/>
                <a:gdLst/>
                <a:ahLst/>
                <a:cxnLst/>
                <a:rect r="r" b="b" t="t" l="l"/>
                <a:pathLst>
                  <a:path w="245" h="332" stroke="true" fill="norm" extrusionOk="true">
                    <a:moveTo>
                      <a:pt x="201" y="0"/>
                    </a:moveTo>
                    <a:cubicBezTo>
                      <a:pt x="0" y="80"/>
                      <a:pt x="90" y="273"/>
                      <a:pt x="118" y="324"/>
                    </a:cubicBezTo>
                    <a:cubicBezTo>
                      <a:pt x="183" y="332"/>
                      <a:pt x="183" y="332"/>
                      <a:pt x="183" y="332"/>
                    </a:cubicBezTo>
                    <a:cubicBezTo>
                      <a:pt x="245" y="26"/>
                      <a:pt x="245" y="26"/>
                      <a:pt x="245" y="26"/>
                    </a:cubicBezTo>
                    <a:cubicBezTo>
                      <a:pt x="201" y="0"/>
                      <a:pt x="201" y="0"/>
                      <a:pt x="201" y="0"/>
                    </a:cubicBezTo>
                  </a:path>
                </a:pathLst>
              </a:custGeom>
              <a:solidFill>
                <a:srgbClr val="E8B1B3"/>
              </a:solidFill>
              <a:ln>
                <a:noFill/>
              </a:ln>
            </p:spPr>
            <p:txBody>
              <a:bodyPr vert="horz" anchor="ctr" tIns="45720" lIns="91440" bIns="45720" rIns="91440">
                <a:normAutofit/>
              </a:bodyPr>
              <a:p>
                <a:pPr algn="ctr" marL="0"/>
              </a:p>
            </p:txBody>
          </p:sp>
          <p:sp>
            <p:nvSpPr>
              <p:cNvPr name="Freeform 21" id="21"/>
              <p:cNvSpPr/>
              <p:nvPr/>
            </p:nvSpPr>
            <p:spPr>
              <a:xfrm>
                <a:off x="8277890" y="2503468"/>
                <a:ext cx="1129829" cy="1470245"/>
              </a:xfrm>
              <a:custGeom>
                <a:avLst/>
                <a:gdLst/>
                <a:ahLst/>
                <a:cxnLst/>
                <a:rect r="r" b="b" t="t" l="l"/>
                <a:pathLst>
                  <a:path w="763" h="994" stroke="true" fill="norm" extrusionOk="true">
                    <a:moveTo>
                      <a:pt x="754" y="652"/>
                    </a:moveTo>
                    <a:cubicBezTo>
                      <a:pt x="497" y="883"/>
                      <a:pt x="497" y="883"/>
                      <a:pt x="497" y="883"/>
                    </a:cubicBezTo>
                    <a:cubicBezTo>
                      <a:pt x="497" y="883"/>
                      <a:pt x="0" y="994"/>
                      <a:pt x="124" y="839"/>
                    </a:cubicBezTo>
                    <a:cubicBezTo>
                      <a:pt x="194" y="751"/>
                      <a:pt x="185" y="617"/>
                      <a:pt x="164" y="518"/>
                    </a:cubicBezTo>
                    <a:cubicBezTo>
                      <a:pt x="154" y="473"/>
                      <a:pt x="141" y="429"/>
                      <a:pt x="124" y="386"/>
                    </a:cubicBezTo>
                    <a:cubicBezTo>
                      <a:pt x="124" y="386"/>
                      <a:pt x="763" y="0"/>
                      <a:pt x="674" y="293"/>
                    </a:cubicBezTo>
                    <a:cubicBezTo>
                      <a:pt x="648" y="380"/>
                      <a:pt x="644" y="447"/>
                      <a:pt x="652" y="498"/>
                    </a:cubicBezTo>
                    <a:cubicBezTo>
                      <a:pt x="671" y="620"/>
                      <a:pt x="754" y="652"/>
                      <a:pt x="754" y="652"/>
                    </a:cubicBezTo>
                  </a:path>
                </a:pathLst>
              </a:custGeom>
              <a:solidFill>
                <a:srgbClr val="EFB7B9"/>
              </a:solidFill>
              <a:ln>
                <a:noFill/>
              </a:ln>
            </p:spPr>
            <p:txBody>
              <a:bodyPr vert="horz" anchor="ctr" tIns="45720" lIns="91440" bIns="45720" rIns="91440">
                <a:normAutofit/>
              </a:bodyPr>
              <a:p>
                <a:pPr algn="ctr" marL="0"/>
              </a:p>
            </p:txBody>
          </p:sp>
          <p:sp>
            <p:nvSpPr>
              <p:cNvPr name="Freeform 22" id="22"/>
              <p:cNvSpPr/>
              <p:nvPr/>
            </p:nvSpPr>
            <p:spPr>
              <a:xfrm>
                <a:off x="8517063" y="3228319"/>
                <a:ext cx="726319" cy="123254"/>
              </a:xfrm>
              <a:custGeom>
                <a:avLst/>
                <a:gdLst/>
                <a:ahLst/>
                <a:cxnLst/>
                <a:rect r="r" b="b" t="t" l="l"/>
                <a:pathLst>
                  <a:path w="491" h="83" stroke="true" fill="norm" extrusionOk="true">
                    <a:moveTo>
                      <a:pt x="490" y="0"/>
                    </a:moveTo>
                    <a:cubicBezTo>
                      <a:pt x="414" y="47"/>
                      <a:pt x="325" y="74"/>
                      <a:pt x="229" y="74"/>
                    </a:cubicBezTo>
                    <a:cubicBezTo>
                      <a:pt x="147" y="74"/>
                      <a:pt x="69" y="54"/>
                      <a:pt x="0" y="18"/>
                    </a:cubicBezTo>
                    <a:cubicBezTo>
                      <a:pt x="1" y="21"/>
                      <a:pt x="2" y="25"/>
                      <a:pt x="3" y="28"/>
                    </a:cubicBezTo>
                    <a:cubicBezTo>
                      <a:pt x="74" y="65"/>
                      <a:pt x="152" y="83"/>
                      <a:pt x="229" y="83"/>
                    </a:cubicBezTo>
                    <a:cubicBezTo>
                      <a:pt x="320" y="83"/>
                      <a:pt x="411" y="58"/>
                      <a:pt x="491" y="8"/>
                    </a:cubicBezTo>
                    <a:cubicBezTo>
                      <a:pt x="491" y="5"/>
                      <a:pt x="490" y="3"/>
                      <a:pt x="490" y="0"/>
                    </a:cubicBezTo>
                  </a:path>
                </a:pathLst>
              </a:custGeom>
              <a:solidFill>
                <a:srgbClr val="D7A4A6"/>
              </a:solidFill>
              <a:ln>
                <a:noFill/>
              </a:ln>
            </p:spPr>
            <p:txBody>
              <a:bodyPr vert="horz" anchor="ctr" tIns="45720" lIns="91440" bIns="45720" rIns="91440">
                <a:normAutofit/>
              </a:bodyPr>
              <a:p>
                <a:pPr algn="ctr" marL="0"/>
              </a:p>
            </p:txBody>
          </p:sp>
          <p:sp>
            <p:nvSpPr>
              <p:cNvPr name="Freeform 23" id="23"/>
              <p:cNvSpPr/>
              <p:nvPr/>
            </p:nvSpPr>
            <p:spPr>
              <a:xfrm>
                <a:off x="8119421" y="1866655"/>
                <a:ext cx="1471713" cy="1471713"/>
              </a:xfrm>
              <a:custGeom>
                <a:avLst/>
                <a:gdLst/>
                <a:ahLst/>
                <a:cxnLst/>
                <a:rect r="r" b="b" t="t" l="l"/>
                <a:pathLst>
                  <a:path w="994" h="995" stroke="true" fill="norm" extrusionOk="true">
                    <a:moveTo>
                      <a:pt x="994" y="498"/>
                    </a:moveTo>
                    <a:cubicBezTo>
                      <a:pt x="994" y="772"/>
                      <a:pt x="772" y="995"/>
                      <a:pt x="497" y="995"/>
                    </a:cubicBezTo>
                    <a:cubicBezTo>
                      <a:pt x="223" y="995"/>
                      <a:pt x="0" y="772"/>
                      <a:pt x="0" y="498"/>
                    </a:cubicBezTo>
                    <a:cubicBezTo>
                      <a:pt x="0" y="223"/>
                      <a:pt x="223" y="1"/>
                      <a:pt x="497" y="1"/>
                    </a:cubicBezTo>
                    <a:cubicBezTo>
                      <a:pt x="771" y="0"/>
                      <a:pt x="993" y="221"/>
                      <a:pt x="994" y="495"/>
                    </a:cubicBezTo>
                    <a:cubicBezTo>
                      <a:pt x="994" y="496"/>
                      <a:pt x="994" y="497"/>
                      <a:pt x="994" y="498"/>
                    </a:cubicBezTo>
                  </a:path>
                </a:pathLst>
              </a:custGeom>
              <a:solidFill>
                <a:srgbClr val="EFB7B9"/>
              </a:solidFill>
              <a:ln>
                <a:noFill/>
              </a:ln>
            </p:spPr>
            <p:txBody>
              <a:bodyPr vert="horz" anchor="ctr" tIns="45720" lIns="91440" bIns="45720" rIns="91440">
                <a:normAutofit/>
              </a:bodyPr>
              <a:p>
                <a:pPr algn="ctr" marL="0"/>
              </a:p>
            </p:txBody>
          </p:sp>
          <p:sp>
            <p:nvSpPr>
              <p:cNvPr name="Freeform 24" id="24"/>
              <p:cNvSpPr/>
              <p:nvPr/>
            </p:nvSpPr>
            <p:spPr>
              <a:xfrm>
                <a:off x="8351256" y="3422004"/>
                <a:ext cx="1294168" cy="1477582"/>
              </a:xfrm>
              <a:custGeom>
                <a:avLst/>
                <a:gdLst/>
                <a:ahLst/>
                <a:cxnLst/>
                <a:rect r="r" b="b" t="t" l="l"/>
                <a:pathLst>
                  <a:path w="882" h="1007" stroke="true" fill="norm" extrusionOk="true">
                    <a:moveTo>
                      <a:pt x="0" y="90"/>
                    </a:moveTo>
                    <a:lnTo>
                      <a:pt x="0" y="1007"/>
                    </a:lnTo>
                    <a:lnTo>
                      <a:pt x="882" y="935"/>
                    </a:lnTo>
                    <a:lnTo>
                      <a:pt x="733" y="0"/>
                    </a:lnTo>
                    <a:lnTo>
                      <a:pt x="344" y="233"/>
                    </a:lnTo>
                    <a:lnTo>
                      <a:pt x="0" y="90"/>
                    </a:lnTo>
                    <a:close/>
                  </a:path>
                </a:pathLst>
              </a:custGeom>
              <a:solidFill>
                <a:srgbClr val="E1E7EF"/>
              </a:solidFill>
              <a:ln>
                <a:noFill/>
              </a:ln>
            </p:spPr>
            <p:txBody>
              <a:bodyPr vert="horz" anchor="ctr" tIns="45720" lIns="91440" bIns="45720" rIns="91440">
                <a:normAutofit/>
              </a:bodyPr>
              <a:p>
                <a:pPr algn="ctr" marL="0"/>
              </a:p>
            </p:txBody>
          </p:sp>
          <p:sp>
            <p:nvSpPr>
              <p:cNvPr name="Freeform 25" id="25"/>
              <p:cNvSpPr/>
              <p:nvPr/>
            </p:nvSpPr>
            <p:spPr>
              <a:xfrm>
                <a:off x="8351256" y="3422004"/>
                <a:ext cx="1294168" cy="1477582"/>
              </a:xfrm>
              <a:custGeom>
                <a:avLst/>
                <a:gdLst/>
                <a:ahLst/>
                <a:cxnLst/>
                <a:rect r="r" b="b" t="t" l="l"/>
                <a:pathLst>
                  <a:path w="882" h="1007" stroke="true" fill="norm" extrusionOk="true">
                    <a:moveTo>
                      <a:pt x="0" y="90"/>
                    </a:moveTo>
                    <a:lnTo>
                      <a:pt x="0" y="1007"/>
                    </a:lnTo>
                    <a:lnTo>
                      <a:pt x="882" y="935"/>
                    </a:lnTo>
                    <a:lnTo>
                      <a:pt x="733" y="0"/>
                    </a:lnTo>
                    <a:lnTo>
                      <a:pt x="344" y="233"/>
                    </a:lnTo>
                    <a:lnTo>
                      <a:pt x="0" y="90"/>
                    </a:lnTo>
                  </a:path>
                </a:pathLst>
              </a:custGeom>
              <a:noFill/>
              <a:ln>
                <a:noFill/>
              </a:ln>
            </p:spPr>
            <p:txBody>
              <a:bodyPr vert="horz" anchor="ctr" tIns="45720" lIns="91440" bIns="45720" rIns="91440">
                <a:normAutofit/>
              </a:bodyPr>
              <a:p>
                <a:pPr algn="ctr" marL="0"/>
              </a:p>
            </p:txBody>
          </p:sp>
          <p:sp>
            <p:nvSpPr>
              <p:cNvPr name="Freeform 26" id="26"/>
              <p:cNvSpPr/>
              <p:nvPr/>
            </p:nvSpPr>
            <p:spPr>
              <a:xfrm>
                <a:off x="8735691" y="3840188"/>
                <a:ext cx="264116" cy="133526"/>
              </a:xfrm>
              <a:custGeom>
                <a:avLst/>
                <a:gdLst/>
                <a:ahLst/>
                <a:cxnLst/>
                <a:rect r="r" b="b" t="t" l="l"/>
                <a:pathLst>
                  <a:path w="178" h="90" stroke="true" fill="norm" extrusionOk="true">
                    <a:moveTo>
                      <a:pt x="2" y="32"/>
                    </a:moveTo>
                    <a:cubicBezTo>
                      <a:pt x="1" y="34"/>
                      <a:pt x="1" y="35"/>
                      <a:pt x="0" y="37"/>
                    </a:cubicBezTo>
                    <a:cubicBezTo>
                      <a:pt x="9" y="57"/>
                      <a:pt x="22" y="73"/>
                      <a:pt x="30" y="82"/>
                    </a:cubicBezTo>
                    <a:cubicBezTo>
                      <a:pt x="31" y="75"/>
                      <a:pt x="31" y="75"/>
                      <a:pt x="31" y="75"/>
                    </a:cubicBezTo>
                    <a:cubicBezTo>
                      <a:pt x="23" y="66"/>
                      <a:pt x="11" y="51"/>
                      <a:pt x="2" y="32"/>
                    </a:cubicBezTo>
                    <a:moveTo>
                      <a:pt x="176" y="0"/>
                    </a:moveTo>
                    <a:cubicBezTo>
                      <a:pt x="166" y="23"/>
                      <a:pt x="149" y="51"/>
                      <a:pt x="121" y="81"/>
                    </a:cubicBezTo>
                    <a:cubicBezTo>
                      <a:pt x="117" y="81"/>
                      <a:pt x="117" y="81"/>
                      <a:pt x="117" y="81"/>
                    </a:cubicBezTo>
                    <a:cubicBezTo>
                      <a:pt x="120" y="90"/>
                      <a:pt x="120" y="90"/>
                      <a:pt x="120" y="90"/>
                    </a:cubicBezTo>
                    <a:cubicBezTo>
                      <a:pt x="121" y="90"/>
                      <a:pt x="121" y="90"/>
                      <a:pt x="121" y="90"/>
                    </a:cubicBezTo>
                    <a:cubicBezTo>
                      <a:pt x="151" y="58"/>
                      <a:pt x="168" y="29"/>
                      <a:pt x="178" y="5"/>
                    </a:cubicBezTo>
                    <a:cubicBezTo>
                      <a:pt x="177" y="3"/>
                      <a:pt x="177" y="1"/>
                      <a:pt x="176" y="0"/>
                    </a:cubicBezTo>
                  </a:path>
                </a:pathLst>
              </a:custGeom>
              <a:solidFill>
                <a:srgbClr val="CACFD7"/>
              </a:solidFill>
              <a:ln>
                <a:noFill/>
              </a:ln>
            </p:spPr>
            <p:txBody>
              <a:bodyPr vert="horz" anchor="ctr" tIns="45720" lIns="91440" bIns="45720" rIns="91440">
                <a:normAutofit/>
              </a:bodyPr>
              <a:p>
                <a:pPr algn="ctr" marL="0"/>
              </a:p>
            </p:txBody>
          </p:sp>
          <p:sp>
            <p:nvSpPr>
              <p:cNvPr name="Freeform 27" id="27"/>
              <p:cNvSpPr/>
              <p:nvPr/>
            </p:nvSpPr>
            <p:spPr>
              <a:xfrm>
                <a:off x="8657924" y="3699326"/>
                <a:ext cx="407912" cy="667627"/>
              </a:xfrm>
              <a:custGeom>
                <a:avLst/>
                <a:gdLst/>
                <a:ahLst/>
                <a:cxnLst/>
                <a:rect r="r" b="b" t="t" l="l"/>
                <a:pathLst>
                  <a:path w="276" h="452" stroke="true" fill="norm" extrusionOk="true">
                    <a:moveTo>
                      <a:pt x="267" y="452"/>
                    </a:moveTo>
                    <a:cubicBezTo>
                      <a:pt x="170" y="177"/>
                      <a:pt x="170" y="177"/>
                      <a:pt x="170" y="177"/>
                    </a:cubicBezTo>
                    <a:cubicBezTo>
                      <a:pt x="174" y="177"/>
                      <a:pt x="174" y="177"/>
                      <a:pt x="174" y="177"/>
                    </a:cubicBezTo>
                    <a:cubicBezTo>
                      <a:pt x="276" y="66"/>
                      <a:pt x="232" y="0"/>
                      <a:pt x="232" y="0"/>
                    </a:cubicBezTo>
                    <a:cubicBezTo>
                      <a:pt x="90" y="0"/>
                      <a:pt x="90" y="0"/>
                      <a:pt x="90" y="0"/>
                    </a:cubicBezTo>
                    <a:cubicBezTo>
                      <a:pt x="0" y="64"/>
                      <a:pt x="62" y="147"/>
                      <a:pt x="84" y="171"/>
                    </a:cubicBezTo>
                    <a:cubicBezTo>
                      <a:pt x="41" y="452"/>
                      <a:pt x="41" y="452"/>
                      <a:pt x="41" y="452"/>
                    </a:cubicBezTo>
                    <a:cubicBezTo>
                      <a:pt x="267" y="452"/>
                      <a:pt x="267" y="452"/>
                      <a:pt x="267" y="452"/>
                    </a:cubicBezTo>
                  </a:path>
                </a:pathLst>
              </a:custGeom>
              <a:solidFill>
                <a:srgbClr val="444053"/>
              </a:solidFill>
              <a:ln>
                <a:noFill/>
              </a:ln>
            </p:spPr>
            <p:txBody>
              <a:bodyPr vert="horz" anchor="ctr" tIns="45720" lIns="91440" bIns="45720" rIns="91440">
                <a:normAutofit/>
              </a:bodyPr>
              <a:p>
                <a:pPr algn="ctr" marL="0"/>
              </a:p>
            </p:txBody>
          </p:sp>
          <p:sp>
            <p:nvSpPr>
              <p:cNvPr name="Freeform 28" id="28"/>
              <p:cNvSpPr/>
              <p:nvPr/>
            </p:nvSpPr>
            <p:spPr>
              <a:xfrm>
                <a:off x="8999807" y="3837253"/>
                <a:ext cx="243574" cy="287593"/>
              </a:xfrm>
              <a:custGeom>
                <a:avLst/>
                <a:gdLst/>
                <a:ahLst/>
                <a:cxnLst/>
                <a:rect r="r" b="b" t="t" l="l"/>
                <a:pathLst>
                  <a:path w="165" h="194" stroke="true" fill="norm" extrusionOk="true">
                    <a:moveTo>
                      <a:pt x="164" y="0"/>
                    </a:moveTo>
                    <a:cubicBezTo>
                      <a:pt x="113" y="85"/>
                      <a:pt x="85" y="186"/>
                      <a:pt x="85" y="186"/>
                    </a:cubicBezTo>
                    <a:cubicBezTo>
                      <a:pt x="12" y="86"/>
                      <a:pt x="12" y="86"/>
                      <a:pt x="12" y="86"/>
                    </a:cubicBezTo>
                    <a:cubicBezTo>
                      <a:pt x="10" y="53"/>
                      <a:pt x="6" y="26"/>
                      <a:pt x="1" y="4"/>
                    </a:cubicBezTo>
                    <a:cubicBezTo>
                      <a:pt x="1" y="5"/>
                      <a:pt x="0" y="6"/>
                      <a:pt x="0" y="7"/>
                    </a:cubicBezTo>
                    <a:cubicBezTo>
                      <a:pt x="6" y="30"/>
                      <a:pt x="10" y="59"/>
                      <a:pt x="12" y="94"/>
                    </a:cubicBezTo>
                    <a:cubicBezTo>
                      <a:pt x="85" y="194"/>
                      <a:pt x="85" y="194"/>
                      <a:pt x="85" y="194"/>
                    </a:cubicBezTo>
                    <a:cubicBezTo>
                      <a:pt x="85" y="194"/>
                      <a:pt x="113" y="93"/>
                      <a:pt x="165" y="8"/>
                    </a:cubicBezTo>
                    <a:cubicBezTo>
                      <a:pt x="164" y="5"/>
                      <a:pt x="164" y="2"/>
                      <a:pt x="164" y="0"/>
                    </a:cubicBezTo>
                  </a:path>
                </a:pathLst>
              </a:custGeom>
              <a:solidFill>
                <a:srgbClr val="CACFD7"/>
              </a:solidFill>
              <a:ln>
                <a:noFill/>
              </a:ln>
            </p:spPr>
            <p:txBody>
              <a:bodyPr vert="horz" anchor="ctr" tIns="45720" lIns="91440" bIns="45720" rIns="91440">
                <a:normAutofit/>
              </a:bodyPr>
              <a:p>
                <a:pPr algn="ctr" marL="0"/>
              </a:p>
            </p:txBody>
          </p:sp>
          <p:sp>
            <p:nvSpPr>
              <p:cNvPr name="Freeform 29" id="29"/>
              <p:cNvSpPr/>
              <p:nvPr/>
            </p:nvSpPr>
            <p:spPr>
              <a:xfrm>
                <a:off x="8996873" y="3834319"/>
                <a:ext cx="4402" cy="13206"/>
              </a:xfrm>
              <a:custGeom>
                <a:avLst/>
                <a:gdLst/>
                <a:ahLst/>
                <a:cxnLst/>
                <a:rect r="r" b="b" t="t" l="l"/>
                <a:pathLst>
                  <a:path w="3" h="9" stroke="true" fill="norm" extrusionOk="true">
                    <a:moveTo>
                      <a:pt x="2" y="0"/>
                    </a:moveTo>
                    <a:cubicBezTo>
                      <a:pt x="1" y="1"/>
                      <a:pt x="1" y="2"/>
                      <a:pt x="0" y="4"/>
                    </a:cubicBezTo>
                    <a:cubicBezTo>
                      <a:pt x="1" y="5"/>
                      <a:pt x="1" y="7"/>
                      <a:pt x="2" y="9"/>
                    </a:cubicBezTo>
                    <a:cubicBezTo>
                      <a:pt x="2" y="8"/>
                      <a:pt x="3" y="7"/>
                      <a:pt x="3" y="6"/>
                    </a:cubicBezTo>
                    <a:cubicBezTo>
                      <a:pt x="3" y="4"/>
                      <a:pt x="2" y="2"/>
                      <a:pt x="2" y="0"/>
                    </a:cubicBezTo>
                  </a:path>
                </a:pathLst>
              </a:custGeom>
              <a:solidFill>
                <a:srgbClr val="B5BAC1"/>
              </a:solidFill>
              <a:ln>
                <a:noFill/>
              </a:ln>
            </p:spPr>
            <p:txBody>
              <a:bodyPr vert="horz" anchor="ctr" tIns="45720" lIns="91440" bIns="45720" rIns="91440">
                <a:normAutofit/>
              </a:bodyPr>
              <a:p>
                <a:pPr algn="ctr" marL="0"/>
              </a:p>
            </p:txBody>
          </p:sp>
          <p:sp>
            <p:nvSpPr>
              <p:cNvPr name="Freeform 30" id="30"/>
              <p:cNvSpPr/>
              <p:nvPr/>
            </p:nvSpPr>
            <p:spPr>
              <a:xfrm>
                <a:off x="8914703" y="3703728"/>
                <a:ext cx="85104" cy="136460"/>
              </a:xfrm>
              <a:custGeom>
                <a:avLst/>
                <a:gdLst/>
                <a:ahLst/>
                <a:cxnLst/>
                <a:rect r="r" b="b" t="t" l="l"/>
                <a:pathLst>
                  <a:path w="57" h="93" stroke="true" fill="norm" extrusionOk="true">
                    <a:moveTo>
                      <a:pt x="6" y="0"/>
                    </a:moveTo>
                    <a:cubicBezTo>
                      <a:pt x="4" y="2"/>
                      <a:pt x="2" y="4"/>
                      <a:pt x="0" y="6"/>
                    </a:cubicBezTo>
                    <a:cubicBezTo>
                      <a:pt x="0" y="6"/>
                      <a:pt x="35" y="17"/>
                      <a:pt x="55" y="93"/>
                    </a:cubicBezTo>
                    <a:cubicBezTo>
                      <a:pt x="56" y="91"/>
                      <a:pt x="56" y="90"/>
                      <a:pt x="57" y="89"/>
                    </a:cubicBezTo>
                    <a:cubicBezTo>
                      <a:pt x="42" y="29"/>
                      <a:pt x="18" y="7"/>
                      <a:pt x="6" y="0"/>
                    </a:cubicBezTo>
                  </a:path>
                </a:pathLst>
              </a:custGeom>
              <a:solidFill>
                <a:srgbClr val="3D394B"/>
              </a:solidFill>
              <a:ln>
                <a:noFill/>
              </a:ln>
            </p:spPr>
            <p:txBody>
              <a:bodyPr vert="horz" anchor="ctr" tIns="45720" lIns="91440" bIns="45720" rIns="91440">
                <a:normAutofit/>
              </a:bodyPr>
              <a:p>
                <a:pPr algn="ctr" marL="0"/>
              </a:p>
            </p:txBody>
          </p:sp>
          <p:sp>
            <p:nvSpPr>
              <p:cNvPr name="Freeform 31" id="31"/>
              <p:cNvSpPr/>
              <p:nvPr/>
            </p:nvSpPr>
            <p:spPr>
              <a:xfrm>
                <a:off x="8914703" y="3250329"/>
                <a:ext cx="598663" cy="862779"/>
              </a:xfrm>
              <a:custGeom>
                <a:avLst/>
                <a:gdLst/>
                <a:ahLst/>
                <a:cxnLst/>
                <a:rect r="r" b="b" t="t" l="l"/>
                <a:pathLst>
                  <a:path w="404" h="583" stroke="true" fill="norm" extrusionOk="true">
                    <a:moveTo>
                      <a:pt x="223" y="0"/>
                    </a:moveTo>
                    <a:cubicBezTo>
                      <a:pt x="223" y="0"/>
                      <a:pt x="195" y="130"/>
                      <a:pt x="0" y="303"/>
                    </a:cubicBezTo>
                    <a:cubicBezTo>
                      <a:pt x="0" y="303"/>
                      <a:pt x="60" y="323"/>
                      <a:pt x="69" y="483"/>
                    </a:cubicBezTo>
                    <a:cubicBezTo>
                      <a:pt x="142" y="583"/>
                      <a:pt x="142" y="583"/>
                      <a:pt x="142" y="583"/>
                    </a:cubicBezTo>
                    <a:cubicBezTo>
                      <a:pt x="142" y="583"/>
                      <a:pt x="200" y="374"/>
                      <a:pt x="302" y="303"/>
                    </a:cubicBezTo>
                    <a:cubicBezTo>
                      <a:pt x="404" y="232"/>
                      <a:pt x="302" y="46"/>
                      <a:pt x="302" y="46"/>
                    </a:cubicBezTo>
                    <a:cubicBezTo>
                      <a:pt x="223" y="0"/>
                      <a:pt x="223" y="0"/>
                      <a:pt x="223" y="0"/>
                    </a:cubicBezTo>
                  </a:path>
                </a:pathLst>
              </a:custGeom>
              <a:solidFill>
                <a:srgbClr val="E1E7EF"/>
              </a:solidFill>
              <a:ln>
                <a:noFill/>
              </a:ln>
            </p:spPr>
            <p:txBody>
              <a:bodyPr vert="horz" anchor="ctr" tIns="45720" lIns="91440" bIns="45720" rIns="91440">
                <a:normAutofit/>
              </a:bodyPr>
              <a:p>
                <a:pPr algn="ctr" marL="0"/>
              </a:p>
            </p:txBody>
          </p:sp>
          <p:sp>
            <p:nvSpPr>
              <p:cNvPr name="Freeform 32" id="32"/>
              <p:cNvSpPr/>
              <p:nvPr/>
            </p:nvSpPr>
            <p:spPr>
              <a:xfrm>
                <a:off x="8534670" y="3778561"/>
                <a:ext cx="201022" cy="346285"/>
              </a:xfrm>
              <a:custGeom>
                <a:avLst/>
                <a:gdLst/>
                <a:ahLst/>
                <a:cxnLst/>
                <a:rect r="r" b="b" t="t" l="l"/>
                <a:pathLst>
                  <a:path w="136" h="234" stroke="true" fill="norm" extrusionOk="true">
                    <a:moveTo>
                      <a:pt x="1" y="0"/>
                    </a:moveTo>
                    <a:cubicBezTo>
                      <a:pt x="0" y="6"/>
                      <a:pt x="0" y="6"/>
                      <a:pt x="0" y="6"/>
                    </a:cubicBezTo>
                    <a:cubicBezTo>
                      <a:pt x="40" y="111"/>
                      <a:pt x="80" y="234"/>
                      <a:pt x="80" y="234"/>
                    </a:cubicBezTo>
                    <a:cubicBezTo>
                      <a:pt x="80" y="234"/>
                      <a:pt x="124" y="234"/>
                      <a:pt x="129" y="128"/>
                    </a:cubicBezTo>
                    <a:cubicBezTo>
                      <a:pt x="129" y="111"/>
                      <a:pt x="132" y="94"/>
                      <a:pt x="136" y="79"/>
                    </a:cubicBezTo>
                    <a:cubicBezTo>
                      <a:pt x="136" y="78"/>
                      <a:pt x="135" y="77"/>
                      <a:pt x="135" y="76"/>
                    </a:cubicBezTo>
                    <a:cubicBezTo>
                      <a:pt x="131" y="89"/>
                      <a:pt x="129" y="104"/>
                      <a:pt x="129" y="119"/>
                    </a:cubicBezTo>
                    <a:cubicBezTo>
                      <a:pt x="124" y="226"/>
                      <a:pt x="80" y="226"/>
                      <a:pt x="80" y="226"/>
                    </a:cubicBezTo>
                    <a:cubicBezTo>
                      <a:pt x="80" y="226"/>
                      <a:pt x="40" y="105"/>
                      <a:pt x="1" y="0"/>
                    </a:cubicBezTo>
                  </a:path>
                </a:pathLst>
              </a:custGeom>
              <a:solidFill>
                <a:srgbClr val="CACFD7"/>
              </a:solidFill>
              <a:ln>
                <a:noFill/>
              </a:ln>
            </p:spPr>
            <p:txBody>
              <a:bodyPr vert="horz" anchor="ctr" tIns="45720" lIns="91440" bIns="45720" rIns="91440">
                <a:normAutofit/>
              </a:bodyPr>
              <a:p>
                <a:pPr algn="ctr" marL="0"/>
              </a:p>
            </p:txBody>
          </p:sp>
          <p:sp>
            <p:nvSpPr>
              <p:cNvPr name="Freeform 33" id="33"/>
              <p:cNvSpPr/>
              <p:nvPr/>
            </p:nvSpPr>
            <p:spPr>
              <a:xfrm>
                <a:off x="8734225" y="3881273"/>
                <a:ext cx="4402" cy="14673"/>
              </a:xfrm>
              <a:custGeom>
                <a:avLst/>
                <a:gdLst/>
                <a:ahLst/>
                <a:cxnLst/>
                <a:rect r="r" b="b" t="t" l="l"/>
                <a:pathLst>
                  <a:path w="3" h="9" stroke="true" fill="norm" extrusionOk="true">
                    <a:moveTo>
                      <a:pt x="1" y="0"/>
                    </a:moveTo>
                    <a:cubicBezTo>
                      <a:pt x="1" y="2"/>
                      <a:pt x="0" y="4"/>
                      <a:pt x="0" y="6"/>
                    </a:cubicBezTo>
                    <a:cubicBezTo>
                      <a:pt x="0" y="7"/>
                      <a:pt x="1" y="8"/>
                      <a:pt x="1" y="9"/>
                    </a:cubicBezTo>
                    <a:cubicBezTo>
                      <a:pt x="2" y="7"/>
                      <a:pt x="2" y="6"/>
                      <a:pt x="3" y="4"/>
                    </a:cubicBezTo>
                    <a:cubicBezTo>
                      <a:pt x="2" y="3"/>
                      <a:pt x="2" y="2"/>
                      <a:pt x="1" y="0"/>
                    </a:cubicBezTo>
                  </a:path>
                </a:pathLst>
              </a:custGeom>
              <a:solidFill>
                <a:srgbClr val="B5BAC1"/>
              </a:solidFill>
              <a:ln>
                <a:noFill/>
              </a:ln>
            </p:spPr>
            <p:txBody>
              <a:bodyPr vert="horz" anchor="ctr" tIns="45720" lIns="91440" bIns="45720" rIns="91440">
                <a:normAutofit/>
              </a:bodyPr>
              <a:p>
                <a:pPr algn="ctr" marL="0"/>
              </a:p>
            </p:txBody>
          </p:sp>
          <p:sp>
            <p:nvSpPr>
              <p:cNvPr name="Freeform 34" id="34"/>
              <p:cNvSpPr/>
              <p:nvPr/>
            </p:nvSpPr>
            <p:spPr>
              <a:xfrm>
                <a:off x="8735691" y="3708130"/>
                <a:ext cx="120319" cy="180480"/>
              </a:xfrm>
              <a:custGeom>
                <a:avLst/>
                <a:gdLst/>
                <a:ahLst/>
                <a:cxnLst/>
                <a:rect r="r" b="b" t="t" l="l"/>
                <a:pathLst>
                  <a:path w="81" h="122" stroke="true" fill="norm" extrusionOk="true">
                    <a:moveTo>
                      <a:pt x="74" y="0"/>
                    </a:moveTo>
                    <a:cubicBezTo>
                      <a:pt x="58" y="14"/>
                      <a:pt x="18" y="57"/>
                      <a:pt x="0" y="118"/>
                    </a:cubicBezTo>
                    <a:cubicBezTo>
                      <a:pt x="1" y="120"/>
                      <a:pt x="1" y="121"/>
                      <a:pt x="2" y="122"/>
                    </a:cubicBezTo>
                    <a:cubicBezTo>
                      <a:pt x="25" y="47"/>
                      <a:pt x="81" y="3"/>
                      <a:pt x="81" y="3"/>
                    </a:cubicBezTo>
                    <a:cubicBezTo>
                      <a:pt x="79" y="2"/>
                      <a:pt x="77" y="1"/>
                      <a:pt x="74" y="0"/>
                    </a:cubicBezTo>
                  </a:path>
                </a:pathLst>
              </a:custGeom>
              <a:solidFill>
                <a:srgbClr val="3D394B"/>
              </a:solidFill>
              <a:ln>
                <a:noFill/>
              </a:ln>
            </p:spPr>
            <p:txBody>
              <a:bodyPr vert="horz" anchor="ctr" tIns="45720" lIns="91440" bIns="45720" rIns="91440">
                <a:normAutofit/>
              </a:bodyPr>
              <a:p>
                <a:pPr algn="ctr" marL="0"/>
              </a:p>
            </p:txBody>
          </p:sp>
          <p:sp>
            <p:nvSpPr>
              <p:cNvPr name="Freeform 35" id="35"/>
              <p:cNvSpPr/>
              <p:nvPr/>
            </p:nvSpPr>
            <p:spPr>
              <a:xfrm>
                <a:off x="8382070" y="3320760"/>
                <a:ext cx="473942" cy="792348"/>
              </a:xfrm>
              <a:custGeom>
                <a:avLst/>
                <a:gdLst/>
                <a:ahLst/>
                <a:cxnLst/>
                <a:rect r="r" b="b" t="t" l="l"/>
                <a:pathLst>
                  <a:path w="320" h="536" stroke="true" fill="norm" extrusionOk="true">
                    <a:moveTo>
                      <a:pt x="320" y="256"/>
                    </a:moveTo>
                    <a:cubicBezTo>
                      <a:pt x="320" y="256"/>
                      <a:pt x="236" y="322"/>
                      <a:pt x="232" y="429"/>
                    </a:cubicBezTo>
                    <a:cubicBezTo>
                      <a:pt x="227" y="536"/>
                      <a:pt x="183" y="536"/>
                      <a:pt x="183" y="536"/>
                    </a:cubicBezTo>
                    <a:cubicBezTo>
                      <a:pt x="183" y="536"/>
                      <a:pt x="72" y="194"/>
                      <a:pt x="36" y="163"/>
                    </a:cubicBezTo>
                    <a:cubicBezTo>
                      <a:pt x="0" y="132"/>
                      <a:pt x="100" y="0"/>
                      <a:pt x="100" y="0"/>
                    </a:cubicBezTo>
                    <a:cubicBezTo>
                      <a:pt x="100" y="0"/>
                      <a:pt x="156" y="185"/>
                      <a:pt x="320" y="256"/>
                    </a:cubicBezTo>
                  </a:path>
                </a:pathLst>
              </a:custGeom>
              <a:solidFill>
                <a:srgbClr val="E1E7EF"/>
              </a:solidFill>
              <a:ln>
                <a:noFill/>
              </a:ln>
            </p:spPr>
            <p:txBody>
              <a:bodyPr vert="horz" anchor="ctr" tIns="45720" lIns="91440" bIns="45720" rIns="91440">
                <a:normAutofit/>
              </a:bodyPr>
              <a:p>
                <a:pPr algn="ctr" marL="0"/>
              </a:p>
            </p:txBody>
          </p:sp>
          <p:sp>
            <p:nvSpPr>
              <p:cNvPr name="Freeform 36" id="36"/>
              <p:cNvSpPr/>
              <p:nvPr/>
            </p:nvSpPr>
            <p:spPr>
              <a:xfrm>
                <a:off x="9237512" y="3251796"/>
                <a:ext cx="7337" cy="4402"/>
              </a:xfrm>
              <a:custGeom>
                <a:avLst/>
                <a:gdLst/>
                <a:ahLst/>
                <a:cxnLst/>
                <a:rect r="r" b="b" t="t" l="l"/>
                <a:pathLst>
                  <a:path w="5" h="3" stroke="true" fill="norm" extrusionOk="true">
                    <a:moveTo>
                      <a:pt x="0" y="0"/>
                    </a:moveTo>
                    <a:cubicBezTo>
                      <a:pt x="1" y="1"/>
                      <a:pt x="3" y="2"/>
                      <a:pt x="4" y="3"/>
                    </a:cubicBezTo>
                    <a:cubicBezTo>
                      <a:pt x="4" y="2"/>
                      <a:pt x="5" y="2"/>
                      <a:pt x="5" y="2"/>
                    </a:cubicBezTo>
                    <a:cubicBezTo>
                      <a:pt x="0" y="0"/>
                      <a:pt x="0" y="0"/>
                      <a:pt x="0" y="0"/>
                    </a:cubicBezTo>
                  </a:path>
                </a:pathLst>
              </a:custGeom>
              <a:solidFill>
                <a:srgbClr val="D7A4A6"/>
              </a:solidFill>
              <a:ln>
                <a:noFill/>
              </a:ln>
            </p:spPr>
            <p:txBody>
              <a:bodyPr vert="horz" anchor="ctr" tIns="45720" lIns="91440" bIns="45720" rIns="91440">
                <a:normAutofit/>
              </a:bodyPr>
              <a:p>
                <a:pPr algn="ctr" marL="0"/>
              </a:p>
            </p:txBody>
          </p:sp>
          <p:sp>
            <p:nvSpPr>
              <p:cNvPr name="Freeform 37" id="37"/>
              <p:cNvSpPr/>
              <p:nvPr/>
            </p:nvSpPr>
            <p:spPr>
              <a:xfrm>
                <a:off x="9243381" y="3838720"/>
                <a:ext cx="17608" cy="268518"/>
              </a:xfrm>
              <a:custGeom>
                <a:avLst/>
                <a:gdLst/>
                <a:ahLst/>
                <a:cxnLst/>
                <a:rect r="r" b="b" t="t" l="l"/>
                <a:pathLst>
                  <a:path w="12" h="181" stroke="true" fill="norm" extrusionOk="true">
                    <a:moveTo>
                      <a:pt x="4" y="0"/>
                    </a:moveTo>
                    <a:cubicBezTo>
                      <a:pt x="2" y="3"/>
                      <a:pt x="1" y="5"/>
                      <a:pt x="0" y="7"/>
                    </a:cubicBezTo>
                    <a:cubicBezTo>
                      <a:pt x="0" y="13"/>
                      <a:pt x="0" y="19"/>
                      <a:pt x="0" y="25"/>
                    </a:cubicBezTo>
                    <a:cubicBezTo>
                      <a:pt x="8" y="181"/>
                      <a:pt x="8" y="181"/>
                      <a:pt x="8" y="181"/>
                    </a:cubicBezTo>
                    <a:cubicBezTo>
                      <a:pt x="12" y="180"/>
                      <a:pt x="12" y="180"/>
                      <a:pt x="12" y="180"/>
                    </a:cubicBezTo>
                    <a:cubicBezTo>
                      <a:pt x="4" y="25"/>
                      <a:pt x="4" y="25"/>
                      <a:pt x="4" y="25"/>
                    </a:cubicBezTo>
                    <a:cubicBezTo>
                      <a:pt x="4" y="17"/>
                      <a:pt x="4" y="9"/>
                      <a:pt x="4" y="0"/>
                    </a:cubicBezTo>
                  </a:path>
                </a:pathLst>
              </a:custGeom>
              <a:solidFill>
                <a:srgbClr val="CACFD7"/>
              </a:solidFill>
              <a:ln>
                <a:noFill/>
              </a:ln>
            </p:spPr>
            <p:txBody>
              <a:bodyPr vert="horz" anchor="ctr" tIns="45720" lIns="91440" bIns="45720" rIns="91440">
                <a:normAutofit/>
              </a:bodyPr>
              <a:p>
                <a:pPr algn="ctr" marL="0"/>
              </a:p>
            </p:txBody>
          </p:sp>
          <p:sp>
            <p:nvSpPr>
              <p:cNvPr name="Freeform 38" id="38"/>
              <p:cNvSpPr/>
              <p:nvPr/>
            </p:nvSpPr>
            <p:spPr>
              <a:xfrm>
                <a:off x="9241914" y="3826982"/>
                <a:ext cx="7337" cy="22010"/>
              </a:xfrm>
              <a:custGeom>
                <a:avLst/>
                <a:gdLst/>
                <a:ahLst/>
                <a:cxnLst/>
                <a:rect r="r" b="b" t="t" l="l"/>
                <a:pathLst>
                  <a:path w="5" h="15" stroke="true" fill="norm" extrusionOk="true">
                    <a:moveTo>
                      <a:pt x="5" y="0"/>
                    </a:moveTo>
                    <a:cubicBezTo>
                      <a:pt x="3" y="2"/>
                      <a:pt x="2" y="4"/>
                      <a:pt x="0" y="7"/>
                    </a:cubicBezTo>
                    <a:cubicBezTo>
                      <a:pt x="0" y="9"/>
                      <a:pt x="0" y="12"/>
                      <a:pt x="1" y="15"/>
                    </a:cubicBezTo>
                    <a:cubicBezTo>
                      <a:pt x="2" y="13"/>
                      <a:pt x="3" y="11"/>
                      <a:pt x="5" y="8"/>
                    </a:cubicBezTo>
                    <a:cubicBezTo>
                      <a:pt x="5" y="6"/>
                      <a:pt x="5" y="3"/>
                      <a:pt x="5" y="0"/>
                    </a:cubicBezTo>
                  </a:path>
                </a:pathLst>
              </a:custGeom>
              <a:solidFill>
                <a:srgbClr val="B5BAC1"/>
              </a:solidFill>
              <a:ln>
                <a:noFill/>
              </a:ln>
            </p:spPr>
            <p:txBody>
              <a:bodyPr vert="horz" anchor="ctr" tIns="45720" lIns="91440" bIns="45720" rIns="91440">
                <a:normAutofit/>
              </a:bodyPr>
              <a:p>
                <a:pPr algn="ctr" marL="0"/>
              </a:p>
            </p:txBody>
          </p:sp>
          <p:sp>
            <p:nvSpPr>
              <p:cNvPr name="Freeform 39" id="39"/>
              <p:cNvSpPr/>
              <p:nvPr/>
            </p:nvSpPr>
            <p:spPr>
              <a:xfrm>
                <a:off x="9241914" y="3254731"/>
                <a:ext cx="66029" cy="582523"/>
              </a:xfrm>
              <a:custGeom>
                <a:avLst/>
                <a:gdLst/>
                <a:ahLst/>
                <a:cxnLst/>
                <a:rect r="r" b="b" t="t" l="l"/>
                <a:pathLst>
                  <a:path w="44" h="394" stroke="true" fill="norm" extrusionOk="true">
                    <a:moveTo>
                      <a:pt x="2" y="0"/>
                    </a:moveTo>
                    <a:cubicBezTo>
                      <a:pt x="2" y="0"/>
                      <a:pt x="1" y="0"/>
                      <a:pt x="1" y="1"/>
                    </a:cubicBezTo>
                    <a:cubicBezTo>
                      <a:pt x="41" y="29"/>
                      <a:pt x="25" y="165"/>
                      <a:pt x="11" y="252"/>
                    </a:cubicBezTo>
                    <a:cubicBezTo>
                      <a:pt x="3" y="299"/>
                      <a:pt x="0" y="346"/>
                      <a:pt x="0" y="394"/>
                    </a:cubicBezTo>
                    <a:cubicBezTo>
                      <a:pt x="2" y="391"/>
                      <a:pt x="3" y="389"/>
                      <a:pt x="5" y="387"/>
                    </a:cubicBezTo>
                    <a:cubicBezTo>
                      <a:pt x="4" y="342"/>
                      <a:pt x="8" y="297"/>
                      <a:pt x="15" y="252"/>
                    </a:cubicBezTo>
                    <a:cubicBezTo>
                      <a:pt x="29" y="167"/>
                      <a:pt x="44" y="35"/>
                      <a:pt x="8" y="3"/>
                    </a:cubicBezTo>
                    <a:cubicBezTo>
                      <a:pt x="2" y="0"/>
                      <a:pt x="2" y="0"/>
                      <a:pt x="2" y="0"/>
                    </a:cubicBezTo>
                  </a:path>
                </a:pathLst>
              </a:custGeom>
              <a:solidFill>
                <a:srgbClr val="CACFD7"/>
              </a:solidFill>
              <a:ln>
                <a:noFill/>
              </a:ln>
            </p:spPr>
            <p:txBody>
              <a:bodyPr vert="horz" anchor="ctr" tIns="45720" lIns="91440" bIns="45720" rIns="91440">
                <a:normAutofit/>
              </a:bodyPr>
              <a:p>
                <a:pPr algn="ctr" marL="0"/>
              </a:p>
            </p:txBody>
          </p:sp>
          <p:sp>
            <p:nvSpPr>
              <p:cNvPr name="Freeform 40" id="40"/>
              <p:cNvSpPr/>
              <p:nvPr/>
            </p:nvSpPr>
            <p:spPr>
              <a:xfrm>
                <a:off x="10183928" y="4760191"/>
                <a:ext cx="296397" cy="457801"/>
              </a:xfrm>
              <a:custGeom>
                <a:avLst/>
                <a:gdLst/>
                <a:ahLst/>
                <a:cxnLst/>
                <a:rect r="r" b="b" t="t" l="l"/>
                <a:pathLst>
                  <a:path w="200" h="310" stroke="true" fill="norm" extrusionOk="true">
                    <a:moveTo>
                      <a:pt x="128" y="301"/>
                    </a:moveTo>
                    <a:cubicBezTo>
                      <a:pt x="118" y="310"/>
                      <a:pt x="118" y="310"/>
                      <a:pt x="118" y="310"/>
                    </a:cubicBezTo>
                    <a:cubicBezTo>
                      <a:pt x="120" y="309"/>
                      <a:pt x="122" y="309"/>
                      <a:pt x="124" y="308"/>
                    </a:cubicBezTo>
                    <a:cubicBezTo>
                      <a:pt x="132" y="302"/>
                      <a:pt x="132" y="302"/>
                      <a:pt x="132" y="302"/>
                    </a:cubicBezTo>
                    <a:cubicBezTo>
                      <a:pt x="130" y="301"/>
                      <a:pt x="129" y="301"/>
                      <a:pt x="128" y="301"/>
                    </a:cubicBezTo>
                    <a:moveTo>
                      <a:pt x="0" y="0"/>
                    </a:moveTo>
                    <a:cubicBezTo>
                      <a:pt x="19" y="16"/>
                      <a:pt x="34" y="33"/>
                      <a:pt x="40" y="50"/>
                    </a:cubicBezTo>
                    <a:cubicBezTo>
                      <a:pt x="66" y="125"/>
                      <a:pt x="195" y="245"/>
                      <a:pt x="195" y="245"/>
                    </a:cubicBezTo>
                    <a:cubicBezTo>
                      <a:pt x="128" y="301"/>
                      <a:pt x="128" y="301"/>
                      <a:pt x="128" y="301"/>
                    </a:cubicBezTo>
                    <a:cubicBezTo>
                      <a:pt x="135" y="299"/>
                      <a:pt x="135" y="299"/>
                      <a:pt x="135" y="299"/>
                    </a:cubicBezTo>
                    <a:cubicBezTo>
                      <a:pt x="200" y="245"/>
                      <a:pt x="200" y="245"/>
                      <a:pt x="200" y="245"/>
                    </a:cubicBezTo>
                    <a:cubicBezTo>
                      <a:pt x="200" y="245"/>
                      <a:pt x="71" y="125"/>
                      <a:pt x="44" y="50"/>
                    </a:cubicBezTo>
                    <a:cubicBezTo>
                      <a:pt x="39" y="34"/>
                      <a:pt x="25" y="17"/>
                      <a:pt x="6" y="2"/>
                    </a:cubicBezTo>
                    <a:cubicBezTo>
                      <a:pt x="4" y="1"/>
                      <a:pt x="2" y="1"/>
                      <a:pt x="0" y="0"/>
                    </a:cubicBezTo>
                  </a:path>
                </a:pathLst>
              </a:custGeom>
              <a:solidFill>
                <a:srgbClr val="E5E5E5"/>
              </a:solidFill>
              <a:ln>
                <a:noFill/>
              </a:ln>
            </p:spPr>
            <p:txBody>
              <a:bodyPr vert="horz" anchor="ctr" tIns="45720" lIns="91440" bIns="45720" rIns="91440">
                <a:normAutofit/>
              </a:bodyPr>
              <a:p>
                <a:pPr algn="ctr" marL="0"/>
              </a:p>
            </p:txBody>
          </p:sp>
          <p:sp>
            <p:nvSpPr>
              <p:cNvPr name="Freeform 41" id="41"/>
              <p:cNvSpPr/>
              <p:nvPr/>
            </p:nvSpPr>
            <p:spPr>
              <a:xfrm>
                <a:off x="10128170" y="4716172"/>
                <a:ext cx="64562" cy="46954"/>
              </a:xfrm>
              <a:custGeom>
                <a:avLst/>
                <a:gdLst/>
                <a:ahLst/>
                <a:cxnLst/>
                <a:rect r="r" b="b" t="t" l="l"/>
                <a:pathLst>
                  <a:path w="44" h="32" stroke="true" fill="norm" extrusionOk="true">
                    <a:moveTo>
                      <a:pt x="0" y="0"/>
                    </a:moveTo>
                    <a:cubicBezTo>
                      <a:pt x="0" y="3"/>
                      <a:pt x="0" y="3"/>
                      <a:pt x="0" y="3"/>
                    </a:cubicBezTo>
                    <a:cubicBezTo>
                      <a:pt x="14" y="12"/>
                      <a:pt x="26" y="21"/>
                      <a:pt x="38" y="30"/>
                    </a:cubicBezTo>
                    <a:cubicBezTo>
                      <a:pt x="40" y="31"/>
                      <a:pt x="42" y="31"/>
                      <a:pt x="44" y="32"/>
                    </a:cubicBezTo>
                    <a:cubicBezTo>
                      <a:pt x="31" y="21"/>
                      <a:pt x="16" y="10"/>
                      <a:pt x="0" y="0"/>
                    </a:cubicBezTo>
                  </a:path>
                </a:pathLst>
              </a:custGeom>
              <a:solidFill>
                <a:srgbClr val="3B77DB"/>
              </a:solidFill>
              <a:ln>
                <a:noFill/>
              </a:ln>
            </p:spPr>
            <p:txBody>
              <a:bodyPr vert="horz" anchor="ctr" tIns="45720" lIns="91440" bIns="45720" rIns="91440">
                <a:normAutofit/>
              </a:bodyPr>
              <a:p>
                <a:pPr algn="ctr" marL="0"/>
              </a:p>
            </p:txBody>
          </p:sp>
          <p:sp>
            <p:nvSpPr>
              <p:cNvPr name="Freeform 42" id="42"/>
              <p:cNvSpPr/>
              <p:nvPr/>
            </p:nvSpPr>
            <p:spPr>
              <a:xfrm>
                <a:off x="10580101" y="5649381"/>
                <a:ext cx="2935" cy="1468"/>
              </a:xfrm>
              <a:custGeom>
                <a:avLst/>
                <a:gdLst/>
                <a:ahLst/>
                <a:cxnLst/>
                <a:rect r="r" b="b" t="t" l="l"/>
                <a:pathLst>
                  <a:path w="2" h="1" stroke="true" fill="norm" extrusionOk="true">
                    <a:moveTo>
                      <a:pt x="2" y="0"/>
                    </a:moveTo>
                    <a:cubicBezTo>
                      <a:pt x="2" y="1"/>
                      <a:pt x="1" y="1"/>
                      <a:pt x="0" y="1"/>
                    </a:cubicBezTo>
                    <a:cubicBezTo>
                      <a:pt x="2" y="1"/>
                      <a:pt x="2" y="1"/>
                      <a:pt x="2" y="1"/>
                    </a:cubicBezTo>
                    <a:cubicBezTo>
                      <a:pt x="2" y="1"/>
                      <a:pt x="2" y="1"/>
                      <a:pt x="2" y="0"/>
                    </a:cubicBezTo>
                  </a:path>
                </a:pathLst>
              </a:custGeom>
              <a:solidFill>
                <a:srgbClr val="3B77DB"/>
              </a:solidFill>
              <a:ln>
                <a:noFill/>
              </a:ln>
            </p:spPr>
            <p:txBody>
              <a:bodyPr vert="horz" anchor="ctr" tIns="45720" lIns="91440" bIns="45720" rIns="91440">
                <a:normAutofit/>
              </a:bodyPr>
              <a:p>
                <a:pPr algn="ctr" marL="0"/>
              </a:p>
            </p:txBody>
          </p:sp>
          <p:sp>
            <p:nvSpPr>
              <p:cNvPr name="Freeform 43" id="43"/>
              <p:cNvSpPr/>
              <p:nvPr/>
            </p:nvSpPr>
            <p:spPr>
              <a:xfrm>
                <a:off x="9243381" y="3251796"/>
                <a:ext cx="2431334" cy="2399053"/>
              </a:xfrm>
              <a:custGeom>
                <a:avLst/>
                <a:gdLst/>
                <a:ahLst/>
                <a:cxnLst/>
                <a:rect r="r" b="b" t="t" l="l"/>
                <a:pathLst>
                  <a:path w="1642" h="1622" stroke="true" fill="norm" extrusionOk="true">
                    <a:moveTo>
                      <a:pt x="0" y="0"/>
                    </a:moveTo>
                    <a:cubicBezTo>
                      <a:pt x="111" y="44"/>
                      <a:pt x="111" y="44"/>
                      <a:pt x="111" y="44"/>
                    </a:cubicBezTo>
                    <a:cubicBezTo>
                      <a:pt x="111" y="44"/>
                      <a:pt x="235" y="124"/>
                      <a:pt x="688" y="186"/>
                    </a:cubicBezTo>
                    <a:cubicBezTo>
                      <a:pt x="688" y="186"/>
                      <a:pt x="755" y="186"/>
                      <a:pt x="799" y="399"/>
                    </a:cubicBezTo>
                    <a:cubicBezTo>
                      <a:pt x="1367" y="1158"/>
                      <a:pt x="1367" y="1158"/>
                      <a:pt x="1367" y="1158"/>
                    </a:cubicBezTo>
                    <a:cubicBezTo>
                      <a:pt x="1367" y="1158"/>
                      <a:pt x="1642" y="1362"/>
                      <a:pt x="1411" y="1567"/>
                    </a:cubicBezTo>
                    <a:cubicBezTo>
                      <a:pt x="903" y="1622"/>
                      <a:pt x="903" y="1622"/>
                      <a:pt x="903" y="1622"/>
                    </a:cubicBezTo>
                    <a:cubicBezTo>
                      <a:pt x="903" y="1622"/>
                      <a:pt x="1196" y="1343"/>
                      <a:pt x="753" y="1334"/>
                    </a:cubicBezTo>
                    <a:cubicBezTo>
                      <a:pt x="835" y="1265"/>
                      <a:pt x="835" y="1265"/>
                      <a:pt x="835" y="1265"/>
                    </a:cubicBezTo>
                    <a:cubicBezTo>
                      <a:pt x="835" y="1265"/>
                      <a:pt x="706" y="1145"/>
                      <a:pt x="679" y="1070"/>
                    </a:cubicBezTo>
                    <a:cubicBezTo>
                      <a:pt x="653" y="994"/>
                      <a:pt x="435" y="910"/>
                      <a:pt x="435" y="910"/>
                    </a:cubicBezTo>
                    <a:cubicBezTo>
                      <a:pt x="462" y="1549"/>
                      <a:pt x="462" y="1549"/>
                      <a:pt x="462" y="1549"/>
                    </a:cubicBezTo>
                    <a:cubicBezTo>
                      <a:pt x="62" y="1611"/>
                      <a:pt x="62" y="1611"/>
                      <a:pt x="62" y="1611"/>
                    </a:cubicBezTo>
                    <a:cubicBezTo>
                      <a:pt x="4" y="422"/>
                      <a:pt x="4" y="422"/>
                      <a:pt x="4" y="422"/>
                    </a:cubicBezTo>
                    <a:cubicBezTo>
                      <a:pt x="2" y="366"/>
                      <a:pt x="5" y="309"/>
                      <a:pt x="14" y="254"/>
                    </a:cubicBezTo>
                    <a:cubicBezTo>
                      <a:pt x="29" y="164"/>
                      <a:pt x="45" y="21"/>
                      <a:pt x="0" y="0"/>
                    </a:cubicBezTo>
                  </a:path>
                </a:pathLst>
              </a:custGeom>
              <a:solidFill>
                <a:srgbClr val="67647E"/>
              </a:solidFill>
              <a:ln>
                <a:noFill/>
              </a:ln>
            </p:spPr>
            <p:txBody>
              <a:bodyPr vert="horz" anchor="ctr" tIns="45720" lIns="91440" bIns="45720" rIns="91440">
                <a:normAutofit/>
              </a:bodyPr>
              <a:p>
                <a:pPr algn="ctr" marL="0"/>
              </a:p>
            </p:txBody>
          </p:sp>
          <p:sp>
            <p:nvSpPr>
              <p:cNvPr name="Freeform 44" id="44"/>
              <p:cNvSpPr/>
              <p:nvPr/>
            </p:nvSpPr>
            <p:spPr>
              <a:xfrm>
                <a:off x="6586082" y="3319292"/>
                <a:ext cx="1944187" cy="2264061"/>
              </a:xfrm>
              <a:custGeom>
                <a:avLst/>
                <a:gdLst/>
                <a:ahLst/>
                <a:cxnLst/>
                <a:rect r="r" b="b" t="t" l="l"/>
                <a:pathLst>
                  <a:path w="1313" h="1532" stroke="true" fill="norm" extrusionOk="true">
                    <a:moveTo>
                      <a:pt x="466" y="690"/>
                    </a:moveTo>
                    <a:cubicBezTo>
                      <a:pt x="206" y="1158"/>
                      <a:pt x="206" y="1158"/>
                      <a:pt x="206" y="1158"/>
                    </a:cubicBezTo>
                    <a:cubicBezTo>
                      <a:pt x="206" y="1158"/>
                      <a:pt x="0" y="1359"/>
                      <a:pt x="154" y="1532"/>
                    </a:cubicBezTo>
                    <a:cubicBezTo>
                      <a:pt x="187" y="1499"/>
                      <a:pt x="193" y="1438"/>
                      <a:pt x="224" y="1438"/>
                    </a:cubicBezTo>
                    <a:cubicBezTo>
                      <a:pt x="228" y="1438"/>
                      <a:pt x="233" y="1439"/>
                      <a:pt x="239" y="1442"/>
                    </a:cubicBezTo>
                    <a:cubicBezTo>
                      <a:pt x="297" y="1474"/>
                      <a:pt x="357" y="1499"/>
                      <a:pt x="420" y="1517"/>
                    </a:cubicBezTo>
                    <a:cubicBezTo>
                      <a:pt x="362" y="1411"/>
                      <a:pt x="362" y="1411"/>
                      <a:pt x="362" y="1411"/>
                    </a:cubicBezTo>
                    <a:cubicBezTo>
                      <a:pt x="517" y="1242"/>
                      <a:pt x="517" y="1242"/>
                      <a:pt x="517" y="1242"/>
                    </a:cubicBezTo>
                    <a:cubicBezTo>
                      <a:pt x="593" y="1287"/>
                      <a:pt x="593" y="1287"/>
                      <a:pt x="593" y="1287"/>
                    </a:cubicBezTo>
                    <a:cubicBezTo>
                      <a:pt x="611" y="1280"/>
                      <a:pt x="632" y="1274"/>
                      <a:pt x="655" y="1269"/>
                    </a:cubicBezTo>
                    <a:cubicBezTo>
                      <a:pt x="753" y="1145"/>
                      <a:pt x="753" y="1145"/>
                      <a:pt x="753" y="1145"/>
                    </a:cubicBezTo>
                    <a:cubicBezTo>
                      <a:pt x="729" y="967"/>
                      <a:pt x="729" y="967"/>
                      <a:pt x="729" y="967"/>
                    </a:cubicBezTo>
                    <a:cubicBezTo>
                      <a:pt x="681" y="963"/>
                      <a:pt x="651" y="936"/>
                      <a:pt x="630" y="892"/>
                    </a:cubicBezTo>
                    <a:cubicBezTo>
                      <a:pt x="573" y="848"/>
                      <a:pt x="519" y="777"/>
                      <a:pt x="466" y="690"/>
                    </a:cubicBezTo>
                    <a:moveTo>
                      <a:pt x="1313" y="0"/>
                    </a:moveTo>
                    <a:cubicBezTo>
                      <a:pt x="1007" y="80"/>
                      <a:pt x="1007" y="80"/>
                      <a:pt x="1007" y="80"/>
                    </a:cubicBezTo>
                    <a:cubicBezTo>
                      <a:pt x="986" y="121"/>
                      <a:pt x="958" y="162"/>
                      <a:pt x="919" y="203"/>
                    </a:cubicBezTo>
                    <a:cubicBezTo>
                      <a:pt x="843" y="281"/>
                      <a:pt x="796" y="361"/>
                      <a:pt x="769" y="437"/>
                    </a:cubicBezTo>
                    <a:cubicBezTo>
                      <a:pt x="975" y="482"/>
                      <a:pt x="975" y="482"/>
                      <a:pt x="975" y="482"/>
                    </a:cubicBezTo>
                    <a:cubicBezTo>
                      <a:pt x="1022" y="378"/>
                      <a:pt x="1107" y="285"/>
                      <a:pt x="1188" y="201"/>
                    </a:cubicBezTo>
                    <a:cubicBezTo>
                      <a:pt x="1192" y="197"/>
                      <a:pt x="1192" y="197"/>
                      <a:pt x="1192" y="197"/>
                    </a:cubicBezTo>
                    <a:cubicBezTo>
                      <a:pt x="1192" y="159"/>
                      <a:pt x="1192" y="159"/>
                      <a:pt x="1192" y="159"/>
                    </a:cubicBezTo>
                    <a:cubicBezTo>
                      <a:pt x="1218" y="170"/>
                      <a:pt x="1218" y="170"/>
                      <a:pt x="1218" y="170"/>
                    </a:cubicBezTo>
                    <a:cubicBezTo>
                      <a:pt x="1241" y="145"/>
                      <a:pt x="1241" y="145"/>
                      <a:pt x="1241" y="145"/>
                    </a:cubicBezTo>
                    <a:cubicBezTo>
                      <a:pt x="1239" y="99"/>
                      <a:pt x="1313" y="1"/>
                      <a:pt x="1313" y="1"/>
                    </a:cubicBezTo>
                    <a:cubicBezTo>
                      <a:pt x="1313" y="1"/>
                      <a:pt x="1313" y="2"/>
                      <a:pt x="1313" y="2"/>
                    </a:cubicBezTo>
                    <a:cubicBezTo>
                      <a:pt x="1313" y="1"/>
                      <a:pt x="1313" y="1"/>
                      <a:pt x="1313" y="0"/>
                    </a:cubicBezTo>
                  </a:path>
                </a:pathLst>
              </a:custGeom>
              <a:solidFill>
                <a:srgbClr val="E5E5E5"/>
              </a:solidFill>
              <a:ln>
                <a:noFill/>
              </a:ln>
            </p:spPr>
            <p:txBody>
              <a:bodyPr vert="horz" anchor="ctr" tIns="45720" lIns="91440" bIns="45720" rIns="91440">
                <a:normAutofit/>
              </a:bodyPr>
              <a:p>
                <a:pPr algn="ctr" marL="0"/>
              </a:p>
            </p:txBody>
          </p:sp>
          <p:sp>
            <p:nvSpPr>
              <p:cNvPr name="Freeform 45" id="45"/>
              <p:cNvSpPr/>
              <p:nvPr/>
            </p:nvSpPr>
            <p:spPr>
              <a:xfrm>
                <a:off x="8029915" y="3533520"/>
                <a:ext cx="421119" cy="569316"/>
              </a:xfrm>
              <a:custGeom>
                <a:avLst/>
                <a:gdLst/>
                <a:ahLst/>
                <a:cxnLst/>
                <a:rect r="r" b="b" t="t" l="l"/>
                <a:pathLst>
                  <a:path w="285" h="385" stroke="true" fill="norm" extrusionOk="true">
                    <a:moveTo>
                      <a:pt x="217" y="52"/>
                    </a:moveTo>
                    <a:cubicBezTo>
                      <a:pt x="213" y="56"/>
                      <a:pt x="213" y="56"/>
                      <a:pt x="213" y="56"/>
                    </a:cubicBezTo>
                    <a:cubicBezTo>
                      <a:pt x="132" y="140"/>
                      <a:pt x="47" y="233"/>
                      <a:pt x="0" y="337"/>
                    </a:cubicBezTo>
                    <a:cubicBezTo>
                      <a:pt x="217" y="385"/>
                      <a:pt x="217" y="385"/>
                      <a:pt x="217" y="385"/>
                    </a:cubicBezTo>
                    <a:cubicBezTo>
                      <a:pt x="217" y="52"/>
                      <a:pt x="217" y="52"/>
                      <a:pt x="217" y="52"/>
                    </a:cubicBezTo>
                    <a:moveTo>
                      <a:pt x="266" y="0"/>
                    </a:moveTo>
                    <a:cubicBezTo>
                      <a:pt x="243" y="25"/>
                      <a:pt x="243" y="25"/>
                      <a:pt x="243" y="25"/>
                    </a:cubicBezTo>
                    <a:cubicBezTo>
                      <a:pt x="285" y="43"/>
                      <a:pt x="285" y="43"/>
                      <a:pt x="285" y="43"/>
                    </a:cubicBezTo>
                    <a:cubicBezTo>
                      <a:pt x="281" y="36"/>
                      <a:pt x="277" y="30"/>
                      <a:pt x="274" y="27"/>
                    </a:cubicBezTo>
                    <a:cubicBezTo>
                      <a:pt x="268" y="22"/>
                      <a:pt x="266" y="14"/>
                      <a:pt x="267" y="4"/>
                    </a:cubicBezTo>
                    <a:cubicBezTo>
                      <a:pt x="267" y="3"/>
                      <a:pt x="266" y="2"/>
                      <a:pt x="266" y="0"/>
                    </a:cubicBezTo>
                  </a:path>
                </a:pathLst>
              </a:custGeom>
              <a:solidFill>
                <a:srgbClr val="3B77DB"/>
              </a:solidFill>
              <a:ln>
                <a:noFill/>
              </a:ln>
            </p:spPr>
            <p:txBody>
              <a:bodyPr vert="horz" anchor="ctr" tIns="45720" lIns="91440" bIns="45720" rIns="91440">
                <a:normAutofit/>
              </a:bodyPr>
              <a:p>
                <a:pPr algn="ctr" marL="0"/>
              </a:p>
            </p:txBody>
          </p:sp>
          <p:sp>
            <p:nvSpPr>
              <p:cNvPr name="Freeform 46" id="46"/>
              <p:cNvSpPr/>
              <p:nvPr/>
            </p:nvSpPr>
            <p:spPr>
              <a:xfrm>
                <a:off x="7275718" y="3956105"/>
                <a:ext cx="243574" cy="680832"/>
              </a:xfrm>
              <a:custGeom>
                <a:avLst/>
                <a:gdLst/>
                <a:ahLst/>
                <a:cxnLst/>
                <a:rect r="r" b="b" t="t" l="l"/>
                <a:pathLst>
                  <a:path w="164" h="461" stroke="true" fill="norm" extrusionOk="true">
                    <a:moveTo>
                      <a:pt x="57" y="156"/>
                    </a:moveTo>
                    <a:cubicBezTo>
                      <a:pt x="0" y="259"/>
                      <a:pt x="0" y="259"/>
                      <a:pt x="0" y="259"/>
                    </a:cubicBezTo>
                    <a:cubicBezTo>
                      <a:pt x="53" y="346"/>
                      <a:pt x="107" y="417"/>
                      <a:pt x="164" y="461"/>
                    </a:cubicBezTo>
                    <a:cubicBezTo>
                      <a:pt x="143" y="413"/>
                      <a:pt x="133" y="346"/>
                      <a:pt x="128" y="267"/>
                    </a:cubicBezTo>
                    <a:cubicBezTo>
                      <a:pt x="104" y="234"/>
                      <a:pt x="80" y="197"/>
                      <a:pt x="57" y="156"/>
                    </a:cubicBezTo>
                    <a:moveTo>
                      <a:pt x="121" y="0"/>
                    </a:moveTo>
                    <a:cubicBezTo>
                      <a:pt x="114" y="24"/>
                      <a:pt x="107" y="50"/>
                      <a:pt x="100" y="79"/>
                    </a:cubicBezTo>
                    <a:cubicBezTo>
                      <a:pt x="59" y="152"/>
                      <a:pt x="59" y="152"/>
                      <a:pt x="59" y="152"/>
                    </a:cubicBezTo>
                    <a:cubicBezTo>
                      <a:pt x="81" y="192"/>
                      <a:pt x="104" y="228"/>
                      <a:pt x="128" y="260"/>
                    </a:cubicBezTo>
                    <a:cubicBezTo>
                      <a:pt x="124" y="181"/>
                      <a:pt x="124" y="91"/>
                      <a:pt x="121" y="0"/>
                    </a:cubicBezTo>
                  </a:path>
                </a:pathLst>
              </a:custGeom>
              <a:solidFill>
                <a:srgbClr val="90AEE0"/>
              </a:solidFill>
              <a:ln>
                <a:noFill/>
              </a:ln>
            </p:spPr>
            <p:txBody>
              <a:bodyPr vert="horz" anchor="ctr" tIns="45720" lIns="91440" bIns="45720" rIns="91440">
                <a:normAutofit/>
              </a:bodyPr>
              <a:p>
                <a:pPr algn="ctr" marL="0"/>
              </a:p>
            </p:txBody>
          </p:sp>
          <p:sp>
            <p:nvSpPr>
              <p:cNvPr name="Freeform 47" id="47"/>
              <p:cNvSpPr/>
              <p:nvPr/>
            </p:nvSpPr>
            <p:spPr>
              <a:xfrm>
                <a:off x="7360822" y="4180604"/>
                <a:ext cx="104180" cy="170208"/>
              </a:xfrm>
              <a:custGeom>
                <a:avLst/>
                <a:gdLst/>
                <a:ahLst/>
                <a:cxnLst/>
                <a:rect r="r" b="b" t="t" l="l"/>
                <a:pathLst>
                  <a:path w="71" h="115" stroke="true" fill="norm" extrusionOk="true">
                    <a:moveTo>
                      <a:pt x="2" y="0"/>
                    </a:moveTo>
                    <a:cubicBezTo>
                      <a:pt x="0" y="4"/>
                      <a:pt x="0" y="4"/>
                      <a:pt x="0" y="4"/>
                    </a:cubicBezTo>
                    <a:cubicBezTo>
                      <a:pt x="23" y="45"/>
                      <a:pt x="47" y="82"/>
                      <a:pt x="71" y="115"/>
                    </a:cubicBezTo>
                    <a:cubicBezTo>
                      <a:pt x="71" y="113"/>
                      <a:pt x="71" y="110"/>
                      <a:pt x="71" y="108"/>
                    </a:cubicBezTo>
                    <a:cubicBezTo>
                      <a:pt x="47" y="76"/>
                      <a:pt x="24" y="40"/>
                      <a:pt x="2" y="0"/>
                    </a:cubicBezTo>
                  </a:path>
                </a:pathLst>
              </a:custGeom>
              <a:solidFill>
                <a:srgbClr val="E5E5E5"/>
              </a:solidFill>
              <a:ln>
                <a:noFill/>
              </a:ln>
            </p:spPr>
            <p:txBody>
              <a:bodyPr vert="horz" anchor="ctr" tIns="45720" lIns="91440" bIns="45720" rIns="91440">
                <a:normAutofit/>
              </a:bodyPr>
              <a:p>
                <a:pPr algn="ctr" marL="0"/>
              </a:p>
            </p:txBody>
          </p:sp>
          <p:sp>
            <p:nvSpPr>
              <p:cNvPr name="Freeform 48" id="48"/>
              <p:cNvSpPr/>
              <p:nvPr/>
            </p:nvSpPr>
            <p:spPr>
              <a:xfrm>
                <a:off x="7566245" y="3436677"/>
                <a:ext cx="510624" cy="699908"/>
              </a:xfrm>
              <a:custGeom>
                <a:avLst/>
                <a:gdLst/>
                <a:ahLst/>
                <a:cxnLst/>
                <a:rect r="r" b="b" t="t" l="l"/>
                <a:pathLst>
                  <a:path w="345" h="473" stroke="true" fill="norm" extrusionOk="true">
                    <a:moveTo>
                      <a:pt x="3" y="429"/>
                    </a:moveTo>
                    <a:cubicBezTo>
                      <a:pt x="2" y="440"/>
                      <a:pt x="1" y="450"/>
                      <a:pt x="0" y="460"/>
                    </a:cubicBezTo>
                    <a:cubicBezTo>
                      <a:pt x="3" y="464"/>
                      <a:pt x="6" y="469"/>
                      <a:pt x="9" y="473"/>
                    </a:cubicBezTo>
                    <a:cubicBezTo>
                      <a:pt x="3" y="429"/>
                      <a:pt x="3" y="429"/>
                      <a:pt x="3" y="429"/>
                    </a:cubicBezTo>
                    <a:moveTo>
                      <a:pt x="345" y="0"/>
                    </a:moveTo>
                    <a:cubicBezTo>
                      <a:pt x="90" y="66"/>
                      <a:pt x="90" y="66"/>
                      <a:pt x="90" y="66"/>
                    </a:cubicBezTo>
                    <a:cubicBezTo>
                      <a:pt x="90" y="66"/>
                      <a:pt x="87" y="64"/>
                      <a:pt x="80" y="64"/>
                    </a:cubicBezTo>
                    <a:cubicBezTo>
                      <a:pt x="77" y="64"/>
                      <a:pt x="72" y="65"/>
                      <a:pt x="66" y="67"/>
                    </a:cubicBezTo>
                    <a:cubicBezTo>
                      <a:pt x="64" y="77"/>
                      <a:pt x="62" y="87"/>
                      <a:pt x="59" y="98"/>
                    </a:cubicBezTo>
                    <a:cubicBezTo>
                      <a:pt x="39" y="188"/>
                      <a:pt x="22" y="276"/>
                      <a:pt x="11" y="359"/>
                    </a:cubicBezTo>
                    <a:cubicBezTo>
                      <a:pt x="70" y="372"/>
                      <a:pt x="70" y="372"/>
                      <a:pt x="70" y="372"/>
                    </a:cubicBezTo>
                    <a:cubicBezTo>
                      <a:pt x="95" y="354"/>
                      <a:pt x="95" y="354"/>
                      <a:pt x="95" y="354"/>
                    </a:cubicBezTo>
                    <a:cubicBezTo>
                      <a:pt x="107" y="357"/>
                      <a:pt x="107" y="357"/>
                      <a:pt x="107" y="357"/>
                    </a:cubicBezTo>
                    <a:cubicBezTo>
                      <a:pt x="134" y="281"/>
                      <a:pt x="181" y="201"/>
                      <a:pt x="257" y="123"/>
                    </a:cubicBezTo>
                    <a:cubicBezTo>
                      <a:pt x="296" y="82"/>
                      <a:pt x="324" y="41"/>
                      <a:pt x="345" y="0"/>
                    </a:cubicBezTo>
                  </a:path>
                </a:pathLst>
              </a:custGeom>
              <a:solidFill>
                <a:srgbClr val="90AEE0"/>
              </a:solidFill>
              <a:ln>
                <a:noFill/>
              </a:ln>
            </p:spPr>
            <p:txBody>
              <a:bodyPr vert="horz" anchor="ctr" tIns="45720" lIns="91440" bIns="45720" rIns="91440">
                <a:normAutofit/>
              </a:bodyPr>
              <a:p>
                <a:pPr algn="ctr" marL="0"/>
              </a:p>
            </p:txBody>
          </p:sp>
          <p:sp>
            <p:nvSpPr>
              <p:cNvPr name="Freeform 49" id="49"/>
              <p:cNvSpPr/>
              <p:nvPr/>
            </p:nvSpPr>
            <p:spPr>
              <a:xfrm>
                <a:off x="7558908" y="4117509"/>
                <a:ext cx="90973" cy="523830"/>
              </a:xfrm>
              <a:custGeom>
                <a:avLst/>
                <a:gdLst/>
                <a:ahLst/>
                <a:cxnLst/>
                <a:rect r="r" b="b" t="t" l="l"/>
                <a:pathLst>
                  <a:path w="62" h="355" stroke="true" fill="norm" extrusionOk="true">
                    <a:moveTo>
                      <a:pt x="12" y="240"/>
                    </a:moveTo>
                    <a:cubicBezTo>
                      <a:pt x="14" y="252"/>
                      <a:pt x="17" y="265"/>
                      <a:pt x="21" y="276"/>
                    </a:cubicBezTo>
                    <a:cubicBezTo>
                      <a:pt x="30" y="308"/>
                      <a:pt x="44" y="335"/>
                      <a:pt x="62" y="355"/>
                    </a:cubicBezTo>
                    <a:cubicBezTo>
                      <a:pt x="50" y="269"/>
                      <a:pt x="50" y="269"/>
                      <a:pt x="50" y="269"/>
                    </a:cubicBezTo>
                    <a:cubicBezTo>
                      <a:pt x="37" y="260"/>
                      <a:pt x="24" y="251"/>
                      <a:pt x="12" y="240"/>
                    </a:cubicBezTo>
                    <a:moveTo>
                      <a:pt x="5" y="0"/>
                    </a:moveTo>
                    <a:cubicBezTo>
                      <a:pt x="2" y="37"/>
                      <a:pt x="0" y="73"/>
                      <a:pt x="0" y="107"/>
                    </a:cubicBezTo>
                    <a:cubicBezTo>
                      <a:pt x="0" y="153"/>
                      <a:pt x="4" y="196"/>
                      <a:pt x="10" y="233"/>
                    </a:cubicBezTo>
                    <a:cubicBezTo>
                      <a:pt x="23" y="245"/>
                      <a:pt x="36" y="255"/>
                      <a:pt x="49" y="264"/>
                    </a:cubicBezTo>
                    <a:cubicBezTo>
                      <a:pt x="14" y="13"/>
                      <a:pt x="14" y="13"/>
                      <a:pt x="14" y="13"/>
                    </a:cubicBezTo>
                    <a:cubicBezTo>
                      <a:pt x="11" y="9"/>
                      <a:pt x="8" y="4"/>
                      <a:pt x="5" y="0"/>
                    </a:cubicBezTo>
                  </a:path>
                </a:pathLst>
              </a:custGeom>
              <a:solidFill>
                <a:srgbClr val="6593DE"/>
              </a:solidFill>
              <a:ln>
                <a:noFill/>
              </a:ln>
            </p:spPr>
            <p:txBody>
              <a:bodyPr vert="horz" anchor="ctr" tIns="45720" lIns="91440" bIns="45720" rIns="91440">
                <a:normAutofit/>
              </a:bodyPr>
              <a:p>
                <a:pPr algn="ctr" marL="0"/>
              </a:p>
            </p:txBody>
          </p:sp>
          <p:sp>
            <p:nvSpPr>
              <p:cNvPr name="Freeform 50" id="50"/>
              <p:cNvSpPr/>
              <p:nvPr/>
            </p:nvSpPr>
            <p:spPr>
              <a:xfrm>
                <a:off x="7573581" y="4460860"/>
                <a:ext cx="58692" cy="54291"/>
              </a:xfrm>
              <a:custGeom>
                <a:avLst/>
                <a:gdLst/>
                <a:ahLst/>
                <a:cxnLst/>
                <a:rect r="r" b="b" t="t" l="l"/>
                <a:pathLst>
                  <a:path w="40" h="36" stroke="true" fill="norm" extrusionOk="true">
                    <a:moveTo>
                      <a:pt x="0" y="0"/>
                    </a:moveTo>
                    <a:cubicBezTo>
                      <a:pt x="1" y="2"/>
                      <a:pt x="1" y="5"/>
                      <a:pt x="2" y="7"/>
                    </a:cubicBezTo>
                    <a:cubicBezTo>
                      <a:pt x="14" y="18"/>
                      <a:pt x="27" y="27"/>
                      <a:pt x="40" y="36"/>
                    </a:cubicBezTo>
                    <a:cubicBezTo>
                      <a:pt x="39" y="31"/>
                      <a:pt x="39" y="31"/>
                      <a:pt x="39" y="31"/>
                    </a:cubicBezTo>
                    <a:cubicBezTo>
                      <a:pt x="26" y="22"/>
                      <a:pt x="13" y="12"/>
                      <a:pt x="0" y="0"/>
                    </a:cubicBezTo>
                  </a:path>
                </a:pathLst>
              </a:custGeom>
              <a:solidFill>
                <a:srgbClr val="90AEE1"/>
              </a:solidFill>
              <a:ln>
                <a:noFill/>
              </a:ln>
            </p:spPr>
            <p:txBody>
              <a:bodyPr vert="horz" anchor="ctr" tIns="45720" lIns="91440" bIns="45720" rIns="91440">
                <a:normAutofit/>
              </a:bodyPr>
              <a:p>
                <a:pPr algn="ctr" marL="0"/>
              </a:p>
            </p:txBody>
          </p:sp>
          <p:sp>
            <p:nvSpPr>
              <p:cNvPr name="Freeform 51" id="51"/>
              <p:cNvSpPr/>
              <p:nvPr/>
            </p:nvSpPr>
            <p:spPr>
              <a:xfrm>
                <a:off x="7460599" y="3539389"/>
                <a:ext cx="203957" cy="1209064"/>
              </a:xfrm>
              <a:custGeom>
                <a:avLst/>
                <a:gdLst/>
                <a:ahLst/>
                <a:cxnLst/>
                <a:rect r="r" b="b" t="t" l="l"/>
                <a:pathLst>
                  <a:path w="138" h="818" stroke="true" fill="norm" extrusionOk="true">
                    <a:moveTo>
                      <a:pt x="39" y="743"/>
                    </a:moveTo>
                    <a:cubicBezTo>
                      <a:pt x="60" y="787"/>
                      <a:pt x="90" y="814"/>
                      <a:pt x="138" y="818"/>
                    </a:cubicBezTo>
                    <a:cubicBezTo>
                      <a:pt x="133" y="787"/>
                      <a:pt x="133" y="787"/>
                      <a:pt x="133" y="787"/>
                    </a:cubicBezTo>
                    <a:cubicBezTo>
                      <a:pt x="101" y="781"/>
                      <a:pt x="69" y="766"/>
                      <a:pt x="39" y="743"/>
                    </a:cubicBezTo>
                    <a:moveTo>
                      <a:pt x="133" y="0"/>
                    </a:moveTo>
                    <a:cubicBezTo>
                      <a:pt x="104" y="16"/>
                      <a:pt x="56" y="73"/>
                      <a:pt x="0" y="264"/>
                    </a:cubicBezTo>
                    <a:cubicBezTo>
                      <a:pt x="20" y="308"/>
                      <a:pt x="43" y="349"/>
                      <a:pt x="68" y="386"/>
                    </a:cubicBezTo>
                    <a:cubicBezTo>
                      <a:pt x="69" y="372"/>
                      <a:pt x="70" y="358"/>
                      <a:pt x="72" y="344"/>
                    </a:cubicBezTo>
                    <a:cubicBezTo>
                      <a:pt x="64" y="285"/>
                      <a:pt x="64" y="285"/>
                      <a:pt x="64" y="285"/>
                    </a:cubicBezTo>
                    <a:cubicBezTo>
                      <a:pt x="78" y="289"/>
                      <a:pt x="78" y="289"/>
                      <a:pt x="78" y="289"/>
                    </a:cubicBezTo>
                    <a:cubicBezTo>
                      <a:pt x="90" y="206"/>
                      <a:pt x="106" y="118"/>
                      <a:pt x="126" y="28"/>
                    </a:cubicBezTo>
                    <a:cubicBezTo>
                      <a:pt x="129" y="19"/>
                      <a:pt x="131" y="9"/>
                      <a:pt x="133" y="0"/>
                    </a:cubicBezTo>
                  </a:path>
                </a:pathLst>
              </a:custGeom>
              <a:solidFill>
                <a:srgbClr val="90AEE0"/>
              </a:solidFill>
              <a:ln>
                <a:noFill/>
              </a:ln>
            </p:spPr>
            <p:txBody>
              <a:bodyPr vert="horz" anchor="ctr" tIns="45720" lIns="91440" bIns="45720" rIns="91440">
                <a:normAutofit/>
              </a:bodyPr>
              <a:p>
                <a:pPr algn="ctr" marL="0"/>
              </a:p>
            </p:txBody>
          </p:sp>
          <p:sp>
            <p:nvSpPr>
              <p:cNvPr name="Freeform 52" id="52"/>
              <p:cNvSpPr/>
              <p:nvPr/>
            </p:nvSpPr>
            <p:spPr>
              <a:xfrm>
                <a:off x="7454730" y="3929693"/>
                <a:ext cx="202489" cy="773273"/>
              </a:xfrm>
              <a:custGeom>
                <a:avLst/>
                <a:gdLst/>
                <a:ahLst/>
                <a:cxnLst/>
                <a:rect r="r" b="b" t="t" l="l"/>
                <a:pathLst>
                  <a:path w="137" h="523" stroke="true" fill="norm" extrusionOk="true">
                    <a:moveTo>
                      <a:pt x="7" y="285"/>
                    </a:moveTo>
                    <a:cubicBezTo>
                      <a:pt x="12" y="364"/>
                      <a:pt x="22" y="431"/>
                      <a:pt x="43" y="479"/>
                    </a:cubicBezTo>
                    <a:cubicBezTo>
                      <a:pt x="73" y="502"/>
                      <a:pt x="105" y="517"/>
                      <a:pt x="137" y="523"/>
                    </a:cubicBezTo>
                    <a:cubicBezTo>
                      <a:pt x="133" y="489"/>
                      <a:pt x="133" y="489"/>
                      <a:pt x="133" y="489"/>
                    </a:cubicBezTo>
                    <a:cubicBezTo>
                      <a:pt x="121" y="478"/>
                      <a:pt x="112" y="463"/>
                      <a:pt x="104" y="447"/>
                    </a:cubicBezTo>
                    <a:cubicBezTo>
                      <a:pt x="92" y="423"/>
                      <a:pt x="83" y="395"/>
                      <a:pt x="77" y="362"/>
                    </a:cubicBezTo>
                    <a:cubicBezTo>
                      <a:pt x="76" y="361"/>
                      <a:pt x="74" y="360"/>
                      <a:pt x="73" y="359"/>
                    </a:cubicBezTo>
                    <a:cubicBezTo>
                      <a:pt x="50" y="338"/>
                      <a:pt x="29" y="313"/>
                      <a:pt x="7" y="285"/>
                    </a:cubicBezTo>
                    <a:moveTo>
                      <a:pt x="4" y="0"/>
                    </a:moveTo>
                    <a:cubicBezTo>
                      <a:pt x="3" y="6"/>
                      <a:pt x="1" y="12"/>
                      <a:pt x="0" y="18"/>
                    </a:cubicBezTo>
                    <a:cubicBezTo>
                      <a:pt x="3" y="109"/>
                      <a:pt x="3" y="199"/>
                      <a:pt x="7" y="278"/>
                    </a:cubicBezTo>
                    <a:cubicBezTo>
                      <a:pt x="29" y="308"/>
                      <a:pt x="52" y="334"/>
                      <a:pt x="76" y="356"/>
                    </a:cubicBezTo>
                    <a:cubicBezTo>
                      <a:pt x="69" y="319"/>
                      <a:pt x="66" y="278"/>
                      <a:pt x="66" y="234"/>
                    </a:cubicBezTo>
                    <a:cubicBezTo>
                      <a:pt x="66" y="198"/>
                      <a:pt x="68" y="161"/>
                      <a:pt x="72" y="122"/>
                    </a:cubicBezTo>
                    <a:cubicBezTo>
                      <a:pt x="47" y="85"/>
                      <a:pt x="24" y="44"/>
                      <a:pt x="4" y="0"/>
                    </a:cubicBezTo>
                  </a:path>
                </a:pathLst>
              </a:custGeom>
              <a:solidFill>
                <a:srgbClr val="6593DE"/>
              </a:solidFill>
              <a:ln>
                <a:noFill/>
              </a:ln>
            </p:spPr>
            <p:txBody>
              <a:bodyPr vert="horz" anchor="ctr" tIns="45720" lIns="91440" bIns="45720" rIns="91440">
                <a:normAutofit/>
              </a:bodyPr>
              <a:p>
                <a:pPr algn="ctr" marL="0"/>
              </a:p>
            </p:txBody>
          </p:sp>
          <p:sp>
            <p:nvSpPr>
              <p:cNvPr name="Freeform 53" id="53"/>
              <p:cNvSpPr/>
              <p:nvPr/>
            </p:nvSpPr>
            <p:spPr>
              <a:xfrm>
                <a:off x="7465000" y="4340540"/>
                <a:ext cx="104180" cy="123254"/>
              </a:xfrm>
              <a:custGeom>
                <a:avLst/>
                <a:gdLst/>
                <a:ahLst/>
                <a:cxnLst/>
                <a:rect r="r" b="b" t="t" l="l"/>
                <a:pathLst>
                  <a:path w="70" h="84" stroke="true" fill="norm" extrusionOk="true">
                    <a:moveTo>
                      <a:pt x="0" y="0"/>
                    </a:moveTo>
                    <a:cubicBezTo>
                      <a:pt x="0" y="2"/>
                      <a:pt x="0" y="5"/>
                      <a:pt x="0" y="7"/>
                    </a:cubicBezTo>
                    <a:cubicBezTo>
                      <a:pt x="22" y="35"/>
                      <a:pt x="43" y="60"/>
                      <a:pt x="66" y="81"/>
                    </a:cubicBezTo>
                    <a:cubicBezTo>
                      <a:pt x="67" y="82"/>
                      <a:pt x="69" y="83"/>
                      <a:pt x="70" y="84"/>
                    </a:cubicBezTo>
                    <a:cubicBezTo>
                      <a:pt x="69" y="82"/>
                      <a:pt x="69" y="80"/>
                      <a:pt x="69" y="78"/>
                    </a:cubicBezTo>
                    <a:cubicBezTo>
                      <a:pt x="45" y="56"/>
                      <a:pt x="22" y="30"/>
                      <a:pt x="0" y="0"/>
                    </a:cubicBezTo>
                  </a:path>
                </a:pathLst>
              </a:custGeom>
              <a:solidFill>
                <a:srgbClr val="90AEE1"/>
              </a:solidFill>
              <a:ln>
                <a:noFill/>
              </a:ln>
            </p:spPr>
            <p:txBody>
              <a:bodyPr vert="horz" anchor="ctr" tIns="45720" lIns="91440" bIns="45720" rIns="91440">
                <a:normAutofit/>
              </a:bodyPr>
              <a:p>
                <a:pPr algn="ctr" marL="0"/>
              </a:p>
            </p:txBody>
          </p:sp>
          <p:sp>
            <p:nvSpPr>
              <p:cNvPr name="Freeform 54" id="54"/>
              <p:cNvSpPr/>
              <p:nvPr/>
            </p:nvSpPr>
            <p:spPr>
              <a:xfrm>
                <a:off x="7561843" y="3536454"/>
                <a:ext cx="101245" cy="581055"/>
              </a:xfrm>
              <a:custGeom>
                <a:avLst/>
                <a:gdLst/>
                <a:ahLst/>
                <a:cxnLst/>
                <a:rect r="r" b="b" t="t" l="l"/>
                <a:pathLst>
                  <a:path w="69" h="393" stroke="true" fill="norm" extrusionOk="true">
                    <a:moveTo>
                      <a:pt x="4" y="346"/>
                    </a:moveTo>
                    <a:cubicBezTo>
                      <a:pt x="2" y="360"/>
                      <a:pt x="1" y="374"/>
                      <a:pt x="0" y="388"/>
                    </a:cubicBezTo>
                    <a:cubicBezTo>
                      <a:pt x="1" y="389"/>
                      <a:pt x="2" y="391"/>
                      <a:pt x="3" y="393"/>
                    </a:cubicBezTo>
                    <a:cubicBezTo>
                      <a:pt x="4" y="383"/>
                      <a:pt x="5" y="373"/>
                      <a:pt x="6" y="362"/>
                    </a:cubicBezTo>
                    <a:cubicBezTo>
                      <a:pt x="4" y="346"/>
                      <a:pt x="4" y="346"/>
                      <a:pt x="4" y="346"/>
                    </a:cubicBezTo>
                    <a:moveTo>
                      <a:pt x="69" y="0"/>
                    </a:moveTo>
                    <a:cubicBezTo>
                      <a:pt x="68" y="1"/>
                      <a:pt x="66" y="1"/>
                      <a:pt x="65" y="2"/>
                    </a:cubicBezTo>
                    <a:cubicBezTo>
                      <a:pt x="63" y="11"/>
                      <a:pt x="61" y="21"/>
                      <a:pt x="58" y="30"/>
                    </a:cubicBezTo>
                    <a:cubicBezTo>
                      <a:pt x="38" y="120"/>
                      <a:pt x="22" y="208"/>
                      <a:pt x="10" y="291"/>
                    </a:cubicBezTo>
                    <a:cubicBezTo>
                      <a:pt x="14" y="292"/>
                      <a:pt x="14" y="292"/>
                      <a:pt x="14" y="292"/>
                    </a:cubicBezTo>
                    <a:cubicBezTo>
                      <a:pt x="25" y="209"/>
                      <a:pt x="42" y="121"/>
                      <a:pt x="62" y="31"/>
                    </a:cubicBezTo>
                    <a:cubicBezTo>
                      <a:pt x="65" y="20"/>
                      <a:pt x="67" y="10"/>
                      <a:pt x="69" y="0"/>
                    </a:cubicBezTo>
                  </a:path>
                </a:pathLst>
              </a:custGeom>
              <a:solidFill>
                <a:srgbClr val="E5E5E5"/>
              </a:solidFill>
              <a:ln>
                <a:noFill/>
              </a:ln>
            </p:spPr>
            <p:txBody>
              <a:bodyPr vert="horz" anchor="ctr" tIns="45720" lIns="91440" bIns="45720" rIns="91440">
                <a:normAutofit/>
              </a:bodyPr>
              <a:p>
                <a:pPr algn="ctr" marL="0"/>
              </a:p>
            </p:txBody>
          </p:sp>
          <p:sp>
            <p:nvSpPr>
              <p:cNvPr name="Freeform 55" id="55"/>
              <p:cNvSpPr/>
              <p:nvPr/>
            </p:nvSpPr>
            <p:spPr>
              <a:xfrm>
                <a:off x="7553039" y="4110173"/>
                <a:ext cx="98310" cy="541438"/>
              </a:xfrm>
              <a:custGeom>
                <a:avLst/>
                <a:gdLst/>
                <a:ahLst/>
                <a:cxnLst/>
                <a:rect r="r" b="b" t="t" l="l"/>
                <a:pathLst>
                  <a:path w="67" h="367" stroke="true" fill="norm" extrusionOk="true">
                    <a:moveTo>
                      <a:pt x="11" y="240"/>
                    </a:moveTo>
                    <a:cubicBezTo>
                      <a:pt x="17" y="273"/>
                      <a:pt x="26" y="301"/>
                      <a:pt x="38" y="325"/>
                    </a:cubicBezTo>
                    <a:cubicBezTo>
                      <a:pt x="46" y="341"/>
                      <a:pt x="55" y="356"/>
                      <a:pt x="67" y="367"/>
                    </a:cubicBezTo>
                    <a:cubicBezTo>
                      <a:pt x="66" y="360"/>
                      <a:pt x="66" y="360"/>
                      <a:pt x="66" y="360"/>
                    </a:cubicBezTo>
                    <a:cubicBezTo>
                      <a:pt x="48" y="340"/>
                      <a:pt x="34" y="313"/>
                      <a:pt x="25" y="281"/>
                    </a:cubicBezTo>
                    <a:cubicBezTo>
                      <a:pt x="21" y="270"/>
                      <a:pt x="18" y="257"/>
                      <a:pt x="16" y="245"/>
                    </a:cubicBezTo>
                    <a:cubicBezTo>
                      <a:pt x="14" y="243"/>
                      <a:pt x="12" y="242"/>
                      <a:pt x="11" y="240"/>
                    </a:cubicBezTo>
                    <a:moveTo>
                      <a:pt x="6" y="0"/>
                    </a:moveTo>
                    <a:cubicBezTo>
                      <a:pt x="2" y="39"/>
                      <a:pt x="0" y="76"/>
                      <a:pt x="0" y="112"/>
                    </a:cubicBezTo>
                    <a:cubicBezTo>
                      <a:pt x="0" y="156"/>
                      <a:pt x="3" y="197"/>
                      <a:pt x="10" y="234"/>
                    </a:cubicBezTo>
                    <a:cubicBezTo>
                      <a:pt x="10" y="234"/>
                      <a:pt x="10" y="234"/>
                      <a:pt x="10" y="234"/>
                    </a:cubicBezTo>
                    <a:cubicBezTo>
                      <a:pt x="11" y="235"/>
                      <a:pt x="13" y="237"/>
                      <a:pt x="14" y="238"/>
                    </a:cubicBezTo>
                    <a:cubicBezTo>
                      <a:pt x="8" y="201"/>
                      <a:pt x="4" y="158"/>
                      <a:pt x="4" y="112"/>
                    </a:cubicBezTo>
                    <a:cubicBezTo>
                      <a:pt x="4" y="78"/>
                      <a:pt x="6" y="42"/>
                      <a:pt x="9" y="5"/>
                    </a:cubicBezTo>
                    <a:cubicBezTo>
                      <a:pt x="8" y="3"/>
                      <a:pt x="7" y="1"/>
                      <a:pt x="6" y="0"/>
                    </a:cubicBezTo>
                  </a:path>
                </a:pathLst>
              </a:custGeom>
              <a:solidFill>
                <a:srgbClr val="BBC9E3"/>
              </a:solidFill>
              <a:ln>
                <a:noFill/>
              </a:ln>
            </p:spPr>
            <p:txBody>
              <a:bodyPr vert="horz" anchor="ctr" tIns="45720" lIns="91440" bIns="45720" rIns="91440">
                <a:normAutofit/>
              </a:bodyPr>
              <a:p>
                <a:pPr algn="ctr" marL="0"/>
              </a:p>
            </p:txBody>
          </p:sp>
          <p:sp>
            <p:nvSpPr>
              <p:cNvPr name="Freeform 56" id="56"/>
              <p:cNvSpPr/>
              <p:nvPr/>
            </p:nvSpPr>
            <p:spPr>
              <a:xfrm>
                <a:off x="7567712" y="4454991"/>
                <a:ext cx="8804" cy="17608"/>
              </a:xfrm>
              <a:custGeom>
                <a:avLst/>
                <a:gdLst/>
                <a:ahLst/>
                <a:cxnLst/>
                <a:rect r="r" b="b" t="t" l="l"/>
                <a:pathLst>
                  <a:path w="6" h="11" stroke="true" fill="norm" extrusionOk="true">
                    <a:moveTo>
                      <a:pt x="0" y="0"/>
                    </a:moveTo>
                    <a:cubicBezTo>
                      <a:pt x="0" y="2"/>
                      <a:pt x="0" y="4"/>
                      <a:pt x="1" y="6"/>
                    </a:cubicBezTo>
                    <a:cubicBezTo>
                      <a:pt x="2" y="8"/>
                      <a:pt x="4" y="9"/>
                      <a:pt x="6" y="11"/>
                    </a:cubicBezTo>
                    <a:cubicBezTo>
                      <a:pt x="5" y="9"/>
                      <a:pt x="5" y="6"/>
                      <a:pt x="4" y="4"/>
                    </a:cubicBezTo>
                    <a:cubicBezTo>
                      <a:pt x="3" y="3"/>
                      <a:pt x="1" y="1"/>
                      <a:pt x="0" y="0"/>
                    </a:cubicBezTo>
                    <a:cubicBezTo>
                      <a:pt x="0" y="0"/>
                      <a:pt x="0" y="0"/>
                      <a:pt x="0" y="0"/>
                    </a:cubicBezTo>
                  </a:path>
                </a:pathLst>
              </a:custGeom>
              <a:solidFill>
                <a:srgbClr val="E5E5E5"/>
              </a:solidFill>
              <a:ln>
                <a:noFill/>
              </a:ln>
            </p:spPr>
            <p:txBody>
              <a:bodyPr vert="horz" anchor="ctr" tIns="45720" lIns="91440" bIns="45720" rIns="91440">
                <a:normAutofit/>
              </a:bodyPr>
              <a:p>
                <a:pPr algn="ctr" marL="0"/>
              </a:p>
            </p:txBody>
          </p:sp>
          <p:sp>
            <p:nvSpPr>
              <p:cNvPr name="Freeform 57" id="57"/>
              <p:cNvSpPr/>
              <p:nvPr/>
            </p:nvSpPr>
            <p:spPr>
              <a:xfrm>
                <a:off x="6813514" y="5443958"/>
                <a:ext cx="538503" cy="305201"/>
              </a:xfrm>
              <a:custGeom>
                <a:avLst/>
                <a:gdLst/>
                <a:ahLst/>
                <a:cxnLst/>
                <a:rect r="r" b="b" t="t" l="l"/>
                <a:pathLst>
                  <a:path w="363" h="206" stroke="true" fill="norm" extrusionOk="true">
                    <a:moveTo>
                      <a:pt x="70" y="0"/>
                    </a:moveTo>
                    <a:cubicBezTo>
                      <a:pt x="39" y="0"/>
                      <a:pt x="33" y="61"/>
                      <a:pt x="0" y="94"/>
                    </a:cubicBezTo>
                    <a:cubicBezTo>
                      <a:pt x="1" y="95"/>
                      <a:pt x="2" y="96"/>
                      <a:pt x="3" y="97"/>
                    </a:cubicBezTo>
                    <a:cubicBezTo>
                      <a:pt x="84" y="185"/>
                      <a:pt x="175" y="206"/>
                      <a:pt x="245" y="206"/>
                    </a:cubicBezTo>
                    <a:cubicBezTo>
                      <a:pt x="314" y="206"/>
                      <a:pt x="363" y="186"/>
                      <a:pt x="363" y="186"/>
                    </a:cubicBezTo>
                    <a:cubicBezTo>
                      <a:pt x="363" y="186"/>
                      <a:pt x="360" y="181"/>
                      <a:pt x="356" y="173"/>
                    </a:cubicBezTo>
                    <a:cubicBezTo>
                      <a:pt x="314" y="168"/>
                      <a:pt x="314" y="168"/>
                      <a:pt x="314" y="168"/>
                    </a:cubicBezTo>
                    <a:cubicBezTo>
                      <a:pt x="266" y="79"/>
                      <a:pt x="266" y="79"/>
                      <a:pt x="266" y="79"/>
                    </a:cubicBezTo>
                    <a:cubicBezTo>
                      <a:pt x="203" y="61"/>
                      <a:pt x="143" y="36"/>
                      <a:pt x="85" y="4"/>
                    </a:cubicBezTo>
                    <a:cubicBezTo>
                      <a:pt x="79" y="1"/>
                      <a:pt x="74" y="0"/>
                      <a:pt x="70" y="0"/>
                    </a:cubicBezTo>
                  </a:path>
                </a:pathLst>
              </a:custGeom>
              <a:solidFill>
                <a:srgbClr val="3B77DB"/>
              </a:solidFill>
              <a:ln>
                <a:noFill/>
              </a:ln>
            </p:spPr>
            <p:txBody>
              <a:bodyPr vert="horz" anchor="ctr" tIns="45720" lIns="91440" bIns="45720" rIns="91440">
                <a:normAutofit/>
              </a:bodyPr>
              <a:p>
                <a:pPr algn="ctr" marL="0"/>
              </a:p>
            </p:txBody>
          </p:sp>
          <p:sp>
            <p:nvSpPr>
              <p:cNvPr name="Freeform 58" id="58"/>
              <p:cNvSpPr/>
              <p:nvPr/>
            </p:nvSpPr>
            <p:spPr>
              <a:xfrm>
                <a:off x="7121650" y="5154898"/>
                <a:ext cx="341884" cy="545840"/>
              </a:xfrm>
              <a:custGeom>
                <a:avLst/>
                <a:gdLst/>
                <a:ahLst/>
                <a:cxnLst/>
                <a:rect r="r" b="b" t="t" l="l"/>
                <a:pathLst>
                  <a:path w="231" h="369" stroke="true" fill="norm" extrusionOk="true">
                    <a:moveTo>
                      <a:pt x="155" y="0"/>
                    </a:moveTo>
                    <a:cubicBezTo>
                      <a:pt x="0" y="169"/>
                      <a:pt x="0" y="169"/>
                      <a:pt x="0" y="169"/>
                    </a:cubicBezTo>
                    <a:cubicBezTo>
                      <a:pt x="106" y="364"/>
                      <a:pt x="106" y="364"/>
                      <a:pt x="106" y="364"/>
                    </a:cubicBezTo>
                    <a:cubicBezTo>
                      <a:pt x="148" y="369"/>
                      <a:pt x="148" y="369"/>
                      <a:pt x="148" y="369"/>
                    </a:cubicBezTo>
                    <a:cubicBezTo>
                      <a:pt x="120" y="318"/>
                      <a:pt x="30" y="125"/>
                      <a:pt x="231" y="45"/>
                    </a:cubicBezTo>
                    <a:cubicBezTo>
                      <a:pt x="155" y="0"/>
                      <a:pt x="155" y="0"/>
                      <a:pt x="155" y="0"/>
                    </a:cubicBezTo>
                  </a:path>
                </a:pathLst>
              </a:custGeom>
              <a:solidFill>
                <a:srgbClr val="D09FA1"/>
              </a:solidFill>
              <a:ln>
                <a:noFill/>
              </a:ln>
            </p:spPr>
            <p:txBody>
              <a:bodyPr vert="horz" anchor="ctr" tIns="45720" lIns="91440" bIns="45720" rIns="91440">
                <a:normAutofit/>
              </a:bodyPr>
              <a:p>
                <a:pPr algn="ctr" marL="0"/>
              </a:p>
            </p:txBody>
          </p:sp>
          <p:sp>
            <p:nvSpPr>
              <p:cNvPr name="Freeform 59" id="59"/>
              <p:cNvSpPr/>
              <p:nvPr/>
            </p:nvSpPr>
            <p:spPr>
              <a:xfrm>
                <a:off x="8530268" y="3317825"/>
                <a:ext cx="8804" cy="26412"/>
              </a:xfrm>
              <a:custGeom>
                <a:avLst/>
                <a:gdLst/>
                <a:ahLst/>
                <a:cxnLst/>
                <a:rect r="r" b="b" t="t" l="l"/>
                <a:pathLst>
                  <a:path w="6" h="18" stroke="true" fill="norm" extrusionOk="true">
                    <a:moveTo>
                      <a:pt x="3" y="0"/>
                    </a:moveTo>
                    <a:cubicBezTo>
                      <a:pt x="0" y="1"/>
                      <a:pt x="0" y="1"/>
                      <a:pt x="0" y="1"/>
                    </a:cubicBezTo>
                    <a:cubicBezTo>
                      <a:pt x="0" y="2"/>
                      <a:pt x="0" y="2"/>
                      <a:pt x="0" y="3"/>
                    </a:cubicBezTo>
                    <a:cubicBezTo>
                      <a:pt x="1" y="5"/>
                      <a:pt x="3" y="10"/>
                      <a:pt x="6" y="18"/>
                    </a:cubicBezTo>
                    <a:cubicBezTo>
                      <a:pt x="5" y="16"/>
                      <a:pt x="5" y="14"/>
                      <a:pt x="5" y="12"/>
                    </a:cubicBezTo>
                    <a:cubicBezTo>
                      <a:pt x="3" y="0"/>
                      <a:pt x="3" y="0"/>
                      <a:pt x="3" y="0"/>
                    </a:cubicBezTo>
                  </a:path>
                </a:pathLst>
              </a:custGeom>
              <a:solidFill>
                <a:srgbClr val="D7A4A6"/>
              </a:solidFill>
              <a:ln>
                <a:noFill/>
              </a:ln>
            </p:spPr>
            <p:txBody>
              <a:bodyPr vert="horz" anchor="ctr" tIns="45720" lIns="91440" bIns="45720" rIns="91440">
                <a:normAutofit/>
              </a:bodyPr>
              <a:p>
                <a:pPr algn="ctr" marL="0"/>
              </a:p>
            </p:txBody>
          </p:sp>
          <p:sp>
            <p:nvSpPr>
              <p:cNvPr name="Freeform 60" id="60"/>
              <p:cNvSpPr/>
              <p:nvPr/>
            </p:nvSpPr>
            <p:spPr>
              <a:xfrm>
                <a:off x="8351256" y="3554062"/>
                <a:ext cx="183414" cy="583990"/>
              </a:xfrm>
              <a:custGeom>
                <a:avLst/>
                <a:gdLst/>
                <a:ahLst/>
                <a:cxnLst/>
                <a:rect r="r" b="b" t="t" l="l"/>
                <a:pathLst>
                  <a:path w="124" h="395" stroke="true" fill="norm" extrusionOk="true">
                    <a:moveTo>
                      <a:pt x="0" y="0"/>
                    </a:moveTo>
                    <a:cubicBezTo>
                      <a:pt x="0" y="38"/>
                      <a:pt x="0" y="38"/>
                      <a:pt x="0" y="38"/>
                    </a:cubicBezTo>
                    <a:cubicBezTo>
                      <a:pt x="0" y="371"/>
                      <a:pt x="0" y="371"/>
                      <a:pt x="0" y="371"/>
                    </a:cubicBezTo>
                    <a:cubicBezTo>
                      <a:pt x="113" y="395"/>
                      <a:pt x="113" y="395"/>
                      <a:pt x="113" y="395"/>
                    </a:cubicBezTo>
                    <a:cubicBezTo>
                      <a:pt x="110" y="240"/>
                      <a:pt x="110" y="240"/>
                      <a:pt x="110" y="240"/>
                    </a:cubicBezTo>
                    <a:cubicBezTo>
                      <a:pt x="124" y="158"/>
                      <a:pt x="124" y="158"/>
                      <a:pt x="124" y="158"/>
                    </a:cubicBezTo>
                    <a:cubicBezTo>
                      <a:pt x="104" y="104"/>
                      <a:pt x="83" y="54"/>
                      <a:pt x="68" y="29"/>
                    </a:cubicBezTo>
                    <a:cubicBezTo>
                      <a:pt x="26" y="11"/>
                      <a:pt x="26" y="11"/>
                      <a:pt x="26" y="11"/>
                    </a:cubicBezTo>
                    <a:cubicBezTo>
                      <a:pt x="0" y="0"/>
                      <a:pt x="0" y="0"/>
                      <a:pt x="0" y="0"/>
                    </a:cubicBezTo>
                  </a:path>
                </a:pathLst>
              </a:custGeom>
              <a:solidFill>
                <a:srgbClr val="CACFD7"/>
              </a:solidFill>
              <a:ln>
                <a:noFill/>
              </a:ln>
            </p:spPr>
            <p:txBody>
              <a:bodyPr vert="horz" anchor="ctr" tIns="45720" lIns="91440" bIns="45720" rIns="91440">
                <a:normAutofit/>
              </a:bodyPr>
              <a:p>
                <a:pPr algn="ctr" marL="0"/>
              </a:p>
            </p:txBody>
          </p:sp>
          <p:sp>
            <p:nvSpPr>
              <p:cNvPr name="Freeform 61" id="61"/>
              <p:cNvSpPr/>
              <p:nvPr/>
            </p:nvSpPr>
            <p:spPr>
              <a:xfrm>
                <a:off x="8423155" y="3539389"/>
                <a:ext cx="38150" cy="60160"/>
              </a:xfrm>
              <a:custGeom>
                <a:avLst/>
                <a:gdLst/>
                <a:ahLst/>
                <a:cxnLst/>
                <a:rect r="r" b="b" t="t" l="l"/>
                <a:pathLst>
                  <a:path w="26" h="41" stroke="true" fill="norm" extrusionOk="true">
                    <a:moveTo>
                      <a:pt x="1" y="0"/>
                    </a:moveTo>
                    <a:cubicBezTo>
                      <a:pt x="0" y="10"/>
                      <a:pt x="2" y="18"/>
                      <a:pt x="8" y="23"/>
                    </a:cubicBezTo>
                    <a:cubicBezTo>
                      <a:pt x="11" y="26"/>
                      <a:pt x="15" y="32"/>
                      <a:pt x="19" y="39"/>
                    </a:cubicBezTo>
                    <a:cubicBezTo>
                      <a:pt x="26" y="41"/>
                      <a:pt x="26" y="41"/>
                      <a:pt x="26" y="41"/>
                    </a:cubicBezTo>
                    <a:cubicBezTo>
                      <a:pt x="19" y="28"/>
                      <a:pt x="13" y="19"/>
                      <a:pt x="8" y="15"/>
                    </a:cubicBezTo>
                    <a:cubicBezTo>
                      <a:pt x="4" y="11"/>
                      <a:pt x="2" y="6"/>
                      <a:pt x="1" y="0"/>
                    </a:cubicBezTo>
                  </a:path>
                </a:pathLst>
              </a:custGeom>
              <a:solidFill>
                <a:srgbClr val="356BC5"/>
              </a:solidFill>
              <a:ln>
                <a:noFill/>
              </a:ln>
            </p:spPr>
            <p:txBody>
              <a:bodyPr vert="horz" anchor="ctr" tIns="45720" lIns="91440" bIns="45720" rIns="91440">
                <a:normAutofit/>
              </a:bodyPr>
              <a:p>
                <a:pPr algn="ctr" marL="0"/>
              </a:p>
            </p:txBody>
          </p:sp>
          <p:sp>
            <p:nvSpPr>
              <p:cNvPr name="Freeform 62" id="62"/>
              <p:cNvSpPr/>
              <p:nvPr/>
            </p:nvSpPr>
            <p:spPr>
              <a:xfrm>
                <a:off x="8451033" y="3596614"/>
                <a:ext cx="85104" cy="190750"/>
              </a:xfrm>
              <a:custGeom>
                <a:avLst/>
                <a:gdLst/>
                <a:ahLst/>
                <a:cxnLst/>
                <a:rect r="r" b="b" t="t" l="l"/>
                <a:pathLst>
                  <a:path w="57" h="129" stroke="true" fill="norm" extrusionOk="true">
                    <a:moveTo>
                      <a:pt x="0" y="0"/>
                    </a:moveTo>
                    <a:cubicBezTo>
                      <a:pt x="15" y="25"/>
                      <a:pt x="36" y="75"/>
                      <a:pt x="56" y="129"/>
                    </a:cubicBezTo>
                    <a:cubicBezTo>
                      <a:pt x="57" y="123"/>
                      <a:pt x="57" y="123"/>
                      <a:pt x="57" y="123"/>
                    </a:cubicBezTo>
                    <a:cubicBezTo>
                      <a:pt x="39" y="75"/>
                      <a:pt x="21" y="30"/>
                      <a:pt x="7" y="2"/>
                    </a:cubicBezTo>
                    <a:cubicBezTo>
                      <a:pt x="0" y="0"/>
                      <a:pt x="0" y="0"/>
                      <a:pt x="0" y="0"/>
                    </a:cubicBezTo>
                  </a:path>
                </a:pathLst>
              </a:custGeom>
              <a:solidFill>
                <a:srgbClr val="B5BAC1"/>
              </a:solidFill>
              <a:ln>
                <a:noFill/>
              </a:ln>
            </p:spPr>
            <p:txBody>
              <a:bodyPr vert="horz" anchor="ctr" tIns="45720" lIns="91440" bIns="45720" rIns="91440">
                <a:normAutofit/>
              </a:bodyPr>
              <a:p>
                <a:pPr algn="ctr" marL="0"/>
              </a:p>
            </p:txBody>
          </p:sp>
          <p:sp>
            <p:nvSpPr>
              <p:cNvPr name="Freeform 63" id="63"/>
              <p:cNvSpPr/>
              <p:nvPr/>
            </p:nvSpPr>
            <p:spPr>
              <a:xfrm>
                <a:off x="8420220" y="3320760"/>
                <a:ext cx="140862" cy="457801"/>
              </a:xfrm>
              <a:custGeom>
                <a:avLst/>
                <a:gdLst/>
                <a:ahLst/>
                <a:cxnLst/>
                <a:rect r="r" b="b" t="t" l="l"/>
                <a:pathLst>
                  <a:path w="95" h="310" stroke="true" fill="norm" extrusionOk="true">
                    <a:moveTo>
                      <a:pt x="74" y="0"/>
                    </a:moveTo>
                    <a:cubicBezTo>
                      <a:pt x="74" y="0"/>
                      <a:pt x="0" y="98"/>
                      <a:pt x="2" y="144"/>
                    </a:cubicBezTo>
                    <a:cubicBezTo>
                      <a:pt x="2" y="146"/>
                      <a:pt x="3" y="147"/>
                      <a:pt x="3" y="148"/>
                    </a:cubicBezTo>
                    <a:cubicBezTo>
                      <a:pt x="4" y="154"/>
                      <a:pt x="6" y="159"/>
                      <a:pt x="10" y="163"/>
                    </a:cubicBezTo>
                    <a:cubicBezTo>
                      <a:pt x="15" y="167"/>
                      <a:pt x="21" y="176"/>
                      <a:pt x="28" y="189"/>
                    </a:cubicBezTo>
                    <a:cubicBezTo>
                      <a:pt x="42" y="217"/>
                      <a:pt x="60" y="262"/>
                      <a:pt x="78" y="310"/>
                    </a:cubicBezTo>
                    <a:cubicBezTo>
                      <a:pt x="79" y="307"/>
                      <a:pt x="79" y="307"/>
                      <a:pt x="79" y="307"/>
                    </a:cubicBezTo>
                    <a:cubicBezTo>
                      <a:pt x="95" y="211"/>
                      <a:pt x="95" y="113"/>
                      <a:pt x="80" y="16"/>
                    </a:cubicBezTo>
                    <a:cubicBezTo>
                      <a:pt x="77" y="8"/>
                      <a:pt x="75" y="3"/>
                      <a:pt x="74" y="1"/>
                    </a:cubicBezTo>
                    <a:cubicBezTo>
                      <a:pt x="74" y="1"/>
                      <a:pt x="74" y="0"/>
                      <a:pt x="74" y="0"/>
                    </a:cubicBezTo>
                  </a:path>
                </a:pathLst>
              </a:custGeom>
              <a:solidFill>
                <a:srgbClr val="CACFD7"/>
              </a:solidFill>
              <a:ln>
                <a:noFill/>
              </a:ln>
            </p:spPr>
            <p:txBody>
              <a:bodyPr vert="horz" anchor="ctr" tIns="45720" lIns="91440" bIns="45720" rIns="91440">
                <a:normAutofit/>
              </a:bodyPr>
              <a:p>
                <a:pPr algn="ctr" marL="0"/>
              </a:p>
            </p:txBody>
          </p:sp>
          <p:sp>
            <p:nvSpPr>
              <p:cNvPr name="Freeform 64" id="64"/>
              <p:cNvSpPr/>
              <p:nvPr/>
            </p:nvSpPr>
            <p:spPr>
              <a:xfrm>
                <a:off x="6575810" y="3317825"/>
                <a:ext cx="1977935" cy="2526709"/>
              </a:xfrm>
              <a:custGeom>
                <a:avLst/>
                <a:gdLst/>
                <a:ahLst/>
                <a:cxnLst/>
                <a:rect r="r" b="b" t="t" l="l"/>
                <a:pathLst>
                  <a:path w="1336" h="1709" stroke="true" fill="norm" extrusionOk="true">
                    <a:moveTo>
                      <a:pt x="1318" y="0"/>
                    </a:moveTo>
                    <a:cubicBezTo>
                      <a:pt x="755" y="147"/>
                      <a:pt x="755" y="147"/>
                      <a:pt x="755" y="147"/>
                    </a:cubicBezTo>
                    <a:cubicBezTo>
                      <a:pt x="755" y="147"/>
                      <a:pt x="670" y="94"/>
                      <a:pt x="568" y="511"/>
                    </a:cubicBezTo>
                    <a:cubicBezTo>
                      <a:pt x="209" y="1159"/>
                      <a:pt x="209" y="1159"/>
                      <a:pt x="209" y="1159"/>
                    </a:cubicBezTo>
                    <a:cubicBezTo>
                      <a:pt x="209" y="1159"/>
                      <a:pt x="0" y="1363"/>
                      <a:pt x="160" y="1536"/>
                    </a:cubicBezTo>
                    <a:cubicBezTo>
                      <a:pt x="320" y="1709"/>
                      <a:pt x="520" y="1625"/>
                      <a:pt x="520" y="1625"/>
                    </a:cubicBezTo>
                    <a:cubicBezTo>
                      <a:pt x="520" y="1625"/>
                      <a:pt x="338" y="1341"/>
                      <a:pt x="657" y="1270"/>
                    </a:cubicBezTo>
                    <a:cubicBezTo>
                      <a:pt x="777" y="1119"/>
                      <a:pt x="777" y="1119"/>
                      <a:pt x="777" y="1119"/>
                    </a:cubicBezTo>
                    <a:cubicBezTo>
                      <a:pt x="1319" y="1181"/>
                      <a:pt x="1319" y="1181"/>
                      <a:pt x="1319" y="1181"/>
                    </a:cubicBezTo>
                    <a:cubicBezTo>
                      <a:pt x="1305" y="400"/>
                      <a:pt x="1305" y="400"/>
                      <a:pt x="1305" y="400"/>
                    </a:cubicBezTo>
                    <a:cubicBezTo>
                      <a:pt x="1320" y="309"/>
                      <a:pt x="1320" y="309"/>
                      <a:pt x="1320" y="309"/>
                    </a:cubicBezTo>
                    <a:cubicBezTo>
                      <a:pt x="1336" y="210"/>
                      <a:pt x="1336" y="110"/>
                      <a:pt x="1320" y="12"/>
                    </a:cubicBezTo>
                    <a:lnTo>
                      <a:pt x="1318" y="0"/>
                    </a:lnTo>
                    <a:close/>
                  </a:path>
                </a:pathLst>
              </a:custGeom>
              <a:solidFill>
                <a:srgbClr val="67647E"/>
              </a:solidFill>
              <a:ln>
                <a:noFill/>
              </a:ln>
            </p:spPr>
            <p:txBody>
              <a:bodyPr vert="horz" anchor="ctr" tIns="45720" lIns="91440" bIns="45720" rIns="91440">
                <a:normAutofit/>
              </a:bodyPr>
              <a:p>
                <a:pPr algn="ctr" marL="0"/>
              </a:p>
            </p:txBody>
          </p:sp>
          <p:sp>
            <p:nvSpPr>
              <p:cNvPr name="Freeform 65" id="65"/>
              <p:cNvSpPr/>
              <p:nvPr/>
            </p:nvSpPr>
            <p:spPr>
              <a:xfrm>
                <a:off x="7626405" y="3960507"/>
                <a:ext cx="1191456" cy="360958"/>
              </a:xfrm>
              <a:custGeom>
                <a:avLst/>
                <a:gdLst/>
                <a:ahLst/>
                <a:cxnLst/>
                <a:rect r="r" b="b" t="t" l="l"/>
                <a:pathLst>
                  <a:path w="812" h="246" stroke="true" fill="norm" extrusionOk="true">
                    <a:moveTo>
                      <a:pt x="55" y="0"/>
                    </a:moveTo>
                    <a:lnTo>
                      <a:pt x="0" y="40"/>
                    </a:lnTo>
                    <a:lnTo>
                      <a:pt x="812" y="246"/>
                    </a:lnTo>
                    <a:lnTo>
                      <a:pt x="812" y="166"/>
                    </a:lnTo>
                    <a:lnTo>
                      <a:pt x="55" y="0"/>
                    </a:lnTo>
                    <a:close/>
                  </a:path>
                </a:pathLst>
              </a:custGeom>
              <a:solidFill>
                <a:srgbClr val="E4E6ED"/>
              </a:solidFill>
              <a:ln>
                <a:noFill/>
              </a:ln>
            </p:spPr>
            <p:txBody>
              <a:bodyPr vert="horz" anchor="ctr" tIns="45720" lIns="91440" bIns="45720" rIns="91440">
                <a:normAutofit/>
              </a:bodyPr>
              <a:p>
                <a:pPr algn="ctr" marL="0"/>
              </a:p>
            </p:txBody>
          </p:sp>
          <p:sp>
            <p:nvSpPr>
              <p:cNvPr name="Freeform 66" id="66"/>
              <p:cNvSpPr/>
              <p:nvPr/>
            </p:nvSpPr>
            <p:spPr>
              <a:xfrm>
                <a:off x="7626405" y="3960507"/>
                <a:ext cx="1191456" cy="360958"/>
              </a:xfrm>
              <a:custGeom>
                <a:avLst/>
                <a:gdLst/>
                <a:ahLst/>
                <a:cxnLst/>
                <a:rect r="r" b="b" t="t" l="l"/>
                <a:pathLst>
                  <a:path w="812" h="246" stroke="true" fill="norm" extrusionOk="true">
                    <a:moveTo>
                      <a:pt x="55" y="0"/>
                    </a:moveTo>
                    <a:lnTo>
                      <a:pt x="0" y="40"/>
                    </a:lnTo>
                    <a:lnTo>
                      <a:pt x="812" y="246"/>
                    </a:lnTo>
                    <a:lnTo>
                      <a:pt x="812" y="166"/>
                    </a:lnTo>
                    <a:lnTo>
                      <a:pt x="55" y="0"/>
                    </a:lnTo>
                  </a:path>
                </a:pathLst>
              </a:custGeom>
              <a:noFill/>
              <a:ln>
                <a:noFill/>
              </a:ln>
            </p:spPr>
            <p:txBody>
              <a:bodyPr vert="horz" anchor="ctr" tIns="45720" lIns="91440" bIns="45720" rIns="91440">
                <a:normAutofit/>
              </a:bodyPr>
              <a:p>
                <a:pPr algn="ctr" marL="0"/>
              </a:p>
            </p:txBody>
          </p:sp>
          <p:sp>
            <p:nvSpPr>
              <p:cNvPr name="Freeform 67" id="67"/>
              <p:cNvSpPr/>
              <p:nvPr/>
            </p:nvSpPr>
            <p:spPr>
              <a:xfrm>
                <a:off x="8817861" y="3941432"/>
                <a:ext cx="1266290" cy="380034"/>
              </a:xfrm>
              <a:custGeom>
                <a:avLst/>
                <a:gdLst/>
                <a:ahLst/>
                <a:cxnLst/>
                <a:rect r="r" b="b" t="t" l="l"/>
                <a:pathLst>
                  <a:path w="863" h="259" stroke="true" fill="norm" extrusionOk="true">
                    <a:moveTo>
                      <a:pt x="810" y="0"/>
                    </a:moveTo>
                    <a:lnTo>
                      <a:pt x="863" y="40"/>
                    </a:lnTo>
                    <a:lnTo>
                      <a:pt x="0" y="259"/>
                    </a:lnTo>
                    <a:lnTo>
                      <a:pt x="0" y="179"/>
                    </a:lnTo>
                    <a:lnTo>
                      <a:pt x="810" y="0"/>
                    </a:lnTo>
                    <a:close/>
                  </a:path>
                </a:pathLst>
              </a:custGeom>
              <a:solidFill>
                <a:srgbClr val="E4E6ED"/>
              </a:solidFill>
              <a:ln>
                <a:noFill/>
              </a:ln>
            </p:spPr>
            <p:txBody>
              <a:bodyPr vert="horz" anchor="ctr" tIns="45720" lIns="91440" bIns="45720" rIns="91440">
                <a:normAutofit/>
              </a:bodyPr>
              <a:p>
                <a:pPr algn="ctr" marL="0"/>
              </a:p>
            </p:txBody>
          </p:sp>
          <p:sp>
            <p:nvSpPr>
              <p:cNvPr name="Freeform 68" id="68"/>
              <p:cNvSpPr/>
              <p:nvPr/>
            </p:nvSpPr>
            <p:spPr>
              <a:xfrm>
                <a:off x="8817861" y="3941432"/>
                <a:ext cx="1266290" cy="380034"/>
              </a:xfrm>
              <a:custGeom>
                <a:avLst/>
                <a:gdLst/>
                <a:ahLst/>
                <a:cxnLst/>
                <a:rect r="r" b="b" t="t" l="l"/>
                <a:pathLst>
                  <a:path w="863" h="259" stroke="true" fill="norm" extrusionOk="true">
                    <a:moveTo>
                      <a:pt x="810" y="0"/>
                    </a:moveTo>
                    <a:lnTo>
                      <a:pt x="863" y="40"/>
                    </a:lnTo>
                    <a:lnTo>
                      <a:pt x="0" y="259"/>
                    </a:lnTo>
                    <a:lnTo>
                      <a:pt x="0" y="179"/>
                    </a:lnTo>
                    <a:lnTo>
                      <a:pt x="810" y="0"/>
                    </a:lnTo>
                  </a:path>
                </a:pathLst>
              </a:custGeom>
              <a:noFill/>
              <a:ln>
                <a:noFill/>
              </a:ln>
            </p:spPr>
            <p:txBody>
              <a:bodyPr vert="horz" anchor="ctr" tIns="45720" lIns="91440" bIns="45720" rIns="91440">
                <a:normAutofit/>
              </a:bodyPr>
              <a:p>
                <a:pPr algn="ctr" marL="0"/>
              </a:p>
            </p:txBody>
          </p:sp>
          <p:sp>
            <p:nvSpPr>
              <p:cNvPr name="Freeform 69" id="69"/>
              <p:cNvSpPr/>
              <p:nvPr/>
            </p:nvSpPr>
            <p:spPr>
              <a:xfrm>
                <a:off x="7555974" y="3960507"/>
                <a:ext cx="1181186" cy="1856148"/>
              </a:xfrm>
              <a:custGeom>
                <a:avLst/>
                <a:gdLst/>
                <a:ahLst/>
                <a:cxnLst/>
                <a:rect r="r" b="b" t="t" l="l"/>
                <a:pathLst>
                  <a:path w="805" h="1265" stroke="true" fill="norm" extrusionOk="true">
                    <a:moveTo>
                      <a:pt x="0" y="0"/>
                    </a:moveTo>
                    <a:lnTo>
                      <a:pt x="752" y="174"/>
                    </a:lnTo>
                    <a:lnTo>
                      <a:pt x="805" y="1265"/>
                    </a:lnTo>
                    <a:lnTo>
                      <a:pt x="147" y="1060"/>
                    </a:lnTo>
                    <a:lnTo>
                      <a:pt x="0" y="0"/>
                    </a:lnTo>
                    <a:close/>
                  </a:path>
                </a:pathLst>
              </a:custGeom>
              <a:solidFill>
                <a:srgbClr val="4285F4"/>
              </a:solidFill>
              <a:ln>
                <a:noFill/>
              </a:ln>
            </p:spPr>
            <p:txBody>
              <a:bodyPr vert="horz" anchor="ctr" tIns="45720" lIns="91440" bIns="45720" rIns="91440">
                <a:normAutofit/>
              </a:bodyPr>
              <a:p>
                <a:pPr algn="ctr" marL="0"/>
              </a:p>
            </p:txBody>
          </p:sp>
          <p:sp>
            <p:nvSpPr>
              <p:cNvPr name="Freeform 70" id="70"/>
              <p:cNvSpPr/>
              <p:nvPr/>
            </p:nvSpPr>
            <p:spPr>
              <a:xfrm>
                <a:off x="7555974" y="3960507"/>
                <a:ext cx="1181186" cy="1856148"/>
              </a:xfrm>
              <a:custGeom>
                <a:avLst/>
                <a:gdLst/>
                <a:ahLst/>
                <a:cxnLst/>
                <a:rect r="r" b="b" t="t" l="l"/>
                <a:pathLst>
                  <a:path w="805" h="1265" stroke="true" fill="norm" extrusionOk="true">
                    <a:moveTo>
                      <a:pt x="0" y="0"/>
                    </a:moveTo>
                    <a:lnTo>
                      <a:pt x="752" y="174"/>
                    </a:lnTo>
                    <a:lnTo>
                      <a:pt x="805" y="1265"/>
                    </a:lnTo>
                    <a:lnTo>
                      <a:pt x="147" y="1060"/>
                    </a:lnTo>
                    <a:lnTo>
                      <a:pt x="0" y="0"/>
                    </a:lnTo>
                  </a:path>
                </a:pathLst>
              </a:custGeom>
              <a:noFill/>
              <a:ln>
                <a:noFill/>
              </a:ln>
            </p:spPr>
            <p:txBody>
              <a:bodyPr vert="horz" anchor="ctr" tIns="45720" lIns="91440" bIns="45720" rIns="91440">
                <a:normAutofit/>
              </a:bodyPr>
              <a:p>
                <a:pPr algn="ctr" marL="0"/>
              </a:p>
            </p:txBody>
          </p:sp>
          <p:sp>
            <p:nvSpPr>
              <p:cNvPr name="Freeform 71" id="71"/>
              <p:cNvSpPr/>
              <p:nvPr/>
            </p:nvSpPr>
            <p:spPr>
              <a:xfrm>
                <a:off x="8961657" y="3960507"/>
                <a:ext cx="1176783" cy="1878157"/>
              </a:xfrm>
              <a:custGeom>
                <a:avLst/>
                <a:gdLst/>
                <a:ahLst/>
                <a:cxnLst/>
                <a:rect r="r" b="b" t="t" l="l"/>
                <a:pathLst>
                  <a:path w="802" h="1280" stroke="true" fill="norm" extrusionOk="true">
                    <a:moveTo>
                      <a:pt x="802" y="0"/>
                    </a:moveTo>
                    <a:lnTo>
                      <a:pt x="0" y="183"/>
                    </a:lnTo>
                    <a:lnTo>
                      <a:pt x="45" y="1280"/>
                    </a:lnTo>
                    <a:lnTo>
                      <a:pt x="788" y="1051"/>
                    </a:lnTo>
                    <a:lnTo>
                      <a:pt x="802" y="0"/>
                    </a:lnTo>
                    <a:close/>
                  </a:path>
                </a:pathLst>
              </a:custGeom>
              <a:solidFill>
                <a:srgbClr val="4285F4"/>
              </a:solidFill>
              <a:ln>
                <a:noFill/>
              </a:ln>
            </p:spPr>
            <p:txBody>
              <a:bodyPr vert="horz" anchor="ctr" tIns="45720" lIns="91440" bIns="45720" rIns="91440">
                <a:normAutofit/>
              </a:bodyPr>
              <a:p>
                <a:pPr algn="ctr" marL="0"/>
              </a:p>
            </p:txBody>
          </p:sp>
          <p:sp>
            <p:nvSpPr>
              <p:cNvPr name="Freeform 72" id="72"/>
              <p:cNvSpPr/>
              <p:nvPr/>
            </p:nvSpPr>
            <p:spPr>
              <a:xfrm>
                <a:off x="8961657" y="3960507"/>
                <a:ext cx="1176783" cy="1878157"/>
              </a:xfrm>
              <a:custGeom>
                <a:avLst/>
                <a:gdLst/>
                <a:ahLst/>
                <a:cxnLst/>
                <a:rect r="r" b="b" t="t" l="l"/>
                <a:pathLst>
                  <a:path w="802" h="1280" stroke="true" fill="norm" extrusionOk="true">
                    <a:moveTo>
                      <a:pt x="802" y="0"/>
                    </a:moveTo>
                    <a:lnTo>
                      <a:pt x="0" y="183"/>
                    </a:lnTo>
                    <a:lnTo>
                      <a:pt x="45" y="1280"/>
                    </a:lnTo>
                    <a:lnTo>
                      <a:pt x="788" y="1051"/>
                    </a:lnTo>
                    <a:lnTo>
                      <a:pt x="802" y="0"/>
                    </a:lnTo>
                  </a:path>
                </a:pathLst>
              </a:custGeom>
              <a:noFill/>
              <a:ln>
                <a:noFill/>
              </a:ln>
            </p:spPr>
            <p:txBody>
              <a:bodyPr vert="horz" anchor="ctr" tIns="45720" lIns="91440" bIns="45720" rIns="91440">
                <a:normAutofit/>
              </a:bodyPr>
              <a:p>
                <a:pPr algn="ctr" marL="0"/>
              </a:p>
            </p:txBody>
          </p:sp>
          <p:sp>
            <p:nvSpPr>
              <p:cNvPr name="Freeform 73" id="73"/>
              <p:cNvSpPr/>
              <p:nvPr/>
            </p:nvSpPr>
            <p:spPr>
              <a:xfrm>
                <a:off x="8618307" y="4215819"/>
                <a:ext cx="435792" cy="1636052"/>
              </a:xfrm>
              <a:custGeom>
                <a:avLst/>
                <a:gdLst/>
                <a:ahLst/>
                <a:cxnLst/>
                <a:rect r="r" b="b" t="t" l="l"/>
                <a:pathLst>
                  <a:path w="294" h="1106" stroke="true" fill="norm" extrusionOk="true">
                    <a:moveTo>
                      <a:pt x="0" y="0"/>
                    </a:moveTo>
                    <a:cubicBezTo>
                      <a:pt x="0" y="0"/>
                      <a:pt x="131" y="80"/>
                      <a:pt x="267" y="0"/>
                    </a:cubicBezTo>
                    <a:cubicBezTo>
                      <a:pt x="294" y="1106"/>
                      <a:pt x="294" y="1106"/>
                      <a:pt x="294" y="1106"/>
                    </a:cubicBezTo>
                    <a:cubicBezTo>
                      <a:pt x="80" y="1106"/>
                      <a:pt x="80" y="1106"/>
                      <a:pt x="80" y="1106"/>
                    </a:cubicBezTo>
                    <a:cubicBezTo>
                      <a:pt x="0" y="0"/>
                      <a:pt x="0" y="0"/>
                      <a:pt x="0" y="0"/>
                    </a:cubicBezTo>
                  </a:path>
                </a:pathLst>
              </a:custGeom>
              <a:solidFill>
                <a:srgbClr val="4285F4"/>
              </a:solidFill>
              <a:ln>
                <a:noFill/>
              </a:ln>
            </p:spPr>
            <p:txBody>
              <a:bodyPr vert="horz" anchor="ctr" tIns="45720" lIns="91440" bIns="45720" rIns="91440">
                <a:normAutofit/>
              </a:bodyPr>
              <a:p>
                <a:pPr algn="ctr" marL="0"/>
              </a:p>
            </p:txBody>
          </p:sp>
          <p:sp>
            <p:nvSpPr>
              <p:cNvPr name="Freeform 74" id="74"/>
              <p:cNvSpPr/>
              <p:nvPr/>
            </p:nvSpPr>
            <p:spPr>
              <a:xfrm>
                <a:off x="8618307" y="4215819"/>
                <a:ext cx="435792" cy="1636052"/>
              </a:xfrm>
              <a:custGeom>
                <a:avLst/>
                <a:gdLst/>
                <a:ahLst/>
                <a:cxnLst/>
                <a:rect r="r" b="b" t="t" l="l"/>
                <a:pathLst>
                  <a:path w="294" h="1106" stroke="true" fill="norm" extrusionOk="true">
                    <a:moveTo>
                      <a:pt x="267" y="0"/>
                    </a:moveTo>
                    <a:cubicBezTo>
                      <a:pt x="255" y="7"/>
                      <a:pt x="243" y="13"/>
                      <a:pt x="232" y="18"/>
                    </a:cubicBezTo>
                    <a:cubicBezTo>
                      <a:pt x="199" y="31"/>
                      <a:pt x="167" y="36"/>
                      <a:pt x="137" y="36"/>
                    </a:cubicBezTo>
                    <a:cubicBezTo>
                      <a:pt x="136" y="36"/>
                      <a:pt x="135" y="36"/>
                      <a:pt x="134" y="36"/>
                    </a:cubicBezTo>
                    <a:cubicBezTo>
                      <a:pt x="56" y="35"/>
                      <a:pt x="0" y="0"/>
                      <a:pt x="0" y="0"/>
                    </a:cubicBezTo>
                    <a:cubicBezTo>
                      <a:pt x="80" y="1106"/>
                      <a:pt x="80" y="1106"/>
                      <a:pt x="80" y="1106"/>
                    </a:cubicBezTo>
                    <a:cubicBezTo>
                      <a:pt x="294" y="1106"/>
                      <a:pt x="294" y="1106"/>
                      <a:pt x="294" y="1106"/>
                    </a:cubicBezTo>
                    <a:cubicBezTo>
                      <a:pt x="294" y="1091"/>
                      <a:pt x="294" y="1091"/>
                      <a:pt x="294" y="1091"/>
                    </a:cubicBezTo>
                    <a:cubicBezTo>
                      <a:pt x="267" y="1"/>
                      <a:pt x="267" y="1"/>
                      <a:pt x="267" y="1"/>
                    </a:cubicBezTo>
                    <a:cubicBezTo>
                      <a:pt x="267" y="0"/>
                      <a:pt x="267" y="0"/>
                      <a:pt x="267" y="0"/>
                    </a:cubicBezTo>
                  </a:path>
                </a:pathLst>
              </a:custGeom>
              <a:solidFill>
                <a:srgbClr val="3B77DB"/>
              </a:solidFill>
              <a:ln>
                <a:noFill/>
              </a:ln>
            </p:spPr>
            <p:txBody>
              <a:bodyPr vert="horz" anchor="ctr" tIns="45720" lIns="91440" bIns="45720" rIns="91440">
                <a:normAutofit/>
              </a:bodyPr>
              <a:p>
                <a:pPr algn="ctr" marL="0"/>
              </a:p>
            </p:txBody>
          </p:sp>
          <p:sp>
            <p:nvSpPr>
              <p:cNvPr name="Freeform 75" id="75"/>
              <p:cNvSpPr/>
              <p:nvPr/>
            </p:nvSpPr>
            <p:spPr>
              <a:xfrm>
                <a:off x="7732051" y="3941432"/>
                <a:ext cx="1085810" cy="262649"/>
              </a:xfrm>
              <a:custGeom>
                <a:avLst/>
                <a:gdLst/>
                <a:ahLst/>
                <a:cxnLst/>
                <a:rect r="r" b="b" t="t" l="l"/>
                <a:pathLst>
                  <a:path w="733" h="178" stroke="true" fill="norm" extrusionOk="true">
                    <a:moveTo>
                      <a:pt x="0" y="0"/>
                    </a:moveTo>
                    <a:cubicBezTo>
                      <a:pt x="0" y="31"/>
                      <a:pt x="0" y="31"/>
                      <a:pt x="0" y="31"/>
                    </a:cubicBezTo>
                    <a:cubicBezTo>
                      <a:pt x="733" y="178"/>
                      <a:pt x="733" y="178"/>
                      <a:pt x="733" y="178"/>
                    </a:cubicBezTo>
                    <a:cubicBezTo>
                      <a:pt x="733" y="178"/>
                      <a:pt x="360" y="40"/>
                      <a:pt x="0" y="0"/>
                    </a:cubicBezTo>
                    <a:close/>
                  </a:path>
                </a:pathLst>
              </a:custGeom>
              <a:solidFill>
                <a:srgbClr val="D8D9E5"/>
              </a:solidFill>
              <a:ln>
                <a:noFill/>
              </a:ln>
            </p:spPr>
            <p:txBody>
              <a:bodyPr vert="horz" anchor="ctr" tIns="45720" lIns="91440" bIns="45720" rIns="91440">
                <a:normAutofit/>
              </a:bodyPr>
              <a:p>
                <a:pPr algn="ctr" marL="0"/>
              </a:p>
            </p:txBody>
          </p:sp>
          <p:sp>
            <p:nvSpPr>
              <p:cNvPr name="Freeform 76" id="76"/>
              <p:cNvSpPr/>
              <p:nvPr/>
            </p:nvSpPr>
            <p:spPr>
              <a:xfrm>
                <a:off x="8817861" y="3915020"/>
                <a:ext cx="1169447" cy="289061"/>
              </a:xfrm>
              <a:custGeom>
                <a:avLst/>
                <a:gdLst/>
                <a:ahLst/>
                <a:cxnLst/>
                <a:rect r="r" b="b" t="t" l="l"/>
                <a:pathLst>
                  <a:path w="790" h="196" stroke="true" fill="norm" extrusionOk="true">
                    <a:moveTo>
                      <a:pt x="790" y="0"/>
                    </a:moveTo>
                    <a:cubicBezTo>
                      <a:pt x="790" y="31"/>
                      <a:pt x="790" y="31"/>
                      <a:pt x="790" y="31"/>
                    </a:cubicBezTo>
                    <a:cubicBezTo>
                      <a:pt x="0" y="196"/>
                      <a:pt x="0" y="196"/>
                      <a:pt x="0" y="196"/>
                    </a:cubicBezTo>
                    <a:cubicBezTo>
                      <a:pt x="0" y="196"/>
                      <a:pt x="430" y="40"/>
                      <a:pt x="790" y="0"/>
                    </a:cubicBezTo>
                    <a:close/>
                  </a:path>
                </a:pathLst>
              </a:custGeom>
              <a:solidFill>
                <a:srgbClr val="D8D9E5"/>
              </a:solidFill>
              <a:ln>
                <a:noFill/>
              </a:ln>
            </p:spPr>
            <p:txBody>
              <a:bodyPr vert="horz" anchor="ctr" tIns="45720" lIns="91440" bIns="45720" rIns="91440">
                <a:normAutofit/>
              </a:bodyPr>
              <a:p>
                <a:pPr algn="ctr" marL="0"/>
              </a:p>
            </p:txBody>
          </p:sp>
          <p:sp>
            <p:nvSpPr>
              <p:cNvPr name="Freeform 77" id="77"/>
              <p:cNvSpPr/>
              <p:nvPr/>
            </p:nvSpPr>
            <p:spPr>
              <a:xfrm>
                <a:off x="9519235" y="5034579"/>
                <a:ext cx="1228139" cy="752731"/>
              </a:xfrm>
              <a:custGeom>
                <a:avLst/>
                <a:gdLst/>
                <a:ahLst/>
                <a:cxnLst/>
                <a:rect r="r" b="b" t="t" l="l"/>
                <a:pathLst>
                  <a:path w="829" h="509" stroke="true" fill="norm" extrusionOk="true">
                    <a:moveTo>
                      <a:pt x="558" y="126"/>
                    </a:moveTo>
                    <a:cubicBezTo>
                      <a:pt x="535" y="132"/>
                      <a:pt x="535" y="132"/>
                      <a:pt x="535" y="132"/>
                    </a:cubicBezTo>
                    <a:cubicBezTo>
                      <a:pt x="535" y="132"/>
                      <a:pt x="384" y="0"/>
                      <a:pt x="192" y="200"/>
                    </a:cubicBezTo>
                    <a:cubicBezTo>
                      <a:pt x="0" y="400"/>
                      <a:pt x="256" y="498"/>
                      <a:pt x="256" y="498"/>
                    </a:cubicBezTo>
                    <a:cubicBezTo>
                      <a:pt x="256" y="498"/>
                      <a:pt x="520" y="509"/>
                      <a:pt x="603" y="460"/>
                    </a:cubicBezTo>
                    <a:cubicBezTo>
                      <a:pt x="639" y="439"/>
                      <a:pt x="678" y="424"/>
                      <a:pt x="719" y="415"/>
                    </a:cubicBezTo>
                    <a:cubicBezTo>
                      <a:pt x="744" y="410"/>
                      <a:pt x="766" y="398"/>
                      <a:pt x="783" y="379"/>
                    </a:cubicBezTo>
                    <a:cubicBezTo>
                      <a:pt x="815" y="344"/>
                      <a:pt x="829" y="298"/>
                      <a:pt x="822" y="251"/>
                    </a:cubicBezTo>
                    <a:cubicBezTo>
                      <a:pt x="813" y="190"/>
                      <a:pt x="768" y="141"/>
                      <a:pt x="708" y="125"/>
                    </a:cubicBezTo>
                    <a:cubicBezTo>
                      <a:pt x="659" y="112"/>
                      <a:pt x="607" y="112"/>
                      <a:pt x="558" y="126"/>
                    </a:cubicBezTo>
                  </a:path>
                </a:pathLst>
              </a:custGeom>
              <a:solidFill>
                <a:srgbClr val="EFB7B9"/>
              </a:solidFill>
              <a:ln>
                <a:noFill/>
              </a:ln>
            </p:spPr>
            <p:txBody>
              <a:bodyPr vert="horz" anchor="ctr" tIns="45720" lIns="91440" bIns="45720" rIns="91440">
                <a:normAutofit/>
              </a:bodyPr>
              <a:p>
                <a:pPr algn="ctr" marL="0"/>
              </a:p>
            </p:txBody>
          </p:sp>
          <p:sp>
            <p:nvSpPr>
              <p:cNvPr name="Freeform 78" id="78"/>
              <p:cNvSpPr/>
              <p:nvPr/>
            </p:nvSpPr>
            <p:spPr>
              <a:xfrm>
                <a:off x="7240502" y="5016971"/>
                <a:ext cx="1116624" cy="867181"/>
              </a:xfrm>
              <a:custGeom>
                <a:avLst/>
                <a:gdLst/>
                <a:ahLst/>
                <a:cxnLst/>
                <a:rect r="r" b="b" t="t" l="l"/>
                <a:pathLst>
                  <a:path w="754" h="586" stroke="true" fill="norm" extrusionOk="true">
                    <a:moveTo>
                      <a:pt x="142" y="160"/>
                    </a:moveTo>
                    <a:cubicBezTo>
                      <a:pt x="142" y="160"/>
                      <a:pt x="319" y="0"/>
                      <a:pt x="537" y="266"/>
                    </a:cubicBezTo>
                    <a:cubicBezTo>
                      <a:pt x="754" y="532"/>
                      <a:pt x="368" y="537"/>
                      <a:pt x="368" y="537"/>
                    </a:cubicBezTo>
                    <a:cubicBezTo>
                      <a:pt x="368" y="537"/>
                      <a:pt x="159" y="586"/>
                      <a:pt x="79" y="413"/>
                    </a:cubicBezTo>
                    <a:cubicBezTo>
                      <a:pt x="0" y="240"/>
                      <a:pt x="142" y="160"/>
                      <a:pt x="142" y="160"/>
                    </a:cubicBezTo>
                    <a:close/>
                  </a:path>
                </a:pathLst>
              </a:custGeom>
              <a:solidFill>
                <a:srgbClr val="EFB7B9"/>
              </a:solidFill>
              <a:ln>
                <a:noFill/>
              </a:ln>
            </p:spPr>
            <p:txBody>
              <a:bodyPr vert="horz" anchor="ctr" tIns="45720" lIns="91440" bIns="45720" rIns="91440">
                <a:normAutofit/>
              </a:bodyPr>
              <a:p>
                <a:pPr algn="ctr" marL="0"/>
              </a:p>
            </p:txBody>
          </p:sp>
          <p:sp>
            <p:nvSpPr>
              <p:cNvPr name="Freeform 79" id="79"/>
              <p:cNvSpPr/>
              <p:nvPr/>
            </p:nvSpPr>
            <p:spPr>
              <a:xfrm>
                <a:off x="10373210" y="5204787"/>
                <a:ext cx="0" cy="0"/>
              </a:xfrm>
              <a:custGeom>
                <a:avLst/>
                <a:gdLst/>
                <a:ahLst/>
                <a:cxnLst/>
                <a:rect r="r" b="b" t="t" l="l"/>
                <a:pathLst>
                  <a:path w="0" h="0" stroke="true" fill="norm" extrusionOk="true">
                    <a:moveTo>
                      <a:pt x="0" y="0"/>
                    </a:moveTo>
                    <a:cubicBezTo>
                      <a:pt x="0" y="0"/>
                      <a:pt x="0" y="0"/>
                      <a:pt x="0" y="0"/>
                    </a:cubicBezTo>
                    <a:cubicBezTo>
                      <a:pt x="0" y="0"/>
                      <a:pt x="0" y="0"/>
                      <a:pt x="0" y="0"/>
                    </a:cubicBezTo>
                    <a:cubicBezTo>
                      <a:pt x="0" y="0"/>
                      <a:pt x="0" y="0"/>
                      <a:pt x="0" y="0"/>
                    </a:cubicBezTo>
                  </a:path>
                </a:pathLst>
              </a:custGeom>
              <a:solidFill>
                <a:srgbClr val="E5E5E5"/>
              </a:solidFill>
              <a:ln>
                <a:noFill/>
              </a:ln>
            </p:spPr>
            <p:txBody>
              <a:bodyPr vert="horz" anchor="ctr" tIns="45720" lIns="91440" bIns="45720" rIns="91440">
                <a:normAutofit/>
              </a:bodyPr>
              <a:p>
                <a:pPr algn="ctr" marL="0"/>
              </a:p>
            </p:txBody>
          </p:sp>
          <p:sp>
            <p:nvSpPr>
              <p:cNvPr name="Freeform 80" id="80"/>
              <p:cNvSpPr/>
              <p:nvPr/>
            </p:nvSpPr>
            <p:spPr>
              <a:xfrm>
                <a:off x="10373210" y="5201852"/>
                <a:ext cx="10272" cy="4402"/>
              </a:xfrm>
              <a:custGeom>
                <a:avLst/>
                <a:gdLst/>
                <a:ahLst/>
                <a:cxnLst/>
                <a:rect r="r" b="b" t="t" l="l"/>
                <a:pathLst>
                  <a:path w="7" h="3" stroke="true" fill="norm" extrusionOk="true">
                    <a:moveTo>
                      <a:pt x="7" y="0"/>
                    </a:moveTo>
                    <a:cubicBezTo>
                      <a:pt x="0" y="2"/>
                      <a:pt x="0" y="2"/>
                      <a:pt x="0" y="2"/>
                    </a:cubicBezTo>
                    <a:cubicBezTo>
                      <a:pt x="0" y="2"/>
                      <a:pt x="0" y="2"/>
                      <a:pt x="0" y="2"/>
                    </a:cubicBezTo>
                    <a:cubicBezTo>
                      <a:pt x="1" y="2"/>
                      <a:pt x="2" y="2"/>
                      <a:pt x="4" y="3"/>
                    </a:cubicBezTo>
                    <a:cubicBezTo>
                      <a:pt x="7" y="0"/>
                      <a:pt x="7" y="0"/>
                      <a:pt x="7" y="0"/>
                    </a:cubicBezTo>
                  </a:path>
                </a:pathLst>
              </a:custGeom>
              <a:solidFill>
                <a:srgbClr val="CECECE"/>
              </a:solidFill>
              <a:ln>
                <a:noFill/>
              </a:ln>
            </p:spPr>
            <p:txBody>
              <a:bodyPr vert="horz" anchor="ctr" tIns="45720" lIns="91440" bIns="45720" rIns="91440">
                <a:normAutofit/>
              </a:bodyPr>
              <a:p>
                <a:pPr algn="ctr" marL="0"/>
              </a:p>
            </p:txBody>
          </p:sp>
          <p:sp>
            <p:nvSpPr>
              <p:cNvPr name="Freeform 81" id="81"/>
              <p:cNvSpPr/>
              <p:nvPr/>
            </p:nvSpPr>
            <p:spPr>
              <a:xfrm>
                <a:off x="10379079" y="5138757"/>
                <a:ext cx="457801" cy="507689"/>
              </a:xfrm>
              <a:custGeom>
                <a:avLst/>
                <a:gdLst/>
                <a:ahLst/>
                <a:cxnLst/>
                <a:rect r="r" b="b" t="t" l="l"/>
                <a:pathLst>
                  <a:path w="309" h="343" stroke="true" fill="norm" extrusionOk="true">
                    <a:moveTo>
                      <a:pt x="154" y="0"/>
                    </a:moveTo>
                    <a:cubicBezTo>
                      <a:pt x="3" y="43"/>
                      <a:pt x="3" y="43"/>
                      <a:pt x="3" y="43"/>
                    </a:cubicBezTo>
                    <a:cubicBezTo>
                      <a:pt x="0" y="46"/>
                      <a:pt x="0" y="46"/>
                      <a:pt x="0" y="46"/>
                    </a:cubicBezTo>
                    <a:cubicBezTo>
                      <a:pt x="2" y="47"/>
                      <a:pt x="5" y="48"/>
                      <a:pt x="8" y="49"/>
                    </a:cubicBezTo>
                    <a:cubicBezTo>
                      <a:pt x="23" y="47"/>
                      <a:pt x="38" y="46"/>
                      <a:pt x="54" y="46"/>
                    </a:cubicBezTo>
                    <a:cubicBezTo>
                      <a:pt x="78" y="46"/>
                      <a:pt x="103" y="49"/>
                      <a:pt x="127" y="55"/>
                    </a:cubicBezTo>
                    <a:cubicBezTo>
                      <a:pt x="187" y="71"/>
                      <a:pt x="232" y="120"/>
                      <a:pt x="241" y="181"/>
                    </a:cubicBezTo>
                    <a:cubicBezTo>
                      <a:pt x="248" y="228"/>
                      <a:pt x="234" y="274"/>
                      <a:pt x="202" y="309"/>
                    </a:cubicBezTo>
                    <a:cubicBezTo>
                      <a:pt x="190" y="322"/>
                      <a:pt x="175" y="332"/>
                      <a:pt x="159" y="339"/>
                    </a:cubicBezTo>
                    <a:cubicBezTo>
                      <a:pt x="159" y="340"/>
                      <a:pt x="159" y="342"/>
                      <a:pt x="158" y="343"/>
                    </a:cubicBezTo>
                    <a:cubicBezTo>
                      <a:pt x="283" y="330"/>
                      <a:pt x="283" y="330"/>
                      <a:pt x="283" y="330"/>
                    </a:cubicBezTo>
                    <a:cubicBezTo>
                      <a:pt x="309" y="209"/>
                      <a:pt x="309" y="209"/>
                      <a:pt x="309" y="209"/>
                    </a:cubicBezTo>
                    <a:cubicBezTo>
                      <a:pt x="256" y="40"/>
                      <a:pt x="256" y="40"/>
                      <a:pt x="256" y="40"/>
                    </a:cubicBezTo>
                    <a:cubicBezTo>
                      <a:pt x="154" y="0"/>
                      <a:pt x="154" y="0"/>
                      <a:pt x="154" y="0"/>
                    </a:cubicBezTo>
                  </a:path>
                </a:pathLst>
              </a:custGeom>
              <a:solidFill>
                <a:srgbClr val="5C5A71"/>
              </a:solidFill>
              <a:ln>
                <a:noFill/>
              </a:ln>
            </p:spPr>
            <p:txBody>
              <a:bodyPr vert="horz" anchor="ctr" tIns="45720" lIns="91440" bIns="45720" rIns="91440">
                <a:normAutofit/>
              </a:bodyPr>
              <a:p>
                <a:pPr algn="ctr" marL="0"/>
              </a:p>
            </p:txBody>
          </p:sp>
          <p:sp>
            <p:nvSpPr>
              <p:cNvPr name="Freeform 82" id="82"/>
              <p:cNvSpPr/>
              <p:nvPr/>
            </p:nvSpPr>
            <p:spPr>
              <a:xfrm>
                <a:off x="10390818" y="5206254"/>
                <a:ext cx="356557" cy="432857"/>
              </a:xfrm>
              <a:custGeom>
                <a:avLst/>
                <a:gdLst/>
                <a:ahLst/>
                <a:cxnLst/>
                <a:rect r="r" b="b" t="t" l="l"/>
                <a:pathLst>
                  <a:path w="240" h="293" stroke="true" fill="norm" extrusionOk="true">
                    <a:moveTo>
                      <a:pt x="46" y="0"/>
                    </a:moveTo>
                    <a:cubicBezTo>
                      <a:pt x="30" y="0"/>
                      <a:pt x="15" y="1"/>
                      <a:pt x="0" y="3"/>
                    </a:cubicBezTo>
                    <a:cubicBezTo>
                      <a:pt x="43" y="20"/>
                      <a:pt x="186" y="93"/>
                      <a:pt x="151" y="293"/>
                    </a:cubicBezTo>
                    <a:cubicBezTo>
                      <a:pt x="167" y="286"/>
                      <a:pt x="182" y="276"/>
                      <a:pt x="194" y="263"/>
                    </a:cubicBezTo>
                    <a:cubicBezTo>
                      <a:pt x="226" y="228"/>
                      <a:pt x="240" y="182"/>
                      <a:pt x="233" y="135"/>
                    </a:cubicBezTo>
                    <a:cubicBezTo>
                      <a:pt x="224" y="74"/>
                      <a:pt x="179" y="25"/>
                      <a:pt x="119" y="9"/>
                    </a:cubicBezTo>
                    <a:cubicBezTo>
                      <a:pt x="95" y="3"/>
                      <a:pt x="70" y="0"/>
                      <a:pt x="46" y="0"/>
                    </a:cubicBezTo>
                  </a:path>
                </a:pathLst>
              </a:custGeom>
              <a:solidFill>
                <a:srgbClr val="D7A4A6"/>
              </a:solidFill>
              <a:ln>
                <a:noFill/>
              </a:ln>
            </p:spPr>
            <p:txBody>
              <a:bodyPr vert="horz" anchor="ctr" tIns="45720" lIns="91440" bIns="45720" rIns="91440">
                <a:normAutofit/>
              </a:bodyPr>
              <a:p>
                <a:pPr algn="ctr" marL="0"/>
              </a:p>
            </p:txBody>
          </p:sp>
          <p:sp>
            <p:nvSpPr>
              <p:cNvPr name="Freeform 83" id="83"/>
              <p:cNvSpPr/>
              <p:nvPr/>
            </p:nvSpPr>
            <p:spPr>
              <a:xfrm>
                <a:off x="10380547" y="5138757"/>
                <a:ext cx="463670" cy="507689"/>
              </a:xfrm>
              <a:custGeom>
                <a:avLst/>
                <a:gdLst/>
                <a:ahLst/>
                <a:cxnLst/>
                <a:rect r="r" b="b" t="t" l="l"/>
                <a:pathLst>
                  <a:path w="313" h="343" stroke="true" fill="norm" extrusionOk="true">
                    <a:moveTo>
                      <a:pt x="0" y="45"/>
                    </a:moveTo>
                    <a:cubicBezTo>
                      <a:pt x="0" y="45"/>
                      <a:pt x="206" y="105"/>
                      <a:pt x="162" y="343"/>
                    </a:cubicBezTo>
                    <a:cubicBezTo>
                      <a:pt x="286" y="330"/>
                      <a:pt x="286" y="330"/>
                      <a:pt x="286" y="330"/>
                    </a:cubicBezTo>
                    <a:cubicBezTo>
                      <a:pt x="313" y="209"/>
                      <a:pt x="313" y="209"/>
                      <a:pt x="313" y="209"/>
                    </a:cubicBezTo>
                    <a:cubicBezTo>
                      <a:pt x="260" y="40"/>
                      <a:pt x="260" y="40"/>
                      <a:pt x="260" y="40"/>
                    </a:cubicBezTo>
                    <a:cubicBezTo>
                      <a:pt x="157" y="0"/>
                      <a:pt x="157" y="0"/>
                      <a:pt x="157" y="0"/>
                    </a:cubicBezTo>
                    <a:lnTo>
                      <a:pt x="0" y="45"/>
                    </a:lnTo>
                    <a:close/>
                  </a:path>
                </a:pathLst>
              </a:custGeom>
              <a:solidFill>
                <a:srgbClr val="67647E"/>
              </a:solidFill>
              <a:ln>
                <a:noFill/>
              </a:ln>
            </p:spPr>
            <p:txBody>
              <a:bodyPr vert="horz" anchor="ctr" tIns="45720" lIns="91440" bIns="45720" rIns="91440">
                <a:normAutofit/>
              </a:bodyPr>
              <a:p>
                <a:pPr algn="ctr" marL="0"/>
              </a:p>
            </p:txBody>
          </p:sp>
          <p:sp>
            <p:nvSpPr>
              <p:cNvPr name="Freeform 84" id="84"/>
              <p:cNvSpPr/>
              <p:nvPr/>
            </p:nvSpPr>
            <p:spPr>
              <a:xfrm>
                <a:off x="8109150" y="1866655"/>
                <a:ext cx="880386" cy="840769"/>
              </a:xfrm>
              <a:custGeom>
                <a:avLst/>
                <a:gdLst/>
                <a:ahLst/>
                <a:cxnLst/>
                <a:rect r="r" b="b" t="t" l="l"/>
                <a:pathLst>
                  <a:path w="594" h="569" stroke="true" fill="norm" extrusionOk="true">
                    <a:moveTo>
                      <a:pt x="41" y="318"/>
                    </a:moveTo>
                    <a:cubicBezTo>
                      <a:pt x="10" y="396"/>
                      <a:pt x="0" y="482"/>
                      <a:pt x="12" y="569"/>
                    </a:cubicBezTo>
                    <a:cubicBezTo>
                      <a:pt x="9" y="546"/>
                      <a:pt x="7" y="522"/>
                      <a:pt x="7" y="498"/>
                    </a:cubicBezTo>
                    <a:cubicBezTo>
                      <a:pt x="7" y="434"/>
                      <a:pt x="19" y="374"/>
                      <a:pt x="41" y="318"/>
                    </a:cubicBezTo>
                    <a:moveTo>
                      <a:pt x="505" y="0"/>
                    </a:moveTo>
                    <a:cubicBezTo>
                      <a:pt x="461" y="0"/>
                      <a:pt x="417" y="6"/>
                      <a:pt x="373" y="18"/>
                    </a:cubicBezTo>
                    <a:cubicBezTo>
                      <a:pt x="223" y="59"/>
                      <a:pt x="107" y="165"/>
                      <a:pt x="49" y="298"/>
                    </a:cubicBezTo>
                    <a:cubicBezTo>
                      <a:pt x="126" y="123"/>
                      <a:pt x="301" y="1"/>
                      <a:pt x="504" y="1"/>
                    </a:cubicBezTo>
                    <a:cubicBezTo>
                      <a:pt x="505" y="1"/>
                      <a:pt x="505" y="1"/>
                      <a:pt x="506" y="1"/>
                    </a:cubicBezTo>
                    <a:cubicBezTo>
                      <a:pt x="536" y="1"/>
                      <a:pt x="565" y="3"/>
                      <a:pt x="594" y="8"/>
                    </a:cubicBezTo>
                    <a:cubicBezTo>
                      <a:pt x="565" y="3"/>
                      <a:pt x="535" y="0"/>
                      <a:pt x="505" y="0"/>
                    </a:cubicBezTo>
                  </a:path>
                </a:pathLst>
              </a:custGeom>
              <a:solidFill>
                <a:srgbClr val="E5E5E5"/>
              </a:solidFill>
              <a:ln>
                <a:noFill/>
              </a:ln>
            </p:spPr>
            <p:txBody>
              <a:bodyPr vert="horz" anchor="ctr" tIns="45720" lIns="91440" bIns="45720" rIns="91440">
                <a:normAutofit/>
              </a:bodyPr>
              <a:p>
                <a:pPr algn="ctr" marL="0"/>
              </a:p>
            </p:txBody>
          </p:sp>
          <p:sp>
            <p:nvSpPr>
              <p:cNvPr name="Freeform 85" id="85"/>
              <p:cNvSpPr/>
              <p:nvPr/>
            </p:nvSpPr>
            <p:spPr>
              <a:xfrm>
                <a:off x="9588199" y="2581235"/>
                <a:ext cx="2935" cy="93908"/>
              </a:xfrm>
              <a:custGeom>
                <a:avLst/>
                <a:gdLst/>
                <a:ahLst/>
                <a:cxnLst/>
                <a:rect r="r" b="b" t="t" l="l"/>
                <a:pathLst>
                  <a:path w="2" h="64" stroke="true" fill="norm" extrusionOk="true">
                    <a:moveTo>
                      <a:pt x="2" y="15"/>
                    </a:moveTo>
                    <a:cubicBezTo>
                      <a:pt x="2" y="15"/>
                      <a:pt x="2" y="15"/>
                      <a:pt x="2" y="15"/>
                    </a:cubicBezTo>
                    <a:cubicBezTo>
                      <a:pt x="2" y="31"/>
                      <a:pt x="2" y="48"/>
                      <a:pt x="0" y="64"/>
                    </a:cubicBezTo>
                    <a:cubicBezTo>
                      <a:pt x="2" y="48"/>
                      <a:pt x="2" y="31"/>
                      <a:pt x="2" y="15"/>
                    </a:cubicBezTo>
                    <a:moveTo>
                      <a:pt x="2" y="0"/>
                    </a:moveTo>
                    <a:cubicBezTo>
                      <a:pt x="2" y="4"/>
                      <a:pt x="2" y="8"/>
                      <a:pt x="2" y="12"/>
                    </a:cubicBezTo>
                    <a:cubicBezTo>
                      <a:pt x="2" y="13"/>
                      <a:pt x="2" y="14"/>
                      <a:pt x="2" y="15"/>
                    </a:cubicBezTo>
                    <a:cubicBezTo>
                      <a:pt x="2" y="14"/>
                      <a:pt x="2" y="14"/>
                      <a:pt x="2" y="14"/>
                    </a:cubicBezTo>
                    <a:cubicBezTo>
                      <a:pt x="2" y="10"/>
                      <a:pt x="2" y="5"/>
                      <a:pt x="2" y="0"/>
                    </a:cubicBezTo>
                  </a:path>
                </a:pathLst>
              </a:custGeom>
              <a:solidFill>
                <a:srgbClr val="3B77DB"/>
              </a:solidFill>
              <a:ln>
                <a:noFill/>
              </a:ln>
            </p:spPr>
            <p:txBody>
              <a:bodyPr vert="horz" anchor="ctr" tIns="45720" lIns="91440" bIns="45720" rIns="91440">
                <a:normAutofit/>
              </a:bodyPr>
              <a:p>
                <a:pPr algn="ctr" marL="0"/>
              </a:p>
            </p:txBody>
          </p:sp>
          <p:sp>
            <p:nvSpPr>
              <p:cNvPr name="Freeform 86" id="86"/>
              <p:cNvSpPr/>
              <p:nvPr/>
            </p:nvSpPr>
            <p:spPr>
              <a:xfrm>
                <a:off x="8119421" y="1868123"/>
                <a:ext cx="1471713" cy="940546"/>
              </a:xfrm>
              <a:custGeom>
                <a:avLst/>
                <a:gdLst/>
                <a:ahLst/>
                <a:cxnLst/>
                <a:rect r="r" b="b" t="t" l="l"/>
                <a:pathLst>
                  <a:path w="994" h="636" stroke="true" fill="norm" extrusionOk="true">
                    <a:moveTo>
                      <a:pt x="499" y="0"/>
                    </a:moveTo>
                    <a:cubicBezTo>
                      <a:pt x="498" y="0"/>
                      <a:pt x="498" y="0"/>
                      <a:pt x="497" y="0"/>
                    </a:cubicBezTo>
                    <a:cubicBezTo>
                      <a:pt x="294" y="0"/>
                      <a:pt x="119" y="122"/>
                      <a:pt x="42" y="297"/>
                    </a:cubicBezTo>
                    <a:cubicBezTo>
                      <a:pt x="39" y="304"/>
                      <a:pt x="36" y="310"/>
                      <a:pt x="34" y="317"/>
                    </a:cubicBezTo>
                    <a:cubicBezTo>
                      <a:pt x="12" y="373"/>
                      <a:pt x="0" y="433"/>
                      <a:pt x="0" y="497"/>
                    </a:cubicBezTo>
                    <a:cubicBezTo>
                      <a:pt x="0" y="521"/>
                      <a:pt x="2" y="545"/>
                      <a:pt x="5" y="568"/>
                    </a:cubicBezTo>
                    <a:cubicBezTo>
                      <a:pt x="8" y="588"/>
                      <a:pt x="12" y="608"/>
                      <a:pt x="18" y="628"/>
                    </a:cubicBezTo>
                    <a:cubicBezTo>
                      <a:pt x="26" y="633"/>
                      <a:pt x="35" y="636"/>
                      <a:pt x="44" y="636"/>
                    </a:cubicBezTo>
                    <a:cubicBezTo>
                      <a:pt x="44" y="636"/>
                      <a:pt x="45" y="636"/>
                      <a:pt x="45" y="636"/>
                    </a:cubicBezTo>
                    <a:cubicBezTo>
                      <a:pt x="69" y="636"/>
                      <a:pt x="86" y="614"/>
                      <a:pt x="98" y="593"/>
                    </a:cubicBezTo>
                    <a:cubicBezTo>
                      <a:pt x="114" y="564"/>
                      <a:pt x="127" y="533"/>
                      <a:pt x="136" y="502"/>
                    </a:cubicBezTo>
                    <a:cubicBezTo>
                      <a:pt x="145" y="472"/>
                      <a:pt x="140" y="418"/>
                      <a:pt x="154" y="394"/>
                    </a:cubicBezTo>
                    <a:cubicBezTo>
                      <a:pt x="163" y="377"/>
                      <a:pt x="184" y="373"/>
                      <a:pt x="209" y="373"/>
                    </a:cubicBezTo>
                    <a:cubicBezTo>
                      <a:pt x="223" y="373"/>
                      <a:pt x="238" y="374"/>
                      <a:pt x="254" y="376"/>
                    </a:cubicBezTo>
                    <a:cubicBezTo>
                      <a:pt x="269" y="377"/>
                      <a:pt x="284" y="378"/>
                      <a:pt x="298" y="378"/>
                    </a:cubicBezTo>
                    <a:cubicBezTo>
                      <a:pt x="309" y="378"/>
                      <a:pt x="319" y="377"/>
                      <a:pt x="327" y="375"/>
                    </a:cubicBezTo>
                    <a:cubicBezTo>
                      <a:pt x="373" y="362"/>
                      <a:pt x="417" y="336"/>
                      <a:pt x="464" y="336"/>
                    </a:cubicBezTo>
                    <a:cubicBezTo>
                      <a:pt x="465" y="336"/>
                      <a:pt x="467" y="336"/>
                      <a:pt x="468" y="336"/>
                    </a:cubicBezTo>
                    <a:cubicBezTo>
                      <a:pt x="522" y="338"/>
                      <a:pt x="568" y="374"/>
                      <a:pt x="606" y="413"/>
                    </a:cubicBezTo>
                    <a:cubicBezTo>
                      <a:pt x="647" y="455"/>
                      <a:pt x="683" y="503"/>
                      <a:pt x="726" y="544"/>
                    </a:cubicBezTo>
                    <a:cubicBezTo>
                      <a:pt x="769" y="585"/>
                      <a:pt x="821" y="620"/>
                      <a:pt x="880" y="629"/>
                    </a:cubicBezTo>
                    <a:cubicBezTo>
                      <a:pt x="889" y="631"/>
                      <a:pt x="897" y="631"/>
                      <a:pt x="906" y="631"/>
                    </a:cubicBezTo>
                    <a:cubicBezTo>
                      <a:pt x="932" y="631"/>
                      <a:pt x="957" y="626"/>
                      <a:pt x="980" y="615"/>
                    </a:cubicBezTo>
                    <a:cubicBezTo>
                      <a:pt x="986" y="592"/>
                      <a:pt x="990" y="569"/>
                      <a:pt x="992" y="546"/>
                    </a:cubicBezTo>
                    <a:cubicBezTo>
                      <a:pt x="994" y="530"/>
                      <a:pt x="994" y="513"/>
                      <a:pt x="994" y="497"/>
                    </a:cubicBezTo>
                    <a:cubicBezTo>
                      <a:pt x="994" y="497"/>
                      <a:pt x="994" y="497"/>
                      <a:pt x="994" y="497"/>
                    </a:cubicBezTo>
                    <a:cubicBezTo>
                      <a:pt x="994" y="497"/>
                      <a:pt x="994" y="497"/>
                      <a:pt x="994" y="497"/>
                    </a:cubicBezTo>
                    <a:cubicBezTo>
                      <a:pt x="994" y="496"/>
                      <a:pt x="994" y="495"/>
                      <a:pt x="994" y="494"/>
                    </a:cubicBezTo>
                    <a:cubicBezTo>
                      <a:pt x="994" y="490"/>
                      <a:pt x="994" y="486"/>
                      <a:pt x="994" y="482"/>
                    </a:cubicBezTo>
                    <a:cubicBezTo>
                      <a:pt x="993" y="443"/>
                      <a:pt x="987" y="403"/>
                      <a:pt x="977" y="365"/>
                    </a:cubicBezTo>
                    <a:cubicBezTo>
                      <a:pt x="925" y="175"/>
                      <a:pt x="769" y="41"/>
                      <a:pt x="587" y="7"/>
                    </a:cubicBezTo>
                    <a:cubicBezTo>
                      <a:pt x="558" y="2"/>
                      <a:pt x="529" y="0"/>
                      <a:pt x="499" y="0"/>
                    </a:cubicBezTo>
                  </a:path>
                </a:pathLst>
              </a:custGeom>
              <a:solidFill>
                <a:srgbClr val="D7A4A6"/>
              </a:solidFill>
              <a:ln>
                <a:noFill/>
              </a:ln>
            </p:spPr>
            <p:txBody>
              <a:bodyPr vert="horz" anchor="ctr" tIns="45720" lIns="91440" bIns="45720" rIns="91440">
                <a:normAutofit/>
              </a:bodyPr>
              <a:p>
                <a:pPr algn="ctr" marL="0"/>
              </a:p>
            </p:txBody>
          </p:sp>
          <p:sp>
            <p:nvSpPr>
              <p:cNvPr name="Freeform 87" id="87"/>
              <p:cNvSpPr/>
              <p:nvPr/>
            </p:nvSpPr>
            <p:spPr>
              <a:xfrm>
                <a:off x="7867044" y="1413256"/>
                <a:ext cx="1850279" cy="1386609"/>
              </a:xfrm>
              <a:custGeom>
                <a:avLst/>
                <a:gdLst/>
                <a:ahLst/>
                <a:cxnLst/>
                <a:rect r="r" b="b" t="t" l="l"/>
                <a:pathLst>
                  <a:path w="1250" h="938" stroke="true" fill="norm" extrusionOk="true">
                    <a:moveTo>
                      <a:pt x="498" y="674"/>
                    </a:moveTo>
                    <a:cubicBezTo>
                      <a:pt x="545" y="661"/>
                      <a:pt x="590" y="634"/>
                      <a:pt x="639" y="635"/>
                    </a:cubicBezTo>
                    <a:cubicBezTo>
                      <a:pt x="693" y="637"/>
                      <a:pt x="739" y="673"/>
                      <a:pt x="777" y="712"/>
                    </a:cubicBezTo>
                    <a:cubicBezTo>
                      <a:pt x="818" y="755"/>
                      <a:pt x="854" y="802"/>
                      <a:pt x="897" y="844"/>
                    </a:cubicBezTo>
                    <a:cubicBezTo>
                      <a:pt x="940" y="885"/>
                      <a:pt x="992" y="920"/>
                      <a:pt x="1051" y="929"/>
                    </a:cubicBezTo>
                    <a:cubicBezTo>
                      <a:pt x="1110" y="938"/>
                      <a:pt x="1176" y="916"/>
                      <a:pt x="1206" y="865"/>
                    </a:cubicBezTo>
                    <a:cubicBezTo>
                      <a:pt x="1250" y="792"/>
                      <a:pt x="1209" y="700"/>
                      <a:pt x="1210" y="615"/>
                    </a:cubicBezTo>
                    <a:cubicBezTo>
                      <a:pt x="1210" y="561"/>
                      <a:pt x="1228" y="509"/>
                      <a:pt x="1226" y="455"/>
                    </a:cubicBezTo>
                    <a:cubicBezTo>
                      <a:pt x="1224" y="411"/>
                      <a:pt x="1209" y="367"/>
                      <a:pt x="1192" y="326"/>
                    </a:cubicBezTo>
                    <a:cubicBezTo>
                      <a:pt x="1183" y="306"/>
                      <a:pt x="1174" y="286"/>
                      <a:pt x="1158" y="271"/>
                    </a:cubicBezTo>
                    <a:cubicBezTo>
                      <a:pt x="1116" y="231"/>
                      <a:pt x="1047" y="248"/>
                      <a:pt x="993" y="229"/>
                    </a:cubicBezTo>
                    <a:cubicBezTo>
                      <a:pt x="922" y="204"/>
                      <a:pt x="890" y="126"/>
                      <a:pt x="849" y="63"/>
                    </a:cubicBezTo>
                    <a:cubicBezTo>
                      <a:pt x="833" y="39"/>
                      <a:pt x="805" y="14"/>
                      <a:pt x="780" y="27"/>
                    </a:cubicBezTo>
                    <a:cubicBezTo>
                      <a:pt x="749" y="43"/>
                      <a:pt x="758" y="96"/>
                      <a:pt x="727" y="110"/>
                    </a:cubicBezTo>
                    <a:cubicBezTo>
                      <a:pt x="709" y="119"/>
                      <a:pt x="686" y="108"/>
                      <a:pt x="673" y="92"/>
                    </a:cubicBezTo>
                    <a:cubicBezTo>
                      <a:pt x="660" y="77"/>
                      <a:pt x="653" y="57"/>
                      <a:pt x="640" y="41"/>
                    </a:cubicBezTo>
                    <a:cubicBezTo>
                      <a:pt x="616" y="13"/>
                      <a:pt x="579" y="0"/>
                      <a:pt x="544" y="8"/>
                    </a:cubicBezTo>
                    <a:cubicBezTo>
                      <a:pt x="537" y="9"/>
                      <a:pt x="530" y="13"/>
                      <a:pt x="526" y="18"/>
                    </a:cubicBezTo>
                    <a:cubicBezTo>
                      <a:pt x="516" y="29"/>
                      <a:pt x="522" y="46"/>
                      <a:pt x="523" y="61"/>
                    </a:cubicBezTo>
                    <a:cubicBezTo>
                      <a:pt x="525" y="112"/>
                      <a:pt x="464" y="140"/>
                      <a:pt x="414" y="145"/>
                    </a:cubicBezTo>
                    <a:cubicBezTo>
                      <a:pt x="364" y="151"/>
                      <a:pt x="305" y="151"/>
                      <a:pt x="275" y="192"/>
                    </a:cubicBezTo>
                    <a:cubicBezTo>
                      <a:pt x="259" y="214"/>
                      <a:pt x="255" y="242"/>
                      <a:pt x="245" y="266"/>
                    </a:cubicBezTo>
                    <a:cubicBezTo>
                      <a:pt x="220" y="323"/>
                      <a:pt x="160" y="354"/>
                      <a:pt x="107" y="387"/>
                    </a:cubicBezTo>
                    <a:cubicBezTo>
                      <a:pt x="54" y="420"/>
                      <a:pt x="0" y="468"/>
                      <a:pt x="0" y="530"/>
                    </a:cubicBezTo>
                    <a:cubicBezTo>
                      <a:pt x="1" y="590"/>
                      <a:pt x="52" y="638"/>
                      <a:pt x="61" y="697"/>
                    </a:cubicBezTo>
                    <a:cubicBezTo>
                      <a:pt x="66" y="728"/>
                      <a:pt x="59" y="760"/>
                      <a:pt x="65" y="791"/>
                    </a:cubicBezTo>
                    <a:cubicBezTo>
                      <a:pt x="76" y="848"/>
                      <a:pt x="128" y="887"/>
                      <a:pt x="176" y="919"/>
                    </a:cubicBezTo>
                    <a:cubicBezTo>
                      <a:pt x="188" y="927"/>
                      <a:pt x="201" y="935"/>
                      <a:pt x="215" y="936"/>
                    </a:cubicBezTo>
                    <a:cubicBezTo>
                      <a:pt x="239" y="936"/>
                      <a:pt x="257" y="913"/>
                      <a:pt x="269" y="892"/>
                    </a:cubicBezTo>
                    <a:cubicBezTo>
                      <a:pt x="285" y="863"/>
                      <a:pt x="298" y="833"/>
                      <a:pt x="307" y="801"/>
                    </a:cubicBezTo>
                    <a:cubicBezTo>
                      <a:pt x="316" y="772"/>
                      <a:pt x="311" y="718"/>
                      <a:pt x="325" y="693"/>
                    </a:cubicBezTo>
                    <a:cubicBezTo>
                      <a:pt x="349" y="651"/>
                      <a:pt x="449" y="688"/>
                      <a:pt x="498" y="674"/>
                    </a:cubicBezTo>
                    <a:close/>
                  </a:path>
                </a:pathLst>
              </a:custGeom>
              <a:solidFill>
                <a:srgbClr val="585268"/>
              </a:solidFill>
              <a:ln>
                <a:noFill/>
              </a:ln>
            </p:spPr>
            <p:txBody>
              <a:bodyPr vert="horz" anchor="ctr" tIns="45720" lIns="91440" bIns="45720" rIns="91440">
                <a:normAutofit/>
              </a:bodyPr>
              <a:p>
                <a:pPr algn="ctr" marL="0"/>
              </a:p>
            </p:txBody>
          </p:sp>
        </p:grpSp>
      </p:grpSp>
    </p:spTree>
  </p:cSld>
  <p:clrMapOvr>
    <a:masterClrMapping/>
  </p:clrMapOvr>
</p:sld>
</file>

<file path=ppt/slides/slide9.xml><?xml version="1.0" encoding="utf-8"?>
<p:sld xmlns:p="http://schemas.openxmlformats.org/presentationml/2006/main"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name="AutoShape 2" id="2"/>
          <p:cNvSpPr/>
          <p:nvPr>
            <p:ph type="title"/>
          </p:nvPr>
        </p:nvSpPr>
        <p:spPr>
          <a:xfrm>
            <a:off x="3193576" y="2872858"/>
            <a:ext cx="6535040" cy="590931"/>
          </a:xfrm>
        </p:spPr>
        <p:txBody>
          <a:bodyPr vert="horz" anchor="ctr" wrap="square" tIns="45720" lIns="91440" bIns="45720" rIns="91440">
            <a:spAutoFit/>
          </a:bodyPr>
          <a:p>
            <a:pPr algn="l">
              <a:lnSpc>
                <a:spcPct val="90000"/>
              </a:lnSpc>
              <a:spcBef>
                <a:spcPct val="0"/>
              </a:spcBef>
            </a:pPr>
            <a:r>
              <a:rPr lang="en-US" b="true" i="false" sz="3600" baseline="0" u="none">
                <a:solidFill>
                  <a:srgbClr val="000000"/>
                </a:solidFill>
                <a:latin typeface="+mn-ea"/>
                <a:ea typeface="+mn-ea"/>
              </a:rPr>
              <a:t>Data Preprocessing</a:t>
            </a:r>
          </a:p>
        </p:txBody>
      </p:sp>
      <p:sp>
        <p:nvSpPr>
          <p:cNvPr name="TextBox 3" id="3"/>
          <p:cNvSpPr txBox="true"/>
          <p:nvPr/>
        </p:nvSpPr>
        <p:spPr>
          <a:xfrm>
            <a:off x="1513196" y="2445049"/>
            <a:ext cx="1680380" cy="1446550"/>
          </a:xfrm>
          <a:prstGeom prst="rect">
            <a:avLst/>
          </a:prstGeom>
          <a:noFill/>
        </p:spPr>
        <p:txBody>
          <a:bodyPr anchor="t" rtlCol="false" vert="horz" wrap="square" tIns="45720" lIns="91440" bIns="45720" rIns="91440">
            <a:spAutoFit/>
          </a:bodyPr>
          <a:lstStyle/>
          <a:p>
            <a:pPr algn="l" marL="0">
              <a:defRPr/>
            </a:pPr>
            <a:r>
              <a:rPr lang="en-US" b="false" i="false" sz="8800" spc="100" baseline="0" u="none">
                <a:solidFill>
                  <a:schemeClr val="accent1"/>
                </a:solidFill>
                <a:latin typeface="Arial"/>
                <a:ea typeface="Arial"/>
              </a:rPr>
              <a:t>03</a:t>
            </a:r>
            <a:endParaRPr lang="en-US" sz="110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768394"/>
      </a:dk2>
      <a:lt2>
        <a:srgbClr val="F0F0F0"/>
      </a:lt2>
      <a:accent1>
        <a:srgbClr val="5066E9"/>
      </a:accent1>
      <a:accent2>
        <a:srgbClr val="7E8AF1"/>
      </a:accent2>
      <a:accent3>
        <a:srgbClr val="76767B"/>
      </a:accent3>
      <a:accent4>
        <a:srgbClr val="898A8D"/>
      </a:accent4>
      <a:accent5>
        <a:srgbClr val="656468"/>
      </a:accent5>
      <a:accent6>
        <a:srgbClr val="57595B"/>
      </a:accent6>
      <a:hlink>
        <a:srgbClr val="4276AA"/>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全屏显示(4:3)</PresentationFormat>
  <Paragraphs>0</Paragraphs>
  <Slides>0</Slides>
  <Notes>0</Notes>
  <HiddenSlides>0</HiddenSlides>
  <MMClips>0</MMClips>
  <ScaleCrop>false</ScaleCrop>
  <HeadingPairs>
    <vt:vector size="6" baseType="variant">
      <vt:variant>
        <vt:lpstr>已用的字体</vt:lpstr>
      </vt:variant>
      <vt:variant>
        <vt:i4>1</vt:i4>
      </vt:variant>
      <vt:variant>
        <vt:lpstr>主题</vt:lpstr>
      </vt:variant>
      <vt:variant>
        <vt:i4>1</vt:i4>
      </vt:variant>
      <vt:variant>
        <vt:lpstr>幻灯片标题</vt:lpstr>
      </vt:variant>
      <vt:variant>
        <vt:i4>0</vt:i4>
      </vt:variant>
    </vt:vector>
  </HeadingPairs>
  <TitlesOfParts>
    <vt:vector size="2" baseType="lpstr">
      <vt:lpstr>Arial</vt:lpstr>
      <vt:lpstr>Office Theme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cp:lastModifiedBy>卓伟 罗</cp:lastModifiedBy>
  <dcterms:modified xsi:type="dcterms:W3CDTF">2024-05-20T00:48:33Z</dcterms:modified>
  <cp:revision>2</cp:revision>
</cp:coreProperties>
</file>