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E877-C7EB-2EED-C884-5A0345D31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Predictive Text Generator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847D7-1001-FA92-49BA-917C7ED18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3697" y="4385732"/>
            <a:ext cx="3266427" cy="1405467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A Markov Chain Approach</a:t>
            </a:r>
          </a:p>
          <a:p>
            <a:pPr algn="l"/>
            <a:r>
              <a:rPr lang="en-IN" dirty="0">
                <a:solidFill>
                  <a:srgbClr val="F8FAFF"/>
                </a:solidFill>
                <a:latin typeface="DeepSeek-CJK-patch"/>
              </a:rPr>
              <a:t>Name- </a:t>
            </a:r>
            <a:r>
              <a:rPr lang="en-IN" dirty="0" err="1">
                <a:solidFill>
                  <a:srgbClr val="F8FAFF"/>
                </a:solidFill>
                <a:latin typeface="DeepSeek-CJK-patch"/>
              </a:rPr>
              <a:t>yash</a:t>
            </a:r>
            <a:r>
              <a:rPr lang="en-IN" dirty="0">
                <a:solidFill>
                  <a:srgbClr val="F8FAFF"/>
                </a:solidFill>
                <a:latin typeface="DeepSeek-CJK-patch"/>
              </a:rPr>
              <a:t> s Hiremath</a:t>
            </a:r>
          </a:p>
          <a:p>
            <a:pPr algn="l"/>
            <a:r>
              <a:rPr lang="en-IN" dirty="0" err="1">
                <a:solidFill>
                  <a:srgbClr val="F8FAFF"/>
                </a:solidFill>
                <a:latin typeface="DeepSeek-CJK-patch"/>
              </a:rPr>
              <a:t>Srn</a:t>
            </a:r>
            <a:r>
              <a:rPr lang="en-IN" dirty="0">
                <a:solidFill>
                  <a:srgbClr val="F8FAFF"/>
                </a:solidFill>
                <a:latin typeface="DeepSeek-CJK-patch"/>
              </a:rPr>
              <a:t>- r22ea071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80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349F-7903-9A1D-AF36-A707C2A9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1269-E6D7-B134-FFBE-5FE4D6E4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Predicts next word based on current word pair (</a:t>
            </a:r>
            <a:r>
              <a:rPr lang="en-US" sz="2800" b="1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Markov Chains</a:t>
            </a: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Uses word sequences (</a:t>
            </a:r>
            <a:r>
              <a:rPr lang="en-US" sz="2800" b="1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Bigrams/N-grams</a:t>
            </a: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) for context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Chooses randomly from observed patterns (</a:t>
            </a:r>
            <a:r>
              <a:rPr lang="en-US" sz="2800" b="1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Probability</a:t>
            </a: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Cleans text by converting to lowercase (</a:t>
            </a:r>
            <a:r>
              <a:rPr lang="en-US" sz="2800" b="1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Text Processing</a:t>
            </a:r>
            <a:r>
              <a:rPr lang="en-US" sz="2800" b="0" i="0" dirty="0">
                <a:solidFill>
                  <a:srgbClr val="F8FAFF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DD04-7CA1-7FEF-B5AA-92AD6EBA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Technical Components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D341-3628-0828-7278-23EFD8C5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8FAFF"/>
                </a:solidFill>
              </a:rPr>
              <a:t>“</a:t>
            </a:r>
            <a:r>
              <a:rPr lang="en-US" sz="2400" dirty="0" err="1">
                <a:solidFill>
                  <a:srgbClr val="F8FAFF"/>
                </a:solidFill>
              </a:rPr>
              <a:t>d</a:t>
            </a:r>
            <a:r>
              <a:rPr lang="en-US" sz="2400" b="0" i="0" dirty="0" err="1">
                <a:solidFill>
                  <a:srgbClr val="F8FAFF"/>
                </a:solidFill>
                <a:effectLst/>
              </a:rPr>
              <a:t>efaultdict</a:t>
            </a:r>
            <a:r>
              <a:rPr lang="en-US" sz="2400" b="0" i="0" dirty="0">
                <a:solidFill>
                  <a:srgbClr val="F8FAFF"/>
                </a:solidFill>
                <a:effectLst/>
              </a:rPr>
              <a:t>” to track transitions (</a:t>
            </a:r>
            <a:r>
              <a:rPr lang="en-US" sz="2400" b="1" i="0" dirty="0">
                <a:solidFill>
                  <a:srgbClr val="F8FAFF"/>
                </a:solidFill>
                <a:effectLst/>
              </a:rPr>
              <a:t>Dictionary Storage</a:t>
            </a:r>
            <a:r>
              <a:rPr lang="en-US" sz="24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8FAFF"/>
                </a:solidFill>
                <a:effectLst/>
              </a:rPr>
              <a:t>Randomly picks next valid word (</a:t>
            </a:r>
            <a:r>
              <a:rPr lang="en-US" sz="2400" b="1" i="0" dirty="0">
                <a:solidFill>
                  <a:srgbClr val="F8FAFF"/>
                </a:solidFill>
                <a:effectLst/>
              </a:rPr>
              <a:t>Random Sampling</a:t>
            </a:r>
            <a:r>
              <a:rPr lang="en-US" sz="24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8FAFF"/>
                </a:solidFill>
                <a:effectLst/>
              </a:rPr>
              <a:t>Restarts if no options exist (</a:t>
            </a:r>
            <a:r>
              <a:rPr lang="en-US" sz="2400" b="1" i="0" dirty="0">
                <a:solidFill>
                  <a:srgbClr val="F8FAFF"/>
                </a:solidFill>
                <a:effectLst/>
              </a:rPr>
              <a:t>Fallback System</a:t>
            </a:r>
            <a:r>
              <a:rPr lang="en-US" sz="24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8FAFF"/>
                </a:solidFill>
                <a:effectLst/>
              </a:rPr>
              <a:t>Web app with live updates (</a:t>
            </a:r>
            <a:r>
              <a:rPr lang="en-US" sz="2400" b="1" i="0" dirty="0">
                <a:solidFill>
                  <a:srgbClr val="F8FAFF"/>
                </a:solidFill>
                <a:effectLst/>
              </a:rPr>
              <a:t>Flask + AJAX</a:t>
            </a:r>
            <a:r>
              <a:rPr lang="en-US" sz="24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1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D0EB-527D-B1FC-3EB7-951730FA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Key Features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FD75-B8D5-472E-0137-A96D1BA9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</a:rPr>
              <a:t>Trains by counting word pairs (</a:t>
            </a:r>
            <a:r>
              <a:rPr lang="en-US" sz="2800" b="1" i="0" dirty="0">
                <a:solidFill>
                  <a:srgbClr val="F8FAFF"/>
                </a:solidFill>
                <a:effectLst/>
              </a:rPr>
              <a:t>Simple Training</a:t>
            </a:r>
            <a:r>
              <a:rPr lang="en-US" sz="28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</a:rPr>
              <a:t>Fast and lightweight (</a:t>
            </a:r>
            <a:r>
              <a:rPr lang="en-US" sz="2800" b="1" i="0" dirty="0">
                <a:solidFill>
                  <a:srgbClr val="F8FAFF"/>
                </a:solidFill>
                <a:effectLst/>
              </a:rPr>
              <a:t>No Neural Networks</a:t>
            </a:r>
            <a:r>
              <a:rPr lang="en-US" sz="28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</a:rPr>
              <a:t>Shows predictions as you type (</a:t>
            </a:r>
            <a:r>
              <a:rPr lang="en-US" sz="2800" b="1" i="0" dirty="0">
                <a:solidFill>
                  <a:srgbClr val="F8FAFF"/>
                </a:solidFill>
                <a:effectLst/>
              </a:rPr>
              <a:t>Interactive</a:t>
            </a:r>
            <a:r>
              <a:rPr lang="en-US" sz="28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8FAFF"/>
                </a:solidFill>
                <a:effectLst/>
              </a:rPr>
              <a:t>Works with books, tweets, etc. (</a:t>
            </a:r>
            <a:r>
              <a:rPr lang="en-US" sz="2800" b="1" i="0" dirty="0">
                <a:solidFill>
                  <a:srgbClr val="F8FAFF"/>
                </a:solidFill>
                <a:effectLst/>
              </a:rPr>
              <a:t>Flexible</a:t>
            </a:r>
            <a:r>
              <a:rPr lang="en-US" sz="2800" b="0" i="0" dirty="0">
                <a:solidFill>
                  <a:srgbClr val="F8FAFF"/>
                </a:solidFill>
                <a:effectLst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35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</TotalTime>
  <Words>136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DeepSeek-CJK-patch</vt:lpstr>
      <vt:lpstr>Times New Roman</vt:lpstr>
      <vt:lpstr>Celestial</vt:lpstr>
      <vt:lpstr>Predictive Text Generator</vt:lpstr>
      <vt:lpstr>How It Works</vt:lpstr>
      <vt:lpstr>Technical Components </vt:lpstr>
      <vt:lpstr>Key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Hiremath</dc:creator>
  <cp:lastModifiedBy>Shankar Hiremath</cp:lastModifiedBy>
  <cp:revision>1</cp:revision>
  <dcterms:created xsi:type="dcterms:W3CDTF">2025-04-28T04:24:24Z</dcterms:created>
  <dcterms:modified xsi:type="dcterms:W3CDTF">2025-04-28T04:30:23Z</dcterms:modified>
</cp:coreProperties>
</file>