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1" r:id="rId4"/>
    <p:sldId id="258" r:id="rId5"/>
    <p:sldId id="259" r:id="rId6"/>
    <p:sldId id="272" r:id="rId7"/>
    <p:sldId id="260" r:id="rId8"/>
    <p:sldId id="273" r:id="rId9"/>
  </p:sldIdLst>
  <p:sldSz cx="7315200" cy="12195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3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5E5"/>
    <a:srgbClr val="989898"/>
    <a:srgbClr val="383838"/>
    <a:srgbClr val="3E3E3E"/>
    <a:srgbClr val="181818"/>
    <a:srgbClr val="3B3B3B"/>
    <a:srgbClr val="030303"/>
    <a:srgbClr val="575757"/>
    <a:srgbClr val="59666B"/>
    <a:srgbClr val="1D3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4F4DC0-2226-47E2-8884-3A5A69345BE7}" v="397" dt="2022-10-23T05:33:14.732"/>
    <p1510:client id="{A61401D0-E81C-2861-E2A7-BC00D9A8CF55}" v="463" dt="2022-10-23T05:42:16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2770" y="38"/>
      </p:cViewPr>
      <p:guideLst>
        <p:guide orient="horz" pos="3843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8C242-9E6C-47C7-BA4E-36651C8FE16C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143000"/>
            <a:ext cx="1851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FDAE4-BB16-4DB2-8BFF-318E72B52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7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3788410"/>
            <a:ext cx="6217920" cy="26140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6910599"/>
            <a:ext cx="5120640" cy="31165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0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0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2" y="869472"/>
            <a:ext cx="1316990" cy="18496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869472"/>
            <a:ext cx="3829050" cy="18496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2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3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7836530"/>
            <a:ext cx="6217920" cy="242209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5168835"/>
            <a:ext cx="6217920" cy="26676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5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5058741"/>
            <a:ext cx="2573020" cy="143067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5058741"/>
            <a:ext cx="2573020" cy="143067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8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88374"/>
            <a:ext cx="6583680" cy="203252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729802"/>
            <a:ext cx="3232150" cy="11376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3867450"/>
            <a:ext cx="3232150" cy="70263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2729802"/>
            <a:ext cx="3233420" cy="11376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3867450"/>
            <a:ext cx="3233420" cy="70263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0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85550"/>
            <a:ext cx="2406650" cy="20664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485550"/>
            <a:ext cx="4089400" cy="104082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2551956"/>
            <a:ext cx="2406650" cy="8341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7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8536624"/>
            <a:ext cx="4389120" cy="10077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1089662"/>
            <a:ext cx="4389120" cy="7317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9544420"/>
            <a:ext cx="4389120" cy="14312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7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488374"/>
            <a:ext cx="6583680" cy="2032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845543"/>
            <a:ext cx="6583680" cy="8048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11303123"/>
            <a:ext cx="1706880" cy="64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F9BCF-8912-4CF2-B1EC-2064388CE51D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11303123"/>
            <a:ext cx="2316480" cy="64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11303123"/>
            <a:ext cx="1706880" cy="64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4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1.xml"/><Relationship Id="rId7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slide" Target="slide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slide" Target="slide7.xml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/>
          <p:cNvSpPr txBox="1"/>
          <p:nvPr/>
        </p:nvSpPr>
        <p:spPr>
          <a:xfrm>
            <a:off x="0" y="2785219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33B5E5"/>
                </a:solidFill>
                <a:latin typeface="Roboto Cn" pitchFamily="2" charset="0"/>
                <a:ea typeface="Roboto Cn" pitchFamily="2" charset="0"/>
              </a:rPr>
              <a:t>HealthCare App</a:t>
            </a:r>
            <a:endParaRPr lang="en-US" sz="4000">
              <a:solidFill>
                <a:schemeClr val="accent6">
                  <a:lumMod val="75000"/>
                </a:schemeClr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11" name="Username Field"/>
          <p:cNvSpPr/>
          <p:nvPr/>
        </p:nvSpPr>
        <p:spPr>
          <a:xfrm>
            <a:off x="705272" y="4792788"/>
            <a:ext cx="5904656" cy="794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  </a:t>
            </a:r>
            <a:r>
              <a:rPr lang="en-US" sz="26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testxyz1234455662</a:t>
            </a:r>
          </a:p>
        </p:txBody>
      </p:sp>
      <p:sp>
        <p:nvSpPr>
          <p:cNvPr id="12" name="Password Field"/>
          <p:cNvSpPr/>
          <p:nvPr/>
        </p:nvSpPr>
        <p:spPr>
          <a:xfrm>
            <a:off x="705272" y="5911131"/>
            <a:ext cx="5904656" cy="873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****************************</a:t>
            </a:r>
          </a:p>
        </p:txBody>
      </p:sp>
      <p:sp>
        <p:nvSpPr>
          <p:cNvPr id="13" name="Sign In Button">
            <a:hlinkClick r:id="rId2" action="ppaction://hlinksldjump"/>
          </p:cNvPr>
          <p:cNvSpPr/>
          <p:nvPr/>
        </p:nvSpPr>
        <p:spPr>
          <a:xfrm>
            <a:off x="705272" y="7069189"/>
            <a:ext cx="5904656" cy="873732"/>
          </a:xfrm>
          <a:prstGeom prst="rect">
            <a:avLst/>
          </a:prstGeom>
          <a:solidFill>
            <a:srgbClr val="33B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>
                <a:solidFill>
                  <a:schemeClr val="bg1"/>
                </a:solidFill>
                <a:latin typeface="Roboto Lt" pitchFamily="2" charset="0"/>
                <a:ea typeface="Roboto Lt" pitchFamily="2" charset="0"/>
              </a:rPr>
              <a:t>Sign In</a:t>
            </a:r>
          </a:p>
        </p:txBody>
      </p:sp>
      <p:grpSp>
        <p:nvGrpSpPr>
          <p:cNvPr id="20" name="Color Bar"/>
          <p:cNvGrpSpPr/>
          <p:nvPr/>
        </p:nvGrpSpPr>
        <p:grpSpPr>
          <a:xfrm>
            <a:off x="489248" y="10274051"/>
            <a:ext cx="6336704" cy="144016"/>
            <a:chOff x="489248" y="10274051"/>
            <a:chExt cx="6336704" cy="144016"/>
          </a:xfrm>
        </p:grpSpPr>
        <p:sp>
          <p:nvSpPr>
            <p:cNvPr id="16" name="Rectangle 15"/>
            <p:cNvSpPr/>
            <p:nvPr/>
          </p:nvSpPr>
          <p:spPr>
            <a:xfrm>
              <a:off x="489248" y="10274051"/>
              <a:ext cx="1584176" cy="1440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73424" y="10274051"/>
              <a:ext cx="1584176" cy="144016"/>
            </a:xfrm>
            <a:prstGeom prst="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57600" y="10274051"/>
              <a:ext cx="1584176" cy="144016"/>
            </a:xfrm>
            <a:prstGeom prst="rect">
              <a:avLst/>
            </a:prstGeom>
            <a:solidFill>
              <a:srgbClr val="7CB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41776" y="10274051"/>
              <a:ext cx="1584176" cy="144016"/>
            </a:xfrm>
            <a:prstGeom prst="rect">
              <a:avLst/>
            </a:prstGeom>
            <a:solidFill>
              <a:srgbClr val="33B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978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ction Bar"/>
          <p:cNvSpPr/>
          <p:nvPr/>
        </p:nvSpPr>
        <p:spPr>
          <a:xfrm>
            <a:off x="0" y="459132"/>
            <a:ext cx="7315200" cy="90611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27000" dist="25400" dir="5400000" algn="t" rotWithShape="0">
              <a:prstClr val="black">
                <a:alpha val="26000"/>
              </a:prstClr>
            </a:outerShdw>
          </a:effectLst>
          <a:scene3d>
            <a:camera prst="orthographicFront"/>
            <a:lightRig rig="threePt" dir="t"/>
          </a:scene3d>
          <a:sp3d>
            <a:bevelT w="127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Refresh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002" y="627434"/>
            <a:ext cx="609600" cy="609600"/>
          </a:xfrm>
          <a:prstGeom prst="rect">
            <a:avLst/>
          </a:prstGeom>
        </p:spPr>
      </p:pic>
      <p:sp>
        <p:nvSpPr>
          <p:cNvPr id="8" name="Up Caret">
            <a:hlinkClick r:id="rId3" action="ppaction://hlinksldjump"/>
          </p:cNvPr>
          <p:cNvSpPr>
            <a:spLocks noChangeAspect="1"/>
          </p:cNvSpPr>
          <p:nvPr/>
        </p:nvSpPr>
        <p:spPr>
          <a:xfrm rot="-10800000">
            <a:off x="85775" y="799908"/>
            <a:ext cx="126444" cy="267325"/>
          </a:xfrm>
          <a:prstGeom prst="chevron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pp Title"/>
          <p:cNvSpPr txBox="1"/>
          <p:nvPr/>
        </p:nvSpPr>
        <p:spPr>
          <a:xfrm>
            <a:off x="834048" y="678319"/>
            <a:ext cx="23042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Home Page</a:t>
            </a:r>
          </a:p>
        </p:txBody>
      </p:sp>
      <p:grpSp>
        <p:nvGrpSpPr>
          <p:cNvPr id="28" name="App Icon"/>
          <p:cNvGrpSpPr/>
          <p:nvPr/>
        </p:nvGrpSpPr>
        <p:grpSpPr>
          <a:xfrm>
            <a:off x="296843" y="663078"/>
            <a:ext cx="493053" cy="531395"/>
            <a:chOff x="296843" y="663078"/>
            <a:chExt cx="493053" cy="531395"/>
          </a:xfrm>
        </p:grpSpPr>
        <p:sp>
          <p:nvSpPr>
            <p:cNvPr id="26" name="Shadow"/>
            <p:cNvSpPr/>
            <p:nvPr/>
          </p:nvSpPr>
          <p:spPr>
            <a:xfrm>
              <a:off x="296843" y="663078"/>
              <a:ext cx="493053" cy="5078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ain Plate"/>
            <p:cNvSpPr/>
            <p:nvPr/>
          </p:nvSpPr>
          <p:spPr>
            <a:xfrm>
              <a:off x="296843" y="686642"/>
              <a:ext cx="493053" cy="50783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Overflow Icon"/>
          <p:cNvGrpSpPr/>
          <p:nvPr/>
        </p:nvGrpSpPr>
        <p:grpSpPr>
          <a:xfrm>
            <a:off x="6734892" y="735091"/>
            <a:ext cx="93018" cy="375234"/>
            <a:chOff x="6734892" y="735091"/>
            <a:chExt cx="93018" cy="375234"/>
          </a:xfrm>
        </p:grpSpPr>
        <p:sp>
          <p:nvSpPr>
            <p:cNvPr id="31" name="Square"/>
            <p:cNvSpPr/>
            <p:nvPr/>
          </p:nvSpPr>
          <p:spPr>
            <a:xfrm>
              <a:off x="6734892" y="735091"/>
              <a:ext cx="93018" cy="9301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quare"/>
            <p:cNvSpPr/>
            <p:nvPr/>
          </p:nvSpPr>
          <p:spPr>
            <a:xfrm>
              <a:off x="6734892" y="876199"/>
              <a:ext cx="93018" cy="9301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quare"/>
            <p:cNvSpPr/>
            <p:nvPr/>
          </p:nvSpPr>
          <p:spPr>
            <a:xfrm>
              <a:off x="6734892" y="1017307"/>
              <a:ext cx="93018" cy="9301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523286B-2D44-0C42-2FE8-0FAA9B22FCF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9" t="22108" r="3813" b="55973"/>
          <a:stretch/>
        </p:blipFill>
        <p:spPr>
          <a:xfrm>
            <a:off x="3878643" y="1840804"/>
            <a:ext cx="2680041" cy="23798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DBB6F0-EA34-826C-9C57-4DF5E49A529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1660" r="51588" b="23959"/>
          <a:stretch/>
        </p:blipFill>
        <p:spPr>
          <a:xfrm>
            <a:off x="108167" y="4786735"/>
            <a:ext cx="3320943" cy="2973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DC1E4B-1B73-C9C2-5EA6-B2189EE386C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24" t="51660" r="663" b="23959"/>
          <a:stretch/>
        </p:blipFill>
        <p:spPr>
          <a:xfrm>
            <a:off x="3856443" y="4805791"/>
            <a:ext cx="3170046" cy="29733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3D7BC3-333F-7BFC-762D-4D8FDEF9C295}"/>
              </a:ext>
            </a:extLst>
          </p:cNvPr>
          <p:cNvSpPr txBox="1"/>
          <p:nvPr/>
        </p:nvSpPr>
        <p:spPr>
          <a:xfrm>
            <a:off x="705272" y="4472498"/>
            <a:ext cx="214762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IN" sz="2800"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7F318F-0B20-23B0-9788-60C8B396FB6B}"/>
              </a:ext>
            </a:extLst>
          </p:cNvPr>
          <p:cNvSpPr txBox="1"/>
          <p:nvPr/>
        </p:nvSpPr>
        <p:spPr>
          <a:xfrm>
            <a:off x="4034267" y="4415966"/>
            <a:ext cx="299222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800">
                <a:ea typeface="Calibri"/>
                <a:cs typeface="Calibri"/>
              </a:rPr>
              <a:t>Medicine Store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A959A7-D4FA-11B4-14D7-F95D39621E1E}"/>
              </a:ext>
            </a:extLst>
          </p:cNvPr>
          <p:cNvSpPr txBox="1"/>
          <p:nvPr/>
        </p:nvSpPr>
        <p:spPr>
          <a:xfrm>
            <a:off x="600873" y="7809443"/>
            <a:ext cx="2601357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2800">
                <a:ea typeface="Calibri"/>
                <a:cs typeface="Calibri"/>
              </a:rPr>
              <a:t>Emergency </a:t>
            </a:r>
            <a:endParaRPr lang="en-US"/>
          </a:p>
          <a:p>
            <a:pPr algn="ctr"/>
            <a:r>
              <a:rPr lang="en-IN" sz="2800">
                <a:ea typeface="Calibri"/>
                <a:cs typeface="Calibri"/>
              </a:rPr>
              <a:t> Situation</a:t>
            </a:r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C71E7A-7F49-557C-DC8F-ED91B6FD5085}"/>
              </a:ext>
            </a:extLst>
          </p:cNvPr>
          <p:cNvSpPr txBox="1"/>
          <p:nvPr/>
        </p:nvSpPr>
        <p:spPr>
          <a:xfrm>
            <a:off x="4034267" y="7841064"/>
            <a:ext cx="270901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800">
                <a:ea typeface="Calibri"/>
                <a:cs typeface="Calibri"/>
              </a:rPr>
              <a:t>Exercise Record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81F47F-E088-220B-F487-001CEC496E84}"/>
              </a:ext>
            </a:extLst>
          </p:cNvPr>
          <p:cNvSpPr txBox="1"/>
          <p:nvPr/>
        </p:nvSpPr>
        <p:spPr>
          <a:xfrm>
            <a:off x="1801983" y="9025300"/>
            <a:ext cx="3639483" cy="7694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bg1"/>
                </a:solidFill>
                <a:hlinkClick r:id="rId7" action="ppaction://hlinksldjump"/>
              </a:rPr>
              <a:t>CONSULT</a:t>
            </a:r>
            <a:r>
              <a:rPr lang="en-IN" sz="2800" dirty="0"/>
              <a:t> </a:t>
            </a:r>
            <a:endParaRPr lang="en-IN" dirty="0"/>
          </a:p>
        </p:txBody>
      </p:sp>
      <p:pic>
        <p:nvPicPr>
          <p:cNvPr id="3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6055412-AB7A-789E-EE9A-88E1665D1D7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609" t="22205" r="51970" b="55641"/>
          <a:stretch/>
        </p:blipFill>
        <p:spPr>
          <a:xfrm>
            <a:off x="534632" y="1834460"/>
            <a:ext cx="2698895" cy="24458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634876-8CC9-DF9D-6249-420BD6D62D23}"/>
              </a:ext>
            </a:extLst>
          </p:cNvPr>
          <p:cNvSpPr txBox="1"/>
          <p:nvPr/>
        </p:nvSpPr>
        <p:spPr>
          <a:xfrm>
            <a:off x="462158" y="4420300"/>
            <a:ext cx="26605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ea typeface="Calibri"/>
                <a:cs typeface="Calibri"/>
              </a:rPr>
              <a:t>Reminders</a:t>
            </a:r>
          </a:p>
        </p:txBody>
      </p:sp>
    </p:spTree>
    <p:extLst>
      <p:ext uri="{BB962C8B-B14F-4D97-AF65-F5344CB8AC3E}">
        <p14:creationId xmlns:p14="http://schemas.microsoft.com/office/powerpoint/2010/main" val="47752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Refresh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002" y="627434"/>
            <a:ext cx="609600" cy="609600"/>
          </a:xfrm>
          <a:prstGeom prst="rect">
            <a:avLst/>
          </a:prstGeom>
        </p:spPr>
      </p:pic>
      <p:sp>
        <p:nvSpPr>
          <p:cNvPr id="23" name="App Title"/>
          <p:cNvSpPr txBox="1"/>
          <p:nvPr/>
        </p:nvSpPr>
        <p:spPr>
          <a:xfrm>
            <a:off x="834048" y="678319"/>
            <a:ext cx="23042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Home Page</a:t>
            </a:r>
          </a:p>
        </p:txBody>
      </p:sp>
      <p:grpSp>
        <p:nvGrpSpPr>
          <p:cNvPr id="28" name="App Icon"/>
          <p:cNvGrpSpPr/>
          <p:nvPr/>
        </p:nvGrpSpPr>
        <p:grpSpPr>
          <a:xfrm>
            <a:off x="296843" y="663078"/>
            <a:ext cx="493053" cy="531395"/>
            <a:chOff x="296843" y="663078"/>
            <a:chExt cx="493053" cy="531395"/>
          </a:xfrm>
        </p:grpSpPr>
        <p:sp>
          <p:nvSpPr>
            <p:cNvPr id="26" name="Shadow"/>
            <p:cNvSpPr/>
            <p:nvPr/>
          </p:nvSpPr>
          <p:spPr>
            <a:xfrm>
              <a:off x="296843" y="663078"/>
              <a:ext cx="493053" cy="5078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ain Plate"/>
            <p:cNvSpPr/>
            <p:nvPr/>
          </p:nvSpPr>
          <p:spPr>
            <a:xfrm>
              <a:off x="296843" y="686642"/>
              <a:ext cx="493053" cy="50783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Overflow Icon"/>
          <p:cNvGrpSpPr/>
          <p:nvPr/>
        </p:nvGrpSpPr>
        <p:grpSpPr>
          <a:xfrm>
            <a:off x="6734892" y="735091"/>
            <a:ext cx="93018" cy="375234"/>
            <a:chOff x="6734892" y="735091"/>
            <a:chExt cx="93018" cy="375234"/>
          </a:xfrm>
        </p:grpSpPr>
        <p:sp>
          <p:nvSpPr>
            <p:cNvPr id="31" name="Square"/>
            <p:cNvSpPr/>
            <p:nvPr/>
          </p:nvSpPr>
          <p:spPr>
            <a:xfrm>
              <a:off x="6734892" y="735091"/>
              <a:ext cx="93018" cy="9301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quare"/>
            <p:cNvSpPr/>
            <p:nvPr/>
          </p:nvSpPr>
          <p:spPr>
            <a:xfrm>
              <a:off x="6734892" y="876199"/>
              <a:ext cx="93018" cy="9301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quare"/>
            <p:cNvSpPr/>
            <p:nvPr/>
          </p:nvSpPr>
          <p:spPr>
            <a:xfrm>
              <a:off x="6734892" y="1017307"/>
              <a:ext cx="93018" cy="9301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pic>
        <p:nvPicPr>
          <p:cNvPr id="21" name="Picture 23" descr="A picture containing text&#10;&#10;Description automatically generated">
            <a:extLst>
              <a:ext uri="{FF2B5EF4-FFF2-40B4-BE49-F238E27FC236}">
                <a16:creationId xmlns:a16="http://schemas.microsoft.com/office/drawing/2014/main" id="{FEB4378C-49F9-972A-9384-986B58A5B1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99" b="7143"/>
          <a:stretch/>
        </p:blipFill>
        <p:spPr>
          <a:xfrm>
            <a:off x="644570" y="2660402"/>
            <a:ext cx="2721874" cy="2263877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24" name="Picture 24">
            <a:hlinkClick r:id="rId6" action="ppaction://hlinksldjump"/>
            <a:extLst>
              <a:ext uri="{FF2B5EF4-FFF2-40B4-BE49-F238E27FC236}">
                <a16:creationId xmlns:a16="http://schemas.microsoft.com/office/drawing/2014/main" id="{192F43F8-F1BC-F658-5113-43843B3670E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209" b="6607"/>
          <a:stretch/>
        </p:blipFill>
        <p:spPr>
          <a:xfrm>
            <a:off x="4073551" y="2660402"/>
            <a:ext cx="2707911" cy="2250941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25" name="Picture 28" descr="Icon&#10;&#10;Description automatically generated">
            <a:hlinkClick r:id="rId8" action="ppaction://hlinksldjump"/>
            <a:extLst>
              <a:ext uri="{FF2B5EF4-FFF2-40B4-BE49-F238E27FC236}">
                <a16:creationId xmlns:a16="http://schemas.microsoft.com/office/drawing/2014/main" id="{6E89E7BE-E290-289C-0092-7201ABE068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8547" y="6800099"/>
            <a:ext cx="2740849" cy="2743200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82CDC2F-9ABD-1345-6003-15552C676CFB}"/>
              </a:ext>
            </a:extLst>
          </p:cNvPr>
          <p:cNvSpPr txBox="1"/>
          <p:nvPr/>
        </p:nvSpPr>
        <p:spPr>
          <a:xfrm>
            <a:off x="644570" y="5216558"/>
            <a:ext cx="282941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Online consulting</a:t>
            </a:r>
            <a:endParaRPr lang="en-US" sz="28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5FB7B7-98CC-0CD7-F359-49D873EE16F0}"/>
              </a:ext>
            </a:extLst>
          </p:cNvPr>
          <p:cNvSpPr txBox="1"/>
          <p:nvPr/>
        </p:nvSpPr>
        <p:spPr>
          <a:xfrm>
            <a:off x="2566358" y="9804945"/>
            <a:ext cx="217432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Voice search</a:t>
            </a:r>
            <a:endParaRPr lang="en-US" sz="28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4DA551-5DFF-EE99-BDDB-1F53E36C06B0}"/>
              </a:ext>
            </a:extLst>
          </p:cNvPr>
          <p:cNvSpPr txBox="1"/>
          <p:nvPr/>
        </p:nvSpPr>
        <p:spPr>
          <a:xfrm>
            <a:off x="4073505" y="5216558"/>
            <a:ext cx="296043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Book appointment</a:t>
            </a:r>
            <a:endParaRPr lang="en-US" sz="2800" err="1"/>
          </a:p>
        </p:txBody>
      </p:sp>
    </p:spTree>
    <p:extLst>
      <p:ext uri="{BB962C8B-B14F-4D97-AF65-F5344CB8AC3E}">
        <p14:creationId xmlns:p14="http://schemas.microsoft.com/office/powerpoint/2010/main" val="170053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ction Bar"/>
          <p:cNvSpPr/>
          <p:nvPr/>
        </p:nvSpPr>
        <p:spPr>
          <a:xfrm>
            <a:off x="0" y="459132"/>
            <a:ext cx="7315200" cy="906117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127000" dist="25400" dir="5400000" algn="t" rotWithShape="0">
              <a:prstClr val="black">
                <a:alpha val="26000"/>
              </a:prstClr>
            </a:outerShdw>
          </a:effectLst>
          <a:scene3d>
            <a:camera prst="orthographicFront"/>
            <a:lightRig rig="threePt" dir="t"/>
          </a:scene3d>
          <a:sp3d>
            <a:bevelT w="127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Overflow Icon"/>
          <p:cNvGrpSpPr/>
          <p:nvPr/>
        </p:nvGrpSpPr>
        <p:grpSpPr>
          <a:xfrm>
            <a:off x="6734892" y="735091"/>
            <a:ext cx="93018" cy="375234"/>
            <a:chOff x="6734892" y="735091"/>
            <a:chExt cx="93018" cy="375234"/>
          </a:xfrm>
        </p:grpSpPr>
        <p:sp>
          <p:nvSpPr>
            <p:cNvPr id="31" name="Square"/>
            <p:cNvSpPr/>
            <p:nvPr/>
          </p:nvSpPr>
          <p:spPr>
            <a:xfrm>
              <a:off x="6734892" y="735091"/>
              <a:ext cx="93018" cy="9301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quare"/>
            <p:cNvSpPr/>
            <p:nvPr/>
          </p:nvSpPr>
          <p:spPr>
            <a:xfrm>
              <a:off x="6734892" y="876199"/>
              <a:ext cx="93018" cy="9301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quare"/>
            <p:cNvSpPr/>
            <p:nvPr/>
          </p:nvSpPr>
          <p:spPr>
            <a:xfrm>
              <a:off x="6734892" y="1017307"/>
              <a:ext cx="93018" cy="9301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Up Caret">
            <a:hlinkClick r:id="rId2" action="ppaction://hlinksldjump"/>
          </p:cNvPr>
          <p:cNvSpPr>
            <a:spLocks noChangeAspect="1"/>
          </p:cNvSpPr>
          <p:nvPr/>
        </p:nvSpPr>
        <p:spPr>
          <a:xfrm rot="-10800000">
            <a:off x="85775" y="783283"/>
            <a:ext cx="126444" cy="267325"/>
          </a:xfrm>
          <a:prstGeom prst="chevron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pp Title"/>
          <p:cNvSpPr txBox="1"/>
          <p:nvPr/>
        </p:nvSpPr>
        <p:spPr>
          <a:xfrm>
            <a:off x="806333" y="678319"/>
            <a:ext cx="23042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Voice Search</a:t>
            </a:r>
          </a:p>
        </p:txBody>
      </p:sp>
      <p:grpSp>
        <p:nvGrpSpPr>
          <p:cNvPr id="28" name="App Icon"/>
          <p:cNvGrpSpPr/>
          <p:nvPr/>
        </p:nvGrpSpPr>
        <p:grpSpPr>
          <a:xfrm>
            <a:off x="296843" y="663078"/>
            <a:ext cx="493053" cy="531395"/>
            <a:chOff x="296843" y="663078"/>
            <a:chExt cx="493053" cy="531395"/>
          </a:xfrm>
        </p:grpSpPr>
        <p:sp>
          <p:nvSpPr>
            <p:cNvPr id="26" name="Shadow"/>
            <p:cNvSpPr/>
            <p:nvPr/>
          </p:nvSpPr>
          <p:spPr>
            <a:xfrm>
              <a:off x="296843" y="663078"/>
              <a:ext cx="493053" cy="507831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ain Plate"/>
            <p:cNvSpPr/>
            <p:nvPr/>
          </p:nvSpPr>
          <p:spPr>
            <a:xfrm>
              <a:off x="296843" y="686642"/>
              <a:ext cx="493053" cy="507831"/>
            </a:xfrm>
            <a:prstGeom prst="roundRect">
              <a:avLst/>
            </a:prstGeom>
            <a:solidFill>
              <a:srgbClr val="7CBF33"/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pic>
        <p:nvPicPr>
          <p:cNvPr id="1026" name="Picture 2" descr="Voice Search: Search Assistant - Apps on Google Play">
            <a:hlinkClick r:id="rId5" action="ppaction://hlinksldjump"/>
            <a:extLst>
              <a:ext uri="{FF2B5EF4-FFF2-40B4-BE49-F238E27FC236}">
                <a16:creationId xmlns:a16="http://schemas.microsoft.com/office/drawing/2014/main" id="{4B3FBE0F-49DD-FF86-23D4-606AD8C33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75146"/>
            <a:ext cx="4876800" cy="481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F2EA80-777E-F9B4-4B3F-15D537691C5E}"/>
              </a:ext>
            </a:extLst>
          </p:cNvPr>
          <p:cNvSpPr txBox="1"/>
          <p:nvPr/>
        </p:nvSpPr>
        <p:spPr>
          <a:xfrm>
            <a:off x="543369" y="7825779"/>
            <a:ext cx="6266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/>
              <a:t>Please tell us about problems that you are facing currently. We will try our best to find appropriate consulting if possible! </a:t>
            </a:r>
          </a:p>
        </p:txBody>
      </p:sp>
    </p:spTree>
    <p:extLst>
      <p:ext uri="{BB962C8B-B14F-4D97-AF65-F5344CB8AC3E}">
        <p14:creationId xmlns:p14="http://schemas.microsoft.com/office/powerpoint/2010/main" val="192043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ction Bar"/>
          <p:cNvSpPr/>
          <p:nvPr/>
        </p:nvSpPr>
        <p:spPr>
          <a:xfrm>
            <a:off x="0" y="459132"/>
            <a:ext cx="7315200" cy="9061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0" dist="25400" dir="5400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Caret">
            <a:hlinkClick r:id="rId2" action="ppaction://hlinksldjump"/>
          </p:cNvPr>
          <p:cNvSpPr>
            <a:spLocks noChangeAspect="1"/>
          </p:cNvSpPr>
          <p:nvPr/>
        </p:nvSpPr>
        <p:spPr>
          <a:xfrm rot="-10800000">
            <a:off x="85775" y="783283"/>
            <a:ext cx="126444" cy="267325"/>
          </a:xfrm>
          <a:prstGeom prst="chevron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pp Title"/>
          <p:cNvSpPr txBox="1"/>
          <p:nvPr/>
        </p:nvSpPr>
        <p:spPr>
          <a:xfrm>
            <a:off x="789895" y="682308"/>
            <a:ext cx="25796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Search Results</a:t>
            </a:r>
          </a:p>
        </p:txBody>
      </p:sp>
      <p:grpSp>
        <p:nvGrpSpPr>
          <p:cNvPr id="28" name="App Icon"/>
          <p:cNvGrpSpPr/>
          <p:nvPr/>
        </p:nvGrpSpPr>
        <p:grpSpPr>
          <a:xfrm>
            <a:off x="296843" y="663078"/>
            <a:ext cx="493053" cy="531395"/>
            <a:chOff x="296843" y="663078"/>
            <a:chExt cx="493053" cy="531395"/>
          </a:xfrm>
        </p:grpSpPr>
        <p:sp>
          <p:nvSpPr>
            <p:cNvPr id="26" name="Shadow"/>
            <p:cNvSpPr/>
            <p:nvPr/>
          </p:nvSpPr>
          <p:spPr>
            <a:xfrm>
              <a:off x="296843" y="663078"/>
              <a:ext cx="493053" cy="5078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ain Plate"/>
            <p:cNvSpPr/>
            <p:nvPr/>
          </p:nvSpPr>
          <p:spPr>
            <a:xfrm>
              <a:off x="296843" y="686642"/>
              <a:ext cx="493053" cy="50783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Overflow Icon"/>
          <p:cNvGrpSpPr/>
          <p:nvPr/>
        </p:nvGrpSpPr>
        <p:grpSpPr>
          <a:xfrm>
            <a:off x="6734892" y="735091"/>
            <a:ext cx="93018" cy="375234"/>
            <a:chOff x="6734892" y="735091"/>
            <a:chExt cx="93018" cy="375234"/>
          </a:xfrm>
        </p:grpSpPr>
        <p:sp>
          <p:nvSpPr>
            <p:cNvPr id="31" name="Square"/>
            <p:cNvSpPr/>
            <p:nvPr/>
          </p:nvSpPr>
          <p:spPr>
            <a:xfrm>
              <a:off x="6734892" y="735091"/>
              <a:ext cx="93018" cy="9301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quare"/>
            <p:cNvSpPr/>
            <p:nvPr/>
          </p:nvSpPr>
          <p:spPr>
            <a:xfrm>
              <a:off x="6734892" y="876199"/>
              <a:ext cx="93018" cy="9301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quare"/>
            <p:cNvSpPr/>
            <p:nvPr/>
          </p:nvSpPr>
          <p:spPr>
            <a:xfrm>
              <a:off x="6734892" y="1017307"/>
              <a:ext cx="93018" cy="9301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815E0E4-FE35-B2CA-F0A0-0551D3FF154C}"/>
              </a:ext>
            </a:extLst>
          </p:cNvPr>
          <p:cNvSpPr txBox="1"/>
          <p:nvPr/>
        </p:nvSpPr>
        <p:spPr>
          <a:xfrm>
            <a:off x="212219" y="1608739"/>
            <a:ext cx="6890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/>
              <a:t>Search Results Of Your Voice Command 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B0CDCD-4656-2300-7749-A475E37F9C04}"/>
              </a:ext>
            </a:extLst>
          </p:cNvPr>
          <p:cNvSpPr txBox="1"/>
          <p:nvPr/>
        </p:nvSpPr>
        <p:spPr>
          <a:xfrm>
            <a:off x="344569" y="6236076"/>
            <a:ext cx="6890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Searching For Local Hospital(s) nearby…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7697C-AF41-1A05-9F49-222970C9FEEC}"/>
              </a:ext>
            </a:extLst>
          </p:cNvPr>
          <p:cNvSpPr txBox="1"/>
          <p:nvPr/>
        </p:nvSpPr>
        <p:spPr>
          <a:xfrm>
            <a:off x="364620" y="3297659"/>
            <a:ext cx="6890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1. Mr. XYZ had faced the same symptoms on 13</a:t>
            </a:r>
            <a:r>
              <a:rPr lang="en-IN" sz="3600" baseline="30000" dirty="0"/>
              <a:t>th</a:t>
            </a:r>
            <a:r>
              <a:rPr lang="en-IN" sz="3600" dirty="0"/>
              <a:t> December 2021. Please refer to his case </a:t>
            </a:r>
            <a:r>
              <a:rPr lang="en-IN" sz="3600" dirty="0">
                <a:solidFill>
                  <a:srgbClr val="FF0000"/>
                </a:solidFill>
                <a:hlinkClick r:id="rId5" action="ppaction://hlinksldjump"/>
              </a:rPr>
              <a:t>here</a:t>
            </a:r>
            <a:r>
              <a:rPr lang="en-IN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440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ction Bar"/>
          <p:cNvSpPr/>
          <p:nvPr/>
        </p:nvSpPr>
        <p:spPr>
          <a:xfrm>
            <a:off x="0" y="459132"/>
            <a:ext cx="7315200" cy="9061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0" dist="25400" dir="5400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Caret">
            <a:hlinkClick r:id="rId2" action="ppaction://hlinksldjump"/>
          </p:cNvPr>
          <p:cNvSpPr>
            <a:spLocks noChangeAspect="1"/>
          </p:cNvSpPr>
          <p:nvPr/>
        </p:nvSpPr>
        <p:spPr>
          <a:xfrm rot="-10800000">
            <a:off x="85775" y="799908"/>
            <a:ext cx="126444" cy="267325"/>
          </a:xfrm>
          <a:prstGeom prst="chevron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pp Title"/>
          <p:cNvSpPr txBox="1"/>
          <p:nvPr/>
        </p:nvSpPr>
        <p:spPr>
          <a:xfrm>
            <a:off x="789895" y="682308"/>
            <a:ext cx="2579671" cy="507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7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Consulting </a:t>
            </a:r>
          </a:p>
        </p:txBody>
      </p:sp>
      <p:grpSp>
        <p:nvGrpSpPr>
          <p:cNvPr id="28" name="App Icon"/>
          <p:cNvGrpSpPr/>
          <p:nvPr/>
        </p:nvGrpSpPr>
        <p:grpSpPr>
          <a:xfrm>
            <a:off x="296843" y="663078"/>
            <a:ext cx="493053" cy="531395"/>
            <a:chOff x="296843" y="663078"/>
            <a:chExt cx="493053" cy="531395"/>
          </a:xfrm>
        </p:grpSpPr>
        <p:sp>
          <p:nvSpPr>
            <p:cNvPr id="26" name="Shadow"/>
            <p:cNvSpPr/>
            <p:nvPr/>
          </p:nvSpPr>
          <p:spPr>
            <a:xfrm>
              <a:off x="296843" y="663078"/>
              <a:ext cx="493053" cy="5078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ain Plate"/>
            <p:cNvSpPr/>
            <p:nvPr/>
          </p:nvSpPr>
          <p:spPr>
            <a:xfrm>
              <a:off x="296843" y="686642"/>
              <a:ext cx="493053" cy="50783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Overflow Icon"/>
          <p:cNvGrpSpPr/>
          <p:nvPr/>
        </p:nvGrpSpPr>
        <p:grpSpPr>
          <a:xfrm>
            <a:off x="6734892" y="735091"/>
            <a:ext cx="93018" cy="375234"/>
            <a:chOff x="6734892" y="735091"/>
            <a:chExt cx="93018" cy="375234"/>
          </a:xfrm>
        </p:grpSpPr>
        <p:sp>
          <p:nvSpPr>
            <p:cNvPr id="31" name="Square"/>
            <p:cNvSpPr/>
            <p:nvPr/>
          </p:nvSpPr>
          <p:spPr>
            <a:xfrm>
              <a:off x="6734892" y="735091"/>
              <a:ext cx="93018" cy="9301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quare"/>
            <p:cNvSpPr/>
            <p:nvPr/>
          </p:nvSpPr>
          <p:spPr>
            <a:xfrm>
              <a:off x="6734892" y="876199"/>
              <a:ext cx="93018" cy="9301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quare"/>
            <p:cNvSpPr/>
            <p:nvPr/>
          </p:nvSpPr>
          <p:spPr>
            <a:xfrm>
              <a:off x="6734892" y="1017307"/>
              <a:ext cx="93018" cy="9301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7" name="TextBox 1">
            <a:extLst>
              <a:ext uri="{FF2B5EF4-FFF2-40B4-BE49-F238E27FC236}">
                <a16:creationId xmlns:a16="http://schemas.microsoft.com/office/drawing/2014/main" id="{236E9F7E-ABA7-53A4-4CDC-DB010B75CC9C}"/>
              </a:ext>
            </a:extLst>
          </p:cNvPr>
          <p:cNvSpPr txBox="1"/>
          <p:nvPr/>
        </p:nvSpPr>
        <p:spPr>
          <a:xfrm>
            <a:off x="233527" y="3146020"/>
            <a:ext cx="6324716" cy="275393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</p:txBody>
      </p:sp>
      <p:pic>
        <p:nvPicPr>
          <p:cNvPr id="9" name="Picture 9" descr="Shape, rectangle&#10;&#10;Description automatically generated">
            <a:extLst>
              <a:ext uri="{FF2B5EF4-FFF2-40B4-BE49-F238E27FC236}">
                <a16:creationId xmlns:a16="http://schemas.microsoft.com/office/drawing/2014/main" id="{8C056CA1-089B-CAEA-094A-71FBFDC95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843" y="1990370"/>
            <a:ext cx="7014507" cy="35983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3E446C-608A-5BA8-1CCF-1E3EBFBDD9D0}"/>
              </a:ext>
            </a:extLst>
          </p:cNvPr>
          <p:cNvSpPr txBox="1"/>
          <p:nvPr/>
        </p:nvSpPr>
        <p:spPr>
          <a:xfrm>
            <a:off x="970400" y="5904625"/>
            <a:ext cx="67961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ea typeface="Calibri"/>
                <a:cs typeface="Calibri"/>
              </a:rPr>
              <a:t>Voice description By The Doctor </a:t>
            </a:r>
            <a:endParaRPr lang="en-US" sz="36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47E3F4-D2F3-DBF2-436B-5F079BBCB171}"/>
              </a:ext>
            </a:extLst>
          </p:cNvPr>
          <p:cNvSpPr txBox="1"/>
          <p:nvPr/>
        </p:nvSpPr>
        <p:spPr>
          <a:xfrm>
            <a:off x="953402" y="6955875"/>
            <a:ext cx="48615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cs typeface="Calibri"/>
              </a:rPr>
              <a:t>Voice prescription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0B7530-49A1-0660-D602-D162FB3D2679}"/>
              </a:ext>
            </a:extLst>
          </p:cNvPr>
          <p:cNvSpPr txBox="1"/>
          <p:nvPr/>
        </p:nvSpPr>
        <p:spPr>
          <a:xfrm>
            <a:off x="977570" y="8138924"/>
            <a:ext cx="48615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cs typeface="Calibri"/>
              </a:rPr>
              <a:t>Prescription </a:t>
            </a:r>
          </a:p>
        </p:txBody>
      </p:sp>
      <p:pic>
        <p:nvPicPr>
          <p:cNvPr id="4" name="Picture 10" descr="Text&#10;&#10;Description automatically generated">
            <a:extLst>
              <a:ext uri="{FF2B5EF4-FFF2-40B4-BE49-F238E27FC236}">
                <a16:creationId xmlns:a16="http://schemas.microsoft.com/office/drawing/2014/main" id="{115B6F30-95C4-890A-4D78-E14D350464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949" y="8148911"/>
            <a:ext cx="765595" cy="700686"/>
          </a:xfrm>
          <a:prstGeom prst="rect">
            <a:avLst/>
          </a:prstGeom>
        </p:spPr>
      </p:pic>
      <p:pic>
        <p:nvPicPr>
          <p:cNvPr id="11" name="Graphic 12">
            <a:extLst>
              <a:ext uri="{FF2B5EF4-FFF2-40B4-BE49-F238E27FC236}">
                <a16:creationId xmlns:a16="http://schemas.microsoft.com/office/drawing/2014/main" id="{119908D5-DF40-8897-395E-A12F31CF48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0185" y="5734357"/>
            <a:ext cx="671806" cy="9316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2F8636-A85E-8B0C-8203-FBDC9B947E96}"/>
              </a:ext>
            </a:extLst>
          </p:cNvPr>
          <p:cNvSpPr txBox="1"/>
          <p:nvPr/>
        </p:nvSpPr>
        <p:spPr>
          <a:xfrm>
            <a:off x="10574" y="10596921"/>
            <a:ext cx="3621459" cy="729741"/>
          </a:xfrm>
          <a:prstGeom prst="rect">
            <a:avLst/>
          </a:prstGeom>
          <a:solidFill>
            <a:srgbClr val="00B0F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cs typeface="Calibri"/>
                <a:hlinkClick r:id="rId9" action="ppaction://hlinksldjump"/>
              </a:rPr>
              <a:t>Consult Online</a:t>
            </a:r>
            <a:endParaRPr lang="en-US" sz="40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4" name="Picture 14" descr="Icon&#10;&#10;Description automatically generated">
            <a:extLst>
              <a:ext uri="{FF2B5EF4-FFF2-40B4-BE49-F238E27FC236}">
                <a16:creationId xmlns:a16="http://schemas.microsoft.com/office/drawing/2014/main" id="{46527AC1-64D2-CEF1-EC38-B45131E735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62" y="7021067"/>
            <a:ext cx="968271" cy="6888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80403D8-409F-91B9-2772-6133CCD6EFBE}"/>
              </a:ext>
            </a:extLst>
          </p:cNvPr>
          <p:cNvSpPr txBox="1"/>
          <p:nvPr/>
        </p:nvSpPr>
        <p:spPr>
          <a:xfrm>
            <a:off x="3656565" y="10596921"/>
            <a:ext cx="3665132" cy="729741"/>
          </a:xfrm>
          <a:prstGeom prst="rect">
            <a:avLst/>
          </a:prstGeom>
          <a:solidFill>
            <a:srgbClr val="00B0F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cs typeface="Calibri"/>
                <a:hlinkClick r:id="rId11" action="ppaction://hlinksldjump"/>
              </a:rPr>
              <a:t>Consult Offline</a:t>
            </a:r>
            <a:endParaRPr lang="en-US" sz="40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C1A50C-C4BC-D051-609E-89E8F747D056}"/>
              </a:ext>
            </a:extLst>
          </p:cNvPr>
          <p:cNvSpPr txBox="1"/>
          <p:nvPr/>
        </p:nvSpPr>
        <p:spPr>
          <a:xfrm>
            <a:off x="158483" y="9286020"/>
            <a:ext cx="1509061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cs typeface="Calibri"/>
              </a:rPr>
              <a:t>TAGS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67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09A6F0-0B49-C52D-B128-7F86412CACF7}"/>
              </a:ext>
            </a:extLst>
          </p:cNvPr>
          <p:cNvSpPr txBox="1"/>
          <p:nvPr/>
        </p:nvSpPr>
        <p:spPr>
          <a:xfrm>
            <a:off x="273224" y="913011"/>
            <a:ext cx="66967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Following Hospital(s) are found near you right now 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84CAEB-4C34-CED7-0AC8-77BC69266393}"/>
              </a:ext>
            </a:extLst>
          </p:cNvPr>
          <p:cNvSpPr txBox="1"/>
          <p:nvPr/>
        </p:nvSpPr>
        <p:spPr>
          <a:xfrm>
            <a:off x="273224" y="8607649"/>
            <a:ext cx="6696744" cy="12003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600"/>
              <a:t>You have currently selected : </a:t>
            </a:r>
          </a:p>
          <a:p>
            <a:r>
              <a:rPr lang="en-IN" sz="3600" b="1"/>
              <a:t>Laal Hospital</a:t>
            </a:r>
            <a:endParaRPr lang="en-IN" sz="3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BFD05C-77D8-37A8-F7A1-81FB33734FFC}"/>
              </a:ext>
            </a:extLst>
          </p:cNvPr>
          <p:cNvSpPr txBox="1"/>
          <p:nvPr/>
        </p:nvSpPr>
        <p:spPr>
          <a:xfrm>
            <a:off x="253008" y="4236720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/>
              <a:t>2. Goodwill Hospital , </a:t>
            </a:r>
            <a:r>
              <a:rPr lang="en-IN" sz="3600" b="1"/>
              <a:t>3.2 km. </a:t>
            </a:r>
            <a:r>
              <a:rPr lang="en-IN" sz="3600"/>
              <a:t>Estimated Time of Arrival : </a:t>
            </a:r>
            <a:r>
              <a:rPr lang="en-IN" sz="3600" b="1"/>
              <a:t>14 min.</a:t>
            </a:r>
            <a:endParaRPr lang="en-IN" sz="3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B0E9D4-EFED-AD4F-C3BE-F17CF96A69E9}"/>
              </a:ext>
            </a:extLst>
          </p:cNvPr>
          <p:cNvSpPr txBox="1"/>
          <p:nvPr/>
        </p:nvSpPr>
        <p:spPr>
          <a:xfrm>
            <a:off x="253173" y="5715686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/>
              <a:t>3. Leonardo Hospital , </a:t>
            </a:r>
            <a:r>
              <a:rPr lang="en-IN" sz="3600" b="1"/>
              <a:t>5.4 km. </a:t>
            </a:r>
          </a:p>
          <a:p>
            <a:r>
              <a:rPr lang="en-IN" sz="3600"/>
              <a:t>Estimated Time of Arrival : </a:t>
            </a:r>
            <a:r>
              <a:rPr lang="en-IN" sz="3600" b="1"/>
              <a:t>19 min.</a:t>
            </a:r>
            <a:endParaRPr lang="en-IN" sz="3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B8EC52-76E5-4417-8463-6E9C8DC4056E}"/>
              </a:ext>
            </a:extLst>
          </p:cNvPr>
          <p:cNvSpPr txBox="1"/>
          <p:nvPr/>
        </p:nvSpPr>
        <p:spPr>
          <a:xfrm>
            <a:off x="253008" y="7165078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/>
              <a:t>4. Humorous Hospital , </a:t>
            </a:r>
            <a:r>
              <a:rPr lang="en-IN" sz="3600" b="1"/>
              <a:t>8.6 km. </a:t>
            </a:r>
            <a:r>
              <a:rPr lang="en-IN" sz="3600"/>
              <a:t>Estimated Time of Arrival : </a:t>
            </a:r>
            <a:r>
              <a:rPr lang="en-IN" sz="3600" b="1"/>
              <a:t>25 min.</a:t>
            </a:r>
            <a:endParaRPr lang="en-IN" sz="3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9755A6-6598-3926-4953-72D91CA54226}"/>
              </a:ext>
            </a:extLst>
          </p:cNvPr>
          <p:cNvSpPr txBox="1"/>
          <p:nvPr/>
        </p:nvSpPr>
        <p:spPr>
          <a:xfrm>
            <a:off x="425624" y="2823723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/>
              <a:t>1. Laal Hospital , </a:t>
            </a:r>
            <a:r>
              <a:rPr lang="en-IN" sz="3600" b="1"/>
              <a:t>3.6 km. </a:t>
            </a:r>
            <a:r>
              <a:rPr lang="en-IN" sz="3600"/>
              <a:t>Estimated Time of Arrival : </a:t>
            </a:r>
            <a:r>
              <a:rPr lang="en-IN" sz="3600" b="1"/>
              <a:t>12 min.</a:t>
            </a:r>
            <a:endParaRPr lang="en-IN" sz="3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653A7F-FE39-170D-71B1-110058C4C5C7}"/>
              </a:ext>
            </a:extLst>
          </p:cNvPr>
          <p:cNvSpPr txBox="1"/>
          <p:nvPr/>
        </p:nvSpPr>
        <p:spPr>
          <a:xfrm>
            <a:off x="1785392" y="10077216"/>
            <a:ext cx="3168352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hlinkClick r:id="rId4" action="ppaction://hlinksldjump"/>
              </a:rPr>
              <a:t>CONFIRM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69858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ction Bar"/>
          <p:cNvSpPr/>
          <p:nvPr/>
        </p:nvSpPr>
        <p:spPr>
          <a:xfrm>
            <a:off x="0" y="459132"/>
            <a:ext cx="7315200" cy="90611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27000" dist="25400" dir="5400000" algn="t" rotWithShape="0">
              <a:prstClr val="black">
                <a:alpha val="26000"/>
              </a:prstClr>
            </a:outerShdw>
          </a:effectLst>
          <a:scene3d>
            <a:camera prst="orthographicFront"/>
            <a:lightRig rig="threePt" dir="t"/>
          </a:scene3d>
          <a:sp3d>
            <a:bevelT w="127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Refresh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002" y="627434"/>
            <a:ext cx="609600" cy="609600"/>
          </a:xfrm>
          <a:prstGeom prst="rect">
            <a:avLst/>
          </a:prstGeom>
        </p:spPr>
      </p:pic>
      <p:sp>
        <p:nvSpPr>
          <p:cNvPr id="8" name="Up Caret"/>
          <p:cNvSpPr>
            <a:spLocks noChangeAspect="1"/>
          </p:cNvSpPr>
          <p:nvPr/>
        </p:nvSpPr>
        <p:spPr>
          <a:xfrm rot="-10800000">
            <a:off x="85775" y="783283"/>
            <a:ext cx="126444" cy="267325"/>
          </a:xfrm>
          <a:prstGeom prst="chevron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pp Title"/>
          <p:cNvSpPr txBox="1"/>
          <p:nvPr/>
        </p:nvSpPr>
        <p:spPr>
          <a:xfrm>
            <a:off x="834048" y="678319"/>
            <a:ext cx="23042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Home Page</a:t>
            </a:r>
          </a:p>
        </p:txBody>
      </p:sp>
      <p:grpSp>
        <p:nvGrpSpPr>
          <p:cNvPr id="28" name="App Icon"/>
          <p:cNvGrpSpPr/>
          <p:nvPr/>
        </p:nvGrpSpPr>
        <p:grpSpPr>
          <a:xfrm>
            <a:off x="296843" y="663078"/>
            <a:ext cx="493053" cy="531395"/>
            <a:chOff x="296843" y="663078"/>
            <a:chExt cx="493053" cy="531395"/>
          </a:xfrm>
        </p:grpSpPr>
        <p:sp>
          <p:nvSpPr>
            <p:cNvPr id="26" name="Shadow"/>
            <p:cNvSpPr/>
            <p:nvPr/>
          </p:nvSpPr>
          <p:spPr>
            <a:xfrm>
              <a:off x="296843" y="663078"/>
              <a:ext cx="493053" cy="5078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ain Plate"/>
            <p:cNvSpPr/>
            <p:nvPr/>
          </p:nvSpPr>
          <p:spPr>
            <a:xfrm>
              <a:off x="296843" y="686642"/>
              <a:ext cx="493053" cy="50783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Overflow Icon"/>
          <p:cNvGrpSpPr/>
          <p:nvPr/>
        </p:nvGrpSpPr>
        <p:grpSpPr>
          <a:xfrm>
            <a:off x="6734892" y="735091"/>
            <a:ext cx="93018" cy="375234"/>
            <a:chOff x="6734892" y="735091"/>
            <a:chExt cx="93018" cy="375234"/>
          </a:xfrm>
        </p:grpSpPr>
        <p:sp>
          <p:nvSpPr>
            <p:cNvPr id="31" name="Square"/>
            <p:cNvSpPr/>
            <p:nvPr/>
          </p:nvSpPr>
          <p:spPr>
            <a:xfrm>
              <a:off x="6734892" y="735091"/>
              <a:ext cx="93018" cy="9301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quare"/>
            <p:cNvSpPr/>
            <p:nvPr/>
          </p:nvSpPr>
          <p:spPr>
            <a:xfrm>
              <a:off x="6734892" y="876199"/>
              <a:ext cx="93018" cy="9301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quare"/>
            <p:cNvSpPr/>
            <p:nvPr/>
          </p:nvSpPr>
          <p:spPr>
            <a:xfrm>
              <a:off x="6734892" y="1017307"/>
              <a:ext cx="93018" cy="9301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523286B-2D44-0C42-2FE8-0FAA9B22FC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9" t="22108" r="3813" b="55973"/>
          <a:stretch/>
        </p:blipFill>
        <p:spPr>
          <a:xfrm>
            <a:off x="3878643" y="1840804"/>
            <a:ext cx="2680041" cy="23798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DBB6F0-EA34-826C-9C57-4DF5E49A529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1660" r="51588" b="23959"/>
          <a:stretch/>
        </p:blipFill>
        <p:spPr>
          <a:xfrm>
            <a:off x="108167" y="4786735"/>
            <a:ext cx="3320943" cy="2973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DC1E4B-1B73-C9C2-5EA6-B2189EE386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24" t="51660" r="663" b="23959"/>
          <a:stretch/>
        </p:blipFill>
        <p:spPr>
          <a:xfrm>
            <a:off x="3856443" y="4805791"/>
            <a:ext cx="3170046" cy="29733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3D7BC3-333F-7BFC-762D-4D8FDEF9C295}"/>
              </a:ext>
            </a:extLst>
          </p:cNvPr>
          <p:cNvSpPr txBox="1"/>
          <p:nvPr/>
        </p:nvSpPr>
        <p:spPr>
          <a:xfrm>
            <a:off x="705272" y="4472498"/>
            <a:ext cx="214762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IN" sz="2800"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7F318F-0B20-23B0-9788-60C8B396FB6B}"/>
              </a:ext>
            </a:extLst>
          </p:cNvPr>
          <p:cNvSpPr txBox="1"/>
          <p:nvPr/>
        </p:nvSpPr>
        <p:spPr>
          <a:xfrm>
            <a:off x="4034267" y="4415966"/>
            <a:ext cx="299222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800">
                <a:ea typeface="Calibri"/>
                <a:cs typeface="Calibri"/>
              </a:rPr>
              <a:t>Medicine Store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A959A7-D4FA-11B4-14D7-F95D39621E1E}"/>
              </a:ext>
            </a:extLst>
          </p:cNvPr>
          <p:cNvSpPr txBox="1"/>
          <p:nvPr/>
        </p:nvSpPr>
        <p:spPr>
          <a:xfrm>
            <a:off x="600873" y="7809443"/>
            <a:ext cx="2601357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2800">
                <a:ea typeface="Calibri"/>
                <a:cs typeface="Calibri"/>
              </a:rPr>
              <a:t>Emergency </a:t>
            </a:r>
            <a:endParaRPr lang="en-US"/>
          </a:p>
          <a:p>
            <a:pPr algn="ctr"/>
            <a:r>
              <a:rPr lang="en-IN" sz="2800">
                <a:ea typeface="Calibri"/>
                <a:cs typeface="Calibri"/>
              </a:rPr>
              <a:t> Situation</a:t>
            </a:r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C71E7A-7F49-557C-DC8F-ED91B6FD5085}"/>
              </a:ext>
            </a:extLst>
          </p:cNvPr>
          <p:cNvSpPr txBox="1"/>
          <p:nvPr/>
        </p:nvSpPr>
        <p:spPr>
          <a:xfrm>
            <a:off x="4034267" y="7841064"/>
            <a:ext cx="270901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800">
                <a:ea typeface="Calibri"/>
                <a:cs typeface="Calibri"/>
              </a:rPr>
              <a:t>Exercise Record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81F47F-E088-220B-F487-001CEC496E84}"/>
              </a:ext>
            </a:extLst>
          </p:cNvPr>
          <p:cNvSpPr txBox="1"/>
          <p:nvPr/>
        </p:nvSpPr>
        <p:spPr>
          <a:xfrm>
            <a:off x="1801983" y="9025300"/>
            <a:ext cx="3639483" cy="7694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bg1"/>
                </a:solidFill>
                <a:hlinkClick r:id="rId6" action="ppaction://hlinksldjump"/>
              </a:rPr>
              <a:t>CONSULT</a:t>
            </a:r>
            <a:r>
              <a:rPr lang="en-IN" sz="2800" dirty="0"/>
              <a:t> </a:t>
            </a:r>
            <a:endParaRPr lang="en-IN" dirty="0"/>
          </a:p>
        </p:txBody>
      </p:sp>
      <p:pic>
        <p:nvPicPr>
          <p:cNvPr id="3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6055412-AB7A-789E-EE9A-88E1665D1D7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609" t="22205" r="51970" b="55641"/>
          <a:stretch/>
        </p:blipFill>
        <p:spPr>
          <a:xfrm>
            <a:off x="534632" y="1834460"/>
            <a:ext cx="2698895" cy="24458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634876-8CC9-DF9D-6249-420BD6D62D23}"/>
              </a:ext>
            </a:extLst>
          </p:cNvPr>
          <p:cNvSpPr txBox="1"/>
          <p:nvPr/>
        </p:nvSpPr>
        <p:spPr>
          <a:xfrm>
            <a:off x="462158" y="4420300"/>
            <a:ext cx="26605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ea typeface="Calibri"/>
                <a:cs typeface="Calibri"/>
              </a:rPr>
              <a:t>Reminders</a:t>
            </a:r>
          </a:p>
        </p:txBody>
      </p:sp>
      <p:grpSp>
        <p:nvGrpSpPr>
          <p:cNvPr id="4" name="Notification 1">
            <a:extLst>
              <a:ext uri="{FF2B5EF4-FFF2-40B4-BE49-F238E27FC236}">
                <a16:creationId xmlns:a16="http://schemas.microsoft.com/office/drawing/2014/main" id="{C4585341-9047-ADED-5D17-29897B3160DC}"/>
              </a:ext>
            </a:extLst>
          </p:cNvPr>
          <p:cNvGrpSpPr/>
          <p:nvPr/>
        </p:nvGrpSpPr>
        <p:grpSpPr>
          <a:xfrm>
            <a:off x="0" y="452426"/>
            <a:ext cx="7315200" cy="1186681"/>
            <a:chOff x="0" y="2281163"/>
            <a:chExt cx="7315200" cy="1186681"/>
          </a:xfrm>
        </p:grpSpPr>
        <p:sp>
          <p:nvSpPr>
            <p:cNvPr id="10" name="Notification Bar">
              <a:extLst>
                <a:ext uri="{FF2B5EF4-FFF2-40B4-BE49-F238E27FC236}">
                  <a16:creationId xmlns:a16="http://schemas.microsoft.com/office/drawing/2014/main" id="{3C736288-3A6C-C173-2352-CBBCF5A7359C}"/>
                </a:ext>
              </a:extLst>
            </p:cNvPr>
            <p:cNvSpPr/>
            <p:nvPr/>
          </p:nvSpPr>
          <p:spPr>
            <a:xfrm>
              <a:off x="1219200" y="2281163"/>
              <a:ext cx="6096000" cy="1186681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905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700" dirty="0">
                  <a:latin typeface="Roboto Lt" pitchFamily="2" charset="0"/>
                  <a:ea typeface="Roboto Lt" pitchFamily="2" charset="0"/>
                </a:rPr>
                <a:t> HealthCare App                </a:t>
              </a: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itchFamily="2" charset="0"/>
                  <a:ea typeface="Roboto" pitchFamily="2" charset="0"/>
                </a:rPr>
                <a:t>10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itchFamily="2" charset="0"/>
                  <a:ea typeface="Roboto" pitchFamily="2" charset="0"/>
                </a:rPr>
                <a:t>.08PM</a:t>
              </a:r>
            </a:p>
            <a:p>
              <a:r>
                <a:rPr lang="en-US" sz="2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t" pitchFamily="2" charset="0"/>
                  <a:ea typeface="Roboto Lt" pitchFamily="2" charset="0"/>
                </a:rPr>
                <a:t>Dear customer, our HealthCare agent will call you in some time.                         </a:t>
              </a:r>
              <a:endPara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3" name="Icon Background Tint">
              <a:extLst>
                <a:ext uri="{FF2B5EF4-FFF2-40B4-BE49-F238E27FC236}">
                  <a16:creationId xmlns:a16="http://schemas.microsoft.com/office/drawing/2014/main" id="{3B338E79-1FC7-11BC-8A4D-DD9211D2E81D}"/>
                </a:ext>
              </a:extLst>
            </p:cNvPr>
            <p:cNvSpPr/>
            <p:nvPr/>
          </p:nvSpPr>
          <p:spPr>
            <a:xfrm>
              <a:off x="0" y="2281163"/>
              <a:ext cx="1219200" cy="1186681"/>
            </a:xfrm>
            <a:prstGeom prst="rect">
              <a:avLst/>
            </a:prstGeom>
            <a:solidFill>
              <a:srgbClr val="1D37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\</a:t>
              </a:r>
            </a:p>
          </p:txBody>
        </p:sp>
        <p:sp>
          <p:nvSpPr>
            <p:cNvPr id="18" name="Icon">
              <a:extLst>
                <a:ext uri="{FF2B5EF4-FFF2-40B4-BE49-F238E27FC236}">
                  <a16:creationId xmlns:a16="http://schemas.microsoft.com/office/drawing/2014/main" id="{6A1F4A9B-6D4D-27C3-6B83-32407AA93015}"/>
                </a:ext>
              </a:extLst>
            </p:cNvPr>
            <p:cNvSpPr/>
            <p:nvPr/>
          </p:nvSpPr>
          <p:spPr>
            <a:xfrm>
              <a:off x="357572" y="2622475"/>
              <a:ext cx="504056" cy="504056"/>
            </a:xfrm>
            <a:prstGeom prst="rect">
              <a:avLst/>
            </a:prstGeom>
            <a:solidFill>
              <a:srgbClr val="5966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4545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219</Words>
  <Application>Microsoft Office PowerPoint</Application>
  <PresentationFormat>Custom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Roboto</vt:lpstr>
      <vt:lpstr>Roboto Cn</vt:lpstr>
      <vt:lpstr>Roboto Lt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 Ling</dc:creator>
  <cp:keywords>Android UI Design Kit 1.0</cp:keywords>
  <cp:lastModifiedBy>Aman Raj</cp:lastModifiedBy>
  <cp:revision>6</cp:revision>
  <dcterms:created xsi:type="dcterms:W3CDTF">2013-04-12T07:23:48Z</dcterms:created>
  <dcterms:modified xsi:type="dcterms:W3CDTF">2022-10-23T06:27:04Z</dcterms:modified>
</cp:coreProperties>
</file>