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68b336d-596c-46e5-ba6f-abe8156c2a7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4496c97-6431-4d96-9940-1f712a3bdfe3/f409231040696e2b733b?bookmarkGuid=71c85c61-af8e-4817-a4a2-0f15d8b90028&amp;bookmarkUsage=1&amp;ctid=c7b00d7f-ad99-442a-b12f-c2c912044fdc&amp;fromEntryPoint=export&amp;pbi_source=storytelling_addin&quot;"/>
    <we:property name="reportState" value="&quot;CONNECTED&quot;"/>
    <we:property name="artifactViewState" value="&quot;live&quot;"/>
    <we:property name="reportEmbeddedTime" value="&quot;2025-07-01T06:41:20.610Z&quot;"/>
    <we:property name="creatorSessionId" value="&quot;8f71ee80-a736-4a19-bf39-9f442e35781a&quot;"/>
    <we:property name="creatorUserId" value="&quot;10032002E03DE53D&quot;"/>
    <we:property name="creatorTenantId" value="&quot;c7b00d7f-ad99-442a-b12f-c2c912044fdc&quot;"/>
    <we:property name="pageDisplayName" value="&quot;Home&quot;"/>
    <we:property name="pageName" value="&quot;f409231040696e2b733b&quot;"/>
    <we:property name="reportName" value="&quot;Powerbi_Project_1&quot;"/>
    <we:property name="isVisualContainerHeaderHidden" value="false"/>
    <we:property name="isFiltersActionButtonVisible" value="true"/>
    <we:property name="initialStateBookmark" value="&quot;H4sIAAAAAAAAA+1WWW/UMBD+K8gvvETIOTbJ9q1dtoijhygqD6iqJvFs6tYbR45TCNX+d8ZOCpQubFWuIvGwK3sy+eb6MjNXTMi2UdDvwxLZFtvR+mIJ5uJRzAJWj7KDg5d7269fnu5v781JrBsrdd2yrStmwVRoj2XbgXIIJHx3EjBQ6hAqd1uAajFgDZpW16DkRxyU6ZE1Ha4Chh8apQ04yCMLFh3sJanTnWyHT5wjUFp5iUdY2kEqymhRIBS85BDnPMzTNCK1dlDwnq1VcdDe/EzXFmRNZpwMJ5M0CqchzyFJ4jzK8pQ7eSvrSo0Of3n3Td+4rDQU4D5cygqsNi4rxTmZd3irFYXFcZEUGYZRJnLIMcsnSboRE7z/O521FOYtyGiRRRhPRJplmeDTlGdF/JOQ+aSY8iQMs2JCQacp50PkC6nsmJyin39oDNWVqj1AzqhKlTayJHO+fgbboVxXbKZVt/Sn+Q35ke5Mia9x4R/VVtqekA5Uv2xkefrMUed0DwWo0zdEnp455w6NJt54xVJ3tTWD+Ey/nxkkHwTb4qsTkvw4AeIS6hLFkZIlmlHp60SwJRKJ3aFCYoSDoFibwbjE9ks+bp6Or0kaBWzX6KV/bfyMNFm4Q5QBG5ykMAL29gwNehBip5B2zNzzb7LZjip3yPNw8e58N59k+BhU579cwn0l7ZCCq0FMuo9fQAP1Y6d7QqRxv+EvYJNpmokwQZET0ZMijMM42kif7bEgt7izXVUGK7gOfP4niNVKRc3GS3e7euwv/DbNgofpfqWV+GedL4yuP+Ivcf83edgjmPv0nNK7MzsDY2/2XLoYgWan9x/EU2muRxr1kPlfL8h6NrkWMQxgUj3/asSOc6C/e0O6dwVOfLsRkzxJ48UUORcFlqHgYXj/dvPAOPN/Tq2ZU9fl3zikIh6mr9aNKCgWZVjESZkDbTgZrYPx5t1OLmm5+3Zb8nDryqE72zZQ4iHUuKYmxDqohWOBP/uarInAb8rMGyFfZKFwwwtuf2arz6F+As6U+1zKCwAA&quot;"/>
    <we:property name="bookmark" value="&quot;H4sIAAAAAAAAA52SUWuDMBSF/8rIs4xEY9Q9bq+jFDr6UvpwjdeSNTUSY2lX+t93o4XCNijsRXNPjt89iffCGjP0Fs4LOCB7Ya/O7Q/g908ZS1g3a1q0aYO5KhRXIoVaq1LQruuDcd3AXi4sgN9hWJthBBtBJG62CQNrl7CLVQt2wIT16AfXgTVfOJtpK/gRrwnDU2+dh4hcBQgYsUeyU00RxHPMAzqYI65Qh1ltJa/STHDJVaUwrYssq8k2zIYp2Z+WiJ7av7kugOmoTdSURqGKUvCq4AhpJvNSRn0w3c7eAt+//Tj38XLMgU4Yb6P+pLaRc73ScWpoFEhZINRKa5UTqv4vi+u8bXlVaV5JIRQgl/ohK+Ap1O70m1ZkFaSyklqDKnUm0zIvH9J6CraAo9lBcP4nc8LeFXZAmoa4cGMYetC4hI7qzYX13tEIBIOTj345dA02t7WP73cT0M8B1mDH2HuaHTa12cbHN39MBZqzAgAA&quot;"/>
    <we:property name="datasetId" value="&quot;1dda53c5-0ffd-48bc-8b7a-c616c43df5e5&quot;"/>
    <we:property name="embedUrl" value="&quot;/reportEmbed?reportId=e4496c97-6431-4d96-9940-1f712a3bdfe3&amp;config=eyJjbHVzdGVyVXJsIjoiaHR0cHM6Ly9XQUJJLVNPVVRILUVBU1QtQVNJQ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Yash Kate</cp:lastModifiedBy>
  <cp:revision>3</cp:revision>
  <dcterms:created xsi:type="dcterms:W3CDTF">2018-06-07T21:39:02Z</dcterms:created>
  <dcterms:modified xsi:type="dcterms:W3CDTF">2025-07-01T06:42:22Z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