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66101-7B92-472A-AACE-D1A29B1C24F4}" v="14" dt="2023-08-28T09:58:58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B624-25E7-C04C-A2C9-9CB3C1051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F9C54-5072-1A3E-F36C-4EDF5AA7F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04D1-4E74-A829-48C1-A800F128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55E0-3EEF-4201-9F03-BA0845D8646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4B3C9-0128-712B-DFB8-58BA56B6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C4DC-BE38-FAF9-E1FF-B815D3E0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089-9006-4FCC-8378-6AE226171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E5FA-0BA4-1D79-F974-A5D914BA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6868A-23D8-AA02-8FD1-E041601C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565C-DCE3-F618-C35E-4A20777C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55E0-3EEF-4201-9F03-BA0845D8646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0628-3B38-FE8B-82F9-47D0FC47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8925-5DFE-2E97-B08C-B4CBBF5F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089-9006-4FCC-8378-6AE226171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3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77E36-39BE-1D42-ABD7-AC1387697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376F7-0645-B641-B2CB-CB03C9ED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7C22-2D81-7623-77B1-AE9FDD35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55E0-3EEF-4201-9F03-BA0845D8646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CEBF-6C63-F697-47A7-D2B8784A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9AC6-9472-CAD6-25C0-25D269DB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089-9006-4FCC-8378-6AE226171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7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7A0D-4192-70C6-8FAC-11035AFF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5BE08-12F6-684C-ABDC-1E993C32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6F62-1F29-5022-94F3-01C9E77D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55E0-3EEF-4201-9F03-BA0845D8646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B156-4744-41B0-DC73-8BA43C40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9F42-BA83-D451-58F4-35DA8173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089-9006-4FCC-8378-6AE226171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6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6A83-F571-B182-854B-3721CA03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6D76F-D6B4-9804-8E7F-1D905699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D2A3-2508-FB97-6E78-9F389291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55E0-3EEF-4201-9F03-BA0845D8646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3E12-3F26-F058-044D-8970FA7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857F-DBDA-972F-3E31-9F5B4C00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089-9006-4FCC-8378-6AE226171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9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EBDA-F5B1-7B5E-97F7-5C614CB4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D228-0596-8192-D230-838E92BA0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B40F9-68CA-C0D1-C3B7-B7B71A1AC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563C3-F975-6A4D-92E7-16ACAE33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55E0-3EEF-4201-9F03-BA0845D8646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E4F7A-4EBA-1FB2-3B5A-7DB72DF3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22A85-1985-F9EE-70A2-A499FEE7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089-9006-4FCC-8378-6AE226171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7311-4649-5073-759E-82D8A9EF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F9C9A-8172-B58C-F2FF-8DE0E039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3AC79-2045-2010-E4E9-7901872DF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FCBE3-998E-3C0D-572F-74EF0D42C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CE6F7-4774-5297-B302-768BBAEA1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1CFC7-4B2B-C89C-2DD5-8744BF15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55E0-3EEF-4201-9F03-BA0845D8646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E618-1C3E-8C5D-6C00-2853CE9C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57661-43E4-CDEB-E063-C52DA559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089-9006-4FCC-8378-6AE226171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8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815C-CBA8-73A6-C274-16F2A237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7DEB7-9314-5E4F-C8FE-016176A9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55E0-3EEF-4201-9F03-BA0845D8646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C043-21D6-0860-46A5-7E9CB39F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CDC38-BBD5-6A1A-0E50-0560A566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089-9006-4FCC-8378-6AE226171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4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A0BF6-1038-A47F-6611-62DA953A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55E0-3EEF-4201-9F03-BA0845D8646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E67C1-7E5E-B63E-457B-93C2C9C1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5F3EE-6669-F732-8045-149CEB5D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089-9006-4FCC-8378-6AE226171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1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FEE1-024D-D5AB-39C7-32D6F27F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9E34-C7DC-F127-1CCE-79498B84D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5B136-6B4D-7DB6-80CC-CAEFD691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AB92-534D-5F29-08C5-C646E4EC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55E0-3EEF-4201-9F03-BA0845D8646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79006-71F3-EB9F-40EB-F339B89D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0D4C4-D852-BE00-0A5D-1A598CC2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089-9006-4FCC-8378-6AE226171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2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59D7-B032-315F-1018-61E8120A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78B89-A619-9F17-31A8-42F8582F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5B9EC-11C4-5827-0BFD-63739FB0B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7819D-5924-4E00-66D6-C6F54E8A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55E0-3EEF-4201-9F03-BA0845D8646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0861-FA67-2234-0879-A09D4925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6A223-4479-58B3-4BCD-B3D7023D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089-9006-4FCC-8378-6AE226171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4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5E089-72B9-E6C3-AA5A-CE47ABB8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3EEC-E242-BA3D-09FC-15C5DEBF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1EFF-A7C4-FF15-EF37-051408512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55E0-3EEF-4201-9F03-BA0845D8646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1294-7DB9-4630-83E0-5FA0A7391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00C4-4122-9D1A-986B-05A6ADE18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0089-9006-4FCC-8378-6AE226171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9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0AEEAC-71AF-BCF0-F1C2-6583773161EB}"/>
              </a:ext>
            </a:extLst>
          </p:cNvPr>
          <p:cNvSpPr/>
          <p:nvPr/>
        </p:nvSpPr>
        <p:spPr>
          <a:xfrm>
            <a:off x="304800" y="212035"/>
            <a:ext cx="9041298" cy="689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2AA82-86D6-1E8D-957F-C2E50545A455}"/>
              </a:ext>
            </a:extLst>
          </p:cNvPr>
          <p:cNvSpPr/>
          <p:nvPr/>
        </p:nvSpPr>
        <p:spPr>
          <a:xfrm>
            <a:off x="9839739" y="225287"/>
            <a:ext cx="1577009" cy="689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70A8DF-5748-3EE0-67DD-0D2DA2D2FDAE}"/>
              </a:ext>
            </a:extLst>
          </p:cNvPr>
          <p:cNvSpPr/>
          <p:nvPr/>
        </p:nvSpPr>
        <p:spPr>
          <a:xfrm>
            <a:off x="2113720" y="1066800"/>
            <a:ext cx="1775792" cy="14709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Revenue</a:t>
            </a:r>
            <a:endParaRPr lang="en-IN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52120E-519D-F348-CDF3-EAF654119EA8}"/>
              </a:ext>
            </a:extLst>
          </p:cNvPr>
          <p:cNvSpPr/>
          <p:nvPr/>
        </p:nvSpPr>
        <p:spPr>
          <a:xfrm>
            <a:off x="2352259" y="1923226"/>
            <a:ext cx="1298713" cy="5665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Revenue MoM%</a:t>
            </a: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928E11-138E-2C00-4380-63B030FCF8E6}"/>
              </a:ext>
            </a:extLst>
          </p:cNvPr>
          <p:cNvSpPr/>
          <p:nvPr/>
        </p:nvSpPr>
        <p:spPr>
          <a:xfrm>
            <a:off x="7696199" y="1066800"/>
            <a:ext cx="4270511" cy="1470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Line Chart </a:t>
            </a:r>
          </a:p>
          <a:p>
            <a:pPr algn="ctr"/>
            <a:r>
              <a:rPr lang="en-US" dirty="0"/>
              <a:t>Revenue actual VS Target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FA800B-76C6-C01B-71DC-828A58CAC41E}"/>
              </a:ext>
            </a:extLst>
          </p:cNvPr>
          <p:cNvSpPr/>
          <p:nvPr/>
        </p:nvSpPr>
        <p:spPr>
          <a:xfrm>
            <a:off x="7696199" y="2627244"/>
            <a:ext cx="4287080" cy="40054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Shows the Matrix/ Table </a:t>
            </a:r>
          </a:p>
          <a:p>
            <a:pPr algn="ctr"/>
            <a:r>
              <a:rPr lang="en-US" dirty="0"/>
              <a:t>Teams, Manger, Employee, revenue, </a:t>
            </a:r>
          </a:p>
          <a:p>
            <a:pPr algn="ctr"/>
            <a:r>
              <a:rPr lang="en-US" dirty="0"/>
              <a:t>last year same period,  etc.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4CACD-922C-AA8E-0581-88EB5EEA9F91}"/>
              </a:ext>
            </a:extLst>
          </p:cNvPr>
          <p:cNvSpPr/>
          <p:nvPr/>
        </p:nvSpPr>
        <p:spPr>
          <a:xfrm>
            <a:off x="2113720" y="2625583"/>
            <a:ext cx="2637187" cy="189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050668-8E3B-0C5F-8666-3429FD5A2F9E}"/>
              </a:ext>
            </a:extLst>
          </p:cNvPr>
          <p:cNvSpPr/>
          <p:nvPr/>
        </p:nvSpPr>
        <p:spPr>
          <a:xfrm>
            <a:off x="2352259" y="3097695"/>
            <a:ext cx="1298713" cy="29652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cap="rnd" cmpd="dbl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D6487E-AE46-CAD2-ECDF-A35E0182B5CB}"/>
              </a:ext>
            </a:extLst>
          </p:cNvPr>
          <p:cNvSpPr/>
          <p:nvPr/>
        </p:nvSpPr>
        <p:spPr>
          <a:xfrm>
            <a:off x="2352258" y="3531706"/>
            <a:ext cx="1537254" cy="29652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cap="rnd" cmpd="dbl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6C7904-E4FD-9F85-A3F6-284874316CD8}"/>
              </a:ext>
            </a:extLst>
          </p:cNvPr>
          <p:cNvSpPr/>
          <p:nvPr/>
        </p:nvSpPr>
        <p:spPr>
          <a:xfrm>
            <a:off x="2352257" y="4012096"/>
            <a:ext cx="1875185" cy="29652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87000"/>
                  <a:lumOff val="1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cap="rnd" cmpd="dbl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999175-5D9C-1B9B-54FB-A07160ECF537}"/>
              </a:ext>
            </a:extLst>
          </p:cNvPr>
          <p:cNvSpPr txBox="1"/>
          <p:nvPr/>
        </p:nvSpPr>
        <p:spPr>
          <a:xfrm>
            <a:off x="2188262" y="2688527"/>
            <a:ext cx="26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by Product Class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194E80-4826-2AFC-07AF-274EE17C95CF}"/>
              </a:ext>
            </a:extLst>
          </p:cNvPr>
          <p:cNvSpPr/>
          <p:nvPr/>
        </p:nvSpPr>
        <p:spPr>
          <a:xfrm>
            <a:off x="4851951" y="2625583"/>
            <a:ext cx="2637187" cy="189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D0906F-652E-CAD9-0ACF-3D65BBCA8F7A}"/>
              </a:ext>
            </a:extLst>
          </p:cNvPr>
          <p:cNvSpPr/>
          <p:nvPr/>
        </p:nvSpPr>
        <p:spPr>
          <a:xfrm>
            <a:off x="5090490" y="3097695"/>
            <a:ext cx="1298713" cy="29652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87000"/>
                  <a:lumOff val="1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cap="rnd" cmpd="dbl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59C903-15CC-085A-926C-51587C6ABBE2}"/>
              </a:ext>
            </a:extLst>
          </p:cNvPr>
          <p:cNvSpPr/>
          <p:nvPr/>
        </p:nvSpPr>
        <p:spPr>
          <a:xfrm>
            <a:off x="5090489" y="3531706"/>
            <a:ext cx="1537254" cy="29652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87000"/>
                  <a:lumOff val="1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cap="rnd" cmpd="dbl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ED5F22-6E99-94D4-5A7A-4611AA0222B9}"/>
              </a:ext>
            </a:extLst>
          </p:cNvPr>
          <p:cNvSpPr/>
          <p:nvPr/>
        </p:nvSpPr>
        <p:spPr>
          <a:xfrm>
            <a:off x="5090488" y="4012096"/>
            <a:ext cx="1875185" cy="29652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87000"/>
                  <a:lumOff val="1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cap="rnd" cmpd="dbl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03F064-997B-B741-40BD-E6043A46A89A}"/>
              </a:ext>
            </a:extLst>
          </p:cNvPr>
          <p:cNvSpPr txBox="1"/>
          <p:nvPr/>
        </p:nvSpPr>
        <p:spPr>
          <a:xfrm>
            <a:off x="4926493" y="2688527"/>
            <a:ext cx="26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by Location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ED0E8A-EAA4-10FB-B599-9CE337912D35}"/>
              </a:ext>
            </a:extLst>
          </p:cNvPr>
          <p:cNvSpPr/>
          <p:nvPr/>
        </p:nvSpPr>
        <p:spPr>
          <a:xfrm>
            <a:off x="2113720" y="4656482"/>
            <a:ext cx="2637187" cy="189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8602F9-AC42-4E1D-8E7D-2C421B0110D7}"/>
              </a:ext>
            </a:extLst>
          </p:cNvPr>
          <p:cNvSpPr/>
          <p:nvPr/>
        </p:nvSpPr>
        <p:spPr>
          <a:xfrm>
            <a:off x="2352259" y="5128594"/>
            <a:ext cx="1298713" cy="29652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87000"/>
                  <a:lumOff val="1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cap="rnd" cmpd="dbl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651051-0FD7-D7B5-B017-69F77B6C1966}"/>
              </a:ext>
            </a:extLst>
          </p:cNvPr>
          <p:cNvSpPr/>
          <p:nvPr/>
        </p:nvSpPr>
        <p:spPr>
          <a:xfrm>
            <a:off x="2352258" y="5562605"/>
            <a:ext cx="1537254" cy="29652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87000"/>
                  <a:lumOff val="1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cap="rnd" cmpd="dbl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831639-0FA6-6E4E-7A77-BA5851331B15}"/>
              </a:ext>
            </a:extLst>
          </p:cNvPr>
          <p:cNvSpPr/>
          <p:nvPr/>
        </p:nvSpPr>
        <p:spPr>
          <a:xfrm>
            <a:off x="2352257" y="6042995"/>
            <a:ext cx="1875185" cy="29652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87000"/>
                  <a:lumOff val="1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cap="rnd" cmpd="dbl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88AFE5-AFB8-A4DC-3ABA-9E6C04546BF9}"/>
              </a:ext>
            </a:extLst>
          </p:cNvPr>
          <p:cNvSpPr txBox="1"/>
          <p:nvPr/>
        </p:nvSpPr>
        <p:spPr>
          <a:xfrm>
            <a:off x="2188262" y="4719426"/>
            <a:ext cx="2637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Revenue by Product Channel</a:t>
            </a:r>
            <a:endParaRPr lang="en-IN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E758D0-1E0E-E39A-0709-50866077D571}"/>
              </a:ext>
            </a:extLst>
          </p:cNvPr>
          <p:cNvSpPr/>
          <p:nvPr/>
        </p:nvSpPr>
        <p:spPr>
          <a:xfrm>
            <a:off x="4851951" y="4656482"/>
            <a:ext cx="2637187" cy="189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47D0AA-6A56-5D00-CF73-D5C47C190578}"/>
              </a:ext>
            </a:extLst>
          </p:cNvPr>
          <p:cNvSpPr/>
          <p:nvPr/>
        </p:nvSpPr>
        <p:spPr>
          <a:xfrm>
            <a:off x="5090490" y="5128594"/>
            <a:ext cx="1298713" cy="29652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87000"/>
                  <a:lumOff val="1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cap="rnd" cmpd="dbl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4CBE-471D-E9A3-201A-7B0B52FD0DEA}"/>
              </a:ext>
            </a:extLst>
          </p:cNvPr>
          <p:cNvSpPr/>
          <p:nvPr/>
        </p:nvSpPr>
        <p:spPr>
          <a:xfrm>
            <a:off x="5090489" y="5562605"/>
            <a:ext cx="1537254" cy="29652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87000"/>
                  <a:lumOff val="1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cap="rnd" cmpd="dbl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BCB5F9-7102-3A41-BBFB-30AB7931093E}"/>
              </a:ext>
            </a:extLst>
          </p:cNvPr>
          <p:cNvSpPr/>
          <p:nvPr/>
        </p:nvSpPr>
        <p:spPr>
          <a:xfrm>
            <a:off x="5090488" y="6042995"/>
            <a:ext cx="1875185" cy="29652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87000"/>
                  <a:lumOff val="1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cap="rnd" cmpd="dbl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F8559F-2F08-3AA8-1CE5-FAC56C0DACC8}"/>
              </a:ext>
            </a:extLst>
          </p:cNvPr>
          <p:cNvSpPr txBox="1"/>
          <p:nvPr/>
        </p:nvSpPr>
        <p:spPr>
          <a:xfrm>
            <a:off x="4926493" y="4719426"/>
            <a:ext cx="263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Revenue by Sub-Channel/Channel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ED8A3E-5341-199A-917B-9FF50466F404}"/>
              </a:ext>
            </a:extLst>
          </p:cNvPr>
          <p:cNvSpPr/>
          <p:nvPr/>
        </p:nvSpPr>
        <p:spPr>
          <a:xfrm>
            <a:off x="4020376" y="1059305"/>
            <a:ext cx="1775792" cy="1470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  <a:endParaRPr lang="en-IN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1E3AED-BB27-58D7-E7FF-C83794BB49D7}"/>
              </a:ext>
            </a:extLst>
          </p:cNvPr>
          <p:cNvSpPr/>
          <p:nvPr/>
        </p:nvSpPr>
        <p:spPr>
          <a:xfrm>
            <a:off x="5880650" y="1080047"/>
            <a:ext cx="1577009" cy="1470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Quantity</a:t>
            </a:r>
            <a:endParaRPr lang="en-IN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CE9B61-4479-4C18-8FCF-77F7E6FF0DB1}"/>
              </a:ext>
            </a:extLst>
          </p:cNvPr>
          <p:cNvSpPr/>
          <p:nvPr/>
        </p:nvSpPr>
        <p:spPr>
          <a:xfrm>
            <a:off x="437314" y="2761406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by Year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DE03F-0DCF-F786-E3ED-3D6EFF0E4B2D}"/>
              </a:ext>
            </a:extLst>
          </p:cNvPr>
          <p:cNvSpPr/>
          <p:nvPr/>
        </p:nvSpPr>
        <p:spPr>
          <a:xfrm>
            <a:off x="437314" y="3355273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by Months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1C2757-C9B6-111D-4263-BA870F1B8DDB}"/>
              </a:ext>
            </a:extLst>
          </p:cNvPr>
          <p:cNvSpPr/>
          <p:nvPr/>
        </p:nvSpPr>
        <p:spPr>
          <a:xfrm>
            <a:off x="437314" y="4580281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by  Team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5DAB0B-379E-6001-3137-191F6B660E9F}"/>
              </a:ext>
            </a:extLst>
          </p:cNvPr>
          <p:cNvSpPr/>
          <p:nvPr/>
        </p:nvSpPr>
        <p:spPr>
          <a:xfrm>
            <a:off x="437318" y="5168343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by  Manager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682F0-837F-B997-77F9-FAED0E5E9EC2}"/>
              </a:ext>
            </a:extLst>
          </p:cNvPr>
          <p:cNvSpPr/>
          <p:nvPr/>
        </p:nvSpPr>
        <p:spPr>
          <a:xfrm>
            <a:off x="437317" y="5784567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by  Employee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73C4D-DC01-519A-E488-92583B9297D7}"/>
              </a:ext>
            </a:extLst>
          </p:cNvPr>
          <p:cNvSpPr/>
          <p:nvPr/>
        </p:nvSpPr>
        <p:spPr>
          <a:xfrm>
            <a:off x="437314" y="3960734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by  Product ID</a:t>
            </a:r>
            <a:endParaRPr lang="en-IN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02DE2-F87C-F1FF-9350-F8BDF9E04D23}"/>
              </a:ext>
            </a:extLst>
          </p:cNvPr>
          <p:cNvSpPr/>
          <p:nvPr/>
        </p:nvSpPr>
        <p:spPr>
          <a:xfrm>
            <a:off x="437315" y="1581975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A734D6-9C29-BB9E-8634-DE3964EAA2E0}"/>
              </a:ext>
            </a:extLst>
          </p:cNvPr>
          <p:cNvSpPr/>
          <p:nvPr/>
        </p:nvSpPr>
        <p:spPr>
          <a:xfrm>
            <a:off x="437313" y="2130287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page</a:t>
            </a:r>
          </a:p>
          <a:p>
            <a:pPr algn="ctr"/>
            <a:r>
              <a:rPr lang="en-US" sz="1200" dirty="0"/>
              <a:t>(page Navigator)</a:t>
            </a:r>
            <a:endParaRPr lang="en-IN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8D9ABB-04A8-4B16-F680-6698A31111F6}"/>
              </a:ext>
            </a:extLst>
          </p:cNvPr>
          <p:cNvSpPr/>
          <p:nvPr/>
        </p:nvSpPr>
        <p:spPr>
          <a:xfrm>
            <a:off x="5978386" y="1929026"/>
            <a:ext cx="1298713" cy="5665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Quantity MoM%</a:t>
            </a:r>
            <a:endParaRPr lang="en-IN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E605B9-781A-2508-C77B-A8502FBF19AB}"/>
              </a:ext>
            </a:extLst>
          </p:cNvPr>
          <p:cNvCxnSpPr/>
          <p:nvPr/>
        </p:nvCxnSpPr>
        <p:spPr>
          <a:xfrm>
            <a:off x="1828800" y="1059305"/>
            <a:ext cx="0" cy="557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6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0AEEAC-71AF-BCF0-F1C2-6583773161EB}"/>
              </a:ext>
            </a:extLst>
          </p:cNvPr>
          <p:cNvSpPr/>
          <p:nvPr/>
        </p:nvSpPr>
        <p:spPr>
          <a:xfrm>
            <a:off x="304800" y="212035"/>
            <a:ext cx="9041298" cy="6891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2AA82-86D6-1E8D-957F-C2E50545A455}"/>
              </a:ext>
            </a:extLst>
          </p:cNvPr>
          <p:cNvSpPr/>
          <p:nvPr/>
        </p:nvSpPr>
        <p:spPr>
          <a:xfrm>
            <a:off x="9839739" y="225287"/>
            <a:ext cx="1577009" cy="6891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A5376-0CF5-A759-1990-BB332E809B0E}"/>
              </a:ext>
            </a:extLst>
          </p:cNvPr>
          <p:cNvSpPr/>
          <p:nvPr/>
        </p:nvSpPr>
        <p:spPr>
          <a:xfrm>
            <a:off x="2199861" y="1192695"/>
            <a:ext cx="5221356" cy="1633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 Chart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Revenue Achieved vs Revenue Target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0F73E7-2491-185B-3A71-67A5CD79841D}"/>
              </a:ext>
            </a:extLst>
          </p:cNvPr>
          <p:cNvSpPr/>
          <p:nvPr/>
        </p:nvSpPr>
        <p:spPr>
          <a:xfrm>
            <a:off x="7573617" y="1192694"/>
            <a:ext cx="4313583" cy="54532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Matrix Table which shows </a:t>
            </a:r>
            <a:r>
              <a:rPr lang="en-US" dirty="0">
                <a:solidFill>
                  <a:schemeClr val="tx1"/>
                </a:solidFill>
              </a:rPr>
              <a:t>Revenue by year month achieved by team/manager/employee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, Target by month years achieved by team/manager/employee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160945-3E01-2A51-42A0-787A0CC40970}"/>
              </a:ext>
            </a:extLst>
          </p:cNvPr>
          <p:cNvSpPr/>
          <p:nvPr/>
        </p:nvSpPr>
        <p:spPr>
          <a:xfrm>
            <a:off x="2199861" y="3096039"/>
            <a:ext cx="5221356" cy="1633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Revenue by sales representative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0D77DE-BF55-E1B2-C117-856C9E25E3C4}"/>
              </a:ext>
            </a:extLst>
          </p:cNvPr>
          <p:cNvSpPr/>
          <p:nvPr/>
        </p:nvSpPr>
        <p:spPr>
          <a:xfrm>
            <a:off x="2166723" y="4999384"/>
            <a:ext cx="5221356" cy="1633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Quantity sold per product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40B071A-A21E-AB37-09CF-7841959C0310}"/>
              </a:ext>
            </a:extLst>
          </p:cNvPr>
          <p:cNvSpPr/>
          <p:nvPr/>
        </p:nvSpPr>
        <p:spPr>
          <a:xfrm>
            <a:off x="437314" y="2761406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by Year</a:t>
            </a:r>
            <a:endParaRPr lang="en-IN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1DA61A-CF6F-81DE-80FF-4844348E44AD}"/>
              </a:ext>
            </a:extLst>
          </p:cNvPr>
          <p:cNvSpPr/>
          <p:nvPr/>
        </p:nvSpPr>
        <p:spPr>
          <a:xfrm>
            <a:off x="437314" y="3355273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by Months</a:t>
            </a:r>
            <a:endParaRPr lang="en-IN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3F7FAA-8173-1FEB-96AD-05E7E97DAB66}"/>
              </a:ext>
            </a:extLst>
          </p:cNvPr>
          <p:cNvSpPr/>
          <p:nvPr/>
        </p:nvSpPr>
        <p:spPr>
          <a:xfrm>
            <a:off x="437314" y="4580281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by  Team</a:t>
            </a:r>
            <a:endParaRPr lang="en-IN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37AD29-A2A4-B53C-9608-C463482724EA}"/>
              </a:ext>
            </a:extLst>
          </p:cNvPr>
          <p:cNvSpPr/>
          <p:nvPr/>
        </p:nvSpPr>
        <p:spPr>
          <a:xfrm>
            <a:off x="437318" y="5168343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by  Manager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4310E3-1236-7D1E-355E-A99D1831E9D7}"/>
              </a:ext>
            </a:extLst>
          </p:cNvPr>
          <p:cNvSpPr/>
          <p:nvPr/>
        </p:nvSpPr>
        <p:spPr>
          <a:xfrm>
            <a:off x="437317" y="5784567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by  Employee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0763A3-B3B3-F073-D5F5-CA795EF430AE}"/>
              </a:ext>
            </a:extLst>
          </p:cNvPr>
          <p:cNvSpPr/>
          <p:nvPr/>
        </p:nvSpPr>
        <p:spPr>
          <a:xfrm>
            <a:off x="437314" y="3960734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by  Product ID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F5C910-F3F3-F265-175E-48CB9A02DBD8}"/>
              </a:ext>
            </a:extLst>
          </p:cNvPr>
          <p:cNvSpPr/>
          <p:nvPr/>
        </p:nvSpPr>
        <p:spPr>
          <a:xfrm>
            <a:off x="437315" y="1581975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  <a:endParaRPr lang="en-I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077906C-B90D-79AF-9938-0F0E72909658}"/>
              </a:ext>
            </a:extLst>
          </p:cNvPr>
          <p:cNvSpPr/>
          <p:nvPr/>
        </p:nvSpPr>
        <p:spPr>
          <a:xfrm>
            <a:off x="437313" y="2130287"/>
            <a:ext cx="1258957" cy="470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page</a:t>
            </a:r>
          </a:p>
          <a:p>
            <a:pPr algn="ctr"/>
            <a:r>
              <a:rPr lang="en-US" sz="1200" dirty="0"/>
              <a:t>(page Navigator)</a:t>
            </a:r>
            <a:endParaRPr lang="en-IN" sz="12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8A19FF-AB5E-E4C5-D8F6-01AF7DD8CFC8}"/>
              </a:ext>
            </a:extLst>
          </p:cNvPr>
          <p:cNvCxnSpPr/>
          <p:nvPr/>
        </p:nvCxnSpPr>
        <p:spPr>
          <a:xfrm>
            <a:off x="1828800" y="1059305"/>
            <a:ext cx="0" cy="557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0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EC7075D396CC4FA0ECD433B055E248" ma:contentTypeVersion="3" ma:contentTypeDescription="Create a new document." ma:contentTypeScope="" ma:versionID="f7fe925291626e5bc2dba5fac9a60c55">
  <xsd:schema xmlns:xsd="http://www.w3.org/2001/XMLSchema" xmlns:xs="http://www.w3.org/2001/XMLSchema" xmlns:p="http://schemas.microsoft.com/office/2006/metadata/properties" xmlns:ns3="9b850827-5bab-4480-b69d-a98e232fe064" targetNamespace="http://schemas.microsoft.com/office/2006/metadata/properties" ma:root="true" ma:fieldsID="b4e3ae50350205b21ba3e9d406cc9208" ns3:_="">
    <xsd:import namespace="9b850827-5bab-4480-b69d-a98e232fe0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850827-5bab-4480-b69d-a98e232fe0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b850827-5bab-4480-b69d-a98e232fe064" xsi:nil="true"/>
  </documentManagement>
</p:properties>
</file>

<file path=customXml/itemProps1.xml><?xml version="1.0" encoding="utf-8"?>
<ds:datastoreItem xmlns:ds="http://schemas.openxmlformats.org/officeDocument/2006/customXml" ds:itemID="{12E07CB6-8323-4430-A698-D3B66AA21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850827-5bab-4480-b69d-a98e232fe0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045DAD-0DB5-43A7-9CDF-24A8AA5C0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3BF7DC-5B4D-4D70-BE2E-A120971F3A9D}">
  <ds:schemaRefs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9b850827-5bab-4480-b69d-a98e232fe06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150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Khamitkar</dc:creator>
  <cp:lastModifiedBy>Yash Khamitkar</cp:lastModifiedBy>
  <cp:revision>2</cp:revision>
  <dcterms:created xsi:type="dcterms:W3CDTF">2023-08-28T08:13:35Z</dcterms:created>
  <dcterms:modified xsi:type="dcterms:W3CDTF">2023-08-28T10:00:52Z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2023-08-28T08:45:15Z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e4509529-4484-4e73-ac08-5108e82a5c23</vt:lpwstr>
  </property>
  <property fmtid="{D5CDD505-2E9C-101B-9397-08002B2CF9AE}" pid="7" name="MSIP_Label_defa4170-0d19-0005-0004-bc88714345d2_ActionId">
    <vt:lpwstr>a6e0a93c-32d5-4f6c-9a43-74e71f92e15a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0x010100F1EC7075D396CC4FA0ECD433B055E248</vt:lpwstr>
  </property>
</Properties>
</file>