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81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8/18/2023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8/18/2023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8/18/2023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CEAEF-2F02-D6DC-75D3-1E8451622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418891"/>
            <a:ext cx="8991600" cy="1645920"/>
          </a:xfrm>
        </p:spPr>
        <p:txBody>
          <a:bodyPr>
            <a:normAutofit/>
          </a:bodyPr>
          <a:lstStyle/>
          <a:p>
            <a:r>
              <a:rPr lang="en-IN" b="1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Challenge 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184B5-507B-A589-76CB-91F82E8B3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384691"/>
            <a:ext cx="6801612" cy="736976"/>
          </a:xfrm>
        </p:spPr>
        <p:txBody>
          <a:bodyPr>
            <a:noAutofit/>
          </a:bodyPr>
          <a:lstStyle/>
          <a:p>
            <a:r>
              <a:rPr lang="en-US" sz="24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 1 - Steve's Car Showroom</a:t>
            </a:r>
          </a:p>
          <a:p>
            <a:r>
              <a:rPr lang="en-US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- </a:t>
            </a:r>
            <a:r>
              <a:rPr lang="en-US" sz="24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Steeldata</a:t>
            </a:r>
            <a:endParaRPr lang="en-US" sz="2400" b="1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erson in a suit and tie standing next to a red car&#10;&#10;Description automatically generated">
            <a:extLst>
              <a:ext uri="{FF2B5EF4-FFF2-40B4-BE49-F238E27FC236}">
                <a16:creationId xmlns:a16="http://schemas.microsoft.com/office/drawing/2014/main" id="{A9607288-662A-6A9A-82F7-DB29AED24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226" y="640079"/>
            <a:ext cx="2775547" cy="24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58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192FC8-3777-E560-4681-E303978CF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0" y="309493"/>
            <a:ext cx="5181600" cy="755374"/>
          </a:xfrm>
        </p:spPr>
        <p:txBody>
          <a:bodyPr>
            <a:normAutofit fontScale="90000"/>
          </a:bodyPr>
          <a:lstStyle/>
          <a:p>
            <a:br>
              <a:rPr lang="en-IN" b="1" i="0" dirty="0">
                <a:solidFill>
                  <a:srgbClr val="000000"/>
                </a:solidFill>
                <a:effectLst/>
                <a:latin typeface="Raleway" pitchFamily="2" charset="0"/>
              </a:rPr>
            </a:br>
            <a:r>
              <a:rPr lang="en-IN" b="1" i="0" dirty="0">
                <a:solidFill>
                  <a:srgbClr val="000000"/>
                </a:solidFill>
                <a:effectLst/>
                <a:latin typeface="Raleway" pitchFamily="2" charset="0"/>
              </a:rPr>
              <a:t>Questions</a:t>
            </a:r>
            <a:br>
              <a:rPr lang="en-IN" b="1" i="0" dirty="0">
                <a:solidFill>
                  <a:srgbClr val="000000"/>
                </a:solidFill>
                <a:effectLst/>
                <a:latin typeface="Raleway" pitchFamily="2" charset="0"/>
              </a:rPr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D43ECF-F9E9-FD25-29FD-47DBEAEA1E14}"/>
              </a:ext>
            </a:extLst>
          </p:cNvPr>
          <p:cNvSpPr txBox="1"/>
          <p:nvPr/>
        </p:nvSpPr>
        <p:spPr>
          <a:xfrm>
            <a:off x="331304" y="1404730"/>
            <a:ext cx="1126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1. What are the details of all cars purchased in the year 2022?</a:t>
            </a:r>
            <a:endParaRPr lang="en-IN" dirty="0"/>
          </a:p>
        </p:txBody>
      </p:sp>
      <p:pic>
        <p:nvPicPr>
          <p:cNvPr id="13" name="Picture 12" descr="A close-up of a computer code&#10;&#10;Description automatically generated">
            <a:extLst>
              <a:ext uri="{FF2B5EF4-FFF2-40B4-BE49-F238E27FC236}">
                <a16:creationId xmlns:a16="http://schemas.microsoft.com/office/drawing/2014/main" id="{11A15D7E-8309-276D-6AB1-25DA85FB7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976" y="2224637"/>
            <a:ext cx="6484047" cy="1186736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36DDA3CC-6742-071D-D644-7DEC61629B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437"/>
          <a:stretch/>
        </p:blipFill>
        <p:spPr>
          <a:xfrm>
            <a:off x="1361414" y="3718141"/>
            <a:ext cx="9469171" cy="274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38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D43ECF-F9E9-FD25-29FD-47DBEAEA1E14}"/>
              </a:ext>
            </a:extLst>
          </p:cNvPr>
          <p:cNvSpPr txBox="1"/>
          <p:nvPr/>
        </p:nvSpPr>
        <p:spPr>
          <a:xfrm>
            <a:off x="278295" y="284822"/>
            <a:ext cx="1126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>
                <a:solidFill>
                  <a:srgbClr val="000000"/>
                </a:solidFill>
                <a:effectLst/>
                <a:latin typeface="Raleway" pitchFamily="2" charset="0"/>
              </a:rPr>
              <a:t>Creating Master Table For The Ease of Calculation.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8B5985-9A58-EDE6-AC3E-D0F8EB3C1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666" y="675316"/>
            <a:ext cx="8238668" cy="9212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E514EA-E5C6-1A3D-1931-DD86367158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76666" y="1674041"/>
            <a:ext cx="8238668" cy="333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95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D43ECF-F9E9-FD25-29FD-47DBEAEA1E14}"/>
              </a:ext>
            </a:extLst>
          </p:cNvPr>
          <p:cNvSpPr txBox="1"/>
          <p:nvPr/>
        </p:nvSpPr>
        <p:spPr>
          <a:xfrm>
            <a:off x="278295" y="172278"/>
            <a:ext cx="1126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2. What is the total number of cars sold by each salesperson?</a:t>
            </a:r>
            <a:endParaRPr lang="en-IN" dirty="0"/>
          </a:p>
        </p:txBody>
      </p:sp>
      <p:pic>
        <p:nvPicPr>
          <p:cNvPr id="7" name="Picture 6" descr="A close up of a computer screen&#10;&#10;Description automatically generated">
            <a:extLst>
              <a:ext uri="{FF2B5EF4-FFF2-40B4-BE49-F238E27FC236}">
                <a16:creationId xmlns:a16="http://schemas.microsoft.com/office/drawing/2014/main" id="{F2019D5D-F2BE-F31C-368C-C29C48942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212" y="551685"/>
            <a:ext cx="7863573" cy="10168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FC4D88-23F7-380C-1870-C9C6672719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71380" y="1624709"/>
            <a:ext cx="5849239" cy="17939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64E2A2-603D-C286-1C8D-7D74DD07B0AC}"/>
              </a:ext>
            </a:extLst>
          </p:cNvPr>
          <p:cNvSpPr txBox="1"/>
          <p:nvPr/>
        </p:nvSpPr>
        <p:spPr>
          <a:xfrm>
            <a:off x="0" y="3451473"/>
            <a:ext cx="1126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3. What is the total revenue generated by each salesperson?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B436740-280C-1D35-D0A0-3C7854EF7A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359"/>
          <a:stretch/>
        </p:blipFill>
        <p:spPr>
          <a:xfrm>
            <a:off x="2164212" y="3853658"/>
            <a:ext cx="7863573" cy="9171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5F0849-BC98-719C-7B0D-5F8DCC9ED0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r="5551" b="6749"/>
          <a:stretch/>
        </p:blipFill>
        <p:spPr>
          <a:xfrm>
            <a:off x="3603029" y="4904414"/>
            <a:ext cx="4058289" cy="179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66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96CD12-3796-7CAD-6D09-025B82AFA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939" y="780756"/>
            <a:ext cx="10174120" cy="1105054"/>
          </a:xfrm>
          <a:prstGeom prst="rect">
            <a:avLst/>
          </a:prstGeom>
        </p:spPr>
      </p:pic>
      <p:pic>
        <p:nvPicPr>
          <p:cNvPr id="11" name="Picture 10" descr="A screenshot of a car list&#10;&#10;Description automatically generated">
            <a:extLst>
              <a:ext uri="{FF2B5EF4-FFF2-40B4-BE49-F238E27FC236}">
                <a16:creationId xmlns:a16="http://schemas.microsoft.com/office/drawing/2014/main" id="{0B469BC1-4094-0FB9-8293-02AF5A3AE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548" y="2215682"/>
            <a:ext cx="5934903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067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-up of words&#10;&#10;Description automatically generated">
            <a:extLst>
              <a:ext uri="{FF2B5EF4-FFF2-40B4-BE49-F238E27FC236}">
                <a16:creationId xmlns:a16="http://schemas.microsoft.com/office/drawing/2014/main" id="{009A017F-2DD0-7045-565F-CF60E9BEA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545" y="185871"/>
            <a:ext cx="5934903" cy="1105054"/>
          </a:xfrm>
          <a:prstGeom prst="rect">
            <a:avLst/>
          </a:prstGeom>
        </p:spPr>
      </p:pic>
      <p:pic>
        <p:nvPicPr>
          <p:cNvPr id="4" name="Picture 3" descr="A screenshot of a screen&#10;&#10;Description automatically generated">
            <a:extLst>
              <a:ext uri="{FF2B5EF4-FFF2-40B4-BE49-F238E27FC236}">
                <a16:creationId xmlns:a16="http://schemas.microsoft.com/office/drawing/2014/main" id="{1C0BED9F-F193-4147-A447-ADBFFB1DA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915" y="1370511"/>
            <a:ext cx="2410161" cy="2743583"/>
          </a:xfrm>
          <a:prstGeom prst="rect">
            <a:avLst/>
          </a:prstGeom>
        </p:spPr>
      </p:pic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AEFBE3C0-1F7E-8827-E4E1-A3C80C1D9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6439" y="5648864"/>
            <a:ext cx="7459116" cy="10574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5BD0FA-907C-48D3-BCC1-0FB5C1485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121" y="4193681"/>
            <a:ext cx="11307753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54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451C68-0349-5B64-B254-2FEA8CCFF6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295749" y="2075803"/>
            <a:ext cx="3600499" cy="11628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1B4C6B-6986-D15D-1714-BCB16ADC61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95749" y="5068808"/>
            <a:ext cx="3600499" cy="1134788"/>
          </a:xfrm>
          <a:prstGeom prst="rect">
            <a:avLst/>
          </a:prstGeom>
        </p:spPr>
      </p:pic>
      <p:pic>
        <p:nvPicPr>
          <p:cNvPr id="11" name="Picture 10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AABF039D-4989-B6D3-75B3-CAD85370A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821" y="506769"/>
            <a:ext cx="9568357" cy="1388297"/>
          </a:xfrm>
          <a:prstGeom prst="rect">
            <a:avLst/>
          </a:prstGeom>
        </p:spPr>
      </p:pic>
      <p:pic>
        <p:nvPicPr>
          <p:cNvPr id="13" name="Picture 12" descr="A close up of text&#10;&#10;Description automatically generated">
            <a:extLst>
              <a:ext uri="{FF2B5EF4-FFF2-40B4-BE49-F238E27FC236}">
                <a16:creationId xmlns:a16="http://schemas.microsoft.com/office/drawing/2014/main" id="{D9E85A5F-8EFE-4F5A-D6D0-D83EE9553B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1821" y="3496197"/>
            <a:ext cx="9568358" cy="131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588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451C68-0349-5B64-B254-2FEA8CCFF6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11971" y="1869573"/>
            <a:ext cx="6364165" cy="15594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1B4C6B-6986-D15D-1714-BCB16ADC61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50945" y="4792273"/>
            <a:ext cx="4690109" cy="18287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BF039D-4989-B6D3-75B3-CAD85370A6E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49991" y="460427"/>
            <a:ext cx="10092018" cy="13543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E85A5F-8EFE-4F5A-D6D0-D83EE9553B4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049991" y="3520916"/>
            <a:ext cx="10088126" cy="116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5400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107</TotalTime>
  <Words>65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Gill Sans MT</vt:lpstr>
      <vt:lpstr>Raleway</vt:lpstr>
      <vt:lpstr>Times New Roman</vt:lpstr>
      <vt:lpstr>Parcel</vt:lpstr>
      <vt:lpstr>SQL Challenge  1</vt:lpstr>
      <vt:lpstr> Questions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Challenge  1</dc:title>
  <dc:creator>Yash Khamitkar</dc:creator>
  <cp:lastModifiedBy>Yash Khamitkar</cp:lastModifiedBy>
  <cp:revision>5</cp:revision>
  <dcterms:created xsi:type="dcterms:W3CDTF">2023-08-18T06:09:12Z</dcterms:created>
  <dcterms:modified xsi:type="dcterms:W3CDTF">2023-08-18T08:22:16Z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2023-08-18T06:34:21Z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e4509529-4484-4e73-ac08-5108e82a5c23</vt:lpwstr>
  </property>
  <property fmtid="{D5CDD505-2E9C-101B-9397-08002B2CF9AE}" pid="7" name="MSIP_Label_defa4170-0d19-0005-0004-bc88714345d2_ActionId">
    <vt:lpwstr>14748677-e4c8-4a65-9631-61d2a3804db1</vt:lpwstr>
  </property>
  <property fmtid="{D5CDD505-2E9C-101B-9397-08002B2CF9AE}" pid="8" name="MSIP_Label_defa4170-0d19-0005-0004-bc88714345d2_ContentBits">
    <vt:lpwstr>0</vt:lpwstr>
  </property>
</Properties>
</file>