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</p:sldIdLst>
  <p:sldSz cx="6070600" cy="3422650"/>
  <p:notesSz cx="6070600" cy="34226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55771" y="1061021"/>
            <a:ext cx="5165407" cy="7187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11542" y="1916684"/>
            <a:ext cx="4253865" cy="8556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03847" y="787209"/>
            <a:ext cx="2643473" cy="22589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129629" y="787209"/>
            <a:ext cx="2643473" cy="22589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3847" y="136906"/>
            <a:ext cx="5469255" cy="5476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3847" y="787209"/>
            <a:ext cx="5469255" cy="22589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066163" y="3183064"/>
            <a:ext cx="1944624" cy="1711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03847" y="3183064"/>
            <a:ext cx="1397698" cy="1711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375404" y="3183064"/>
            <a:ext cx="1397698" cy="1711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jp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jp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jp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jp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jp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.jp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jp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5.jp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jp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7.jp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8.jp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9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.jpg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1.jpg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2.jpg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3.jpg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4.jpg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5.jpg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6.jpg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7.jpg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8.jpg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9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0.jpg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1.jpg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2.jpg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3.jpg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4.jpg"/></Relationships>
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5.jpg"/></Relationships>
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6.jpg"/></Relationships>
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7.jpg"/></Relationships>
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8.jpg"/></Relationships>

</file>

<file path=ppt/slides/_rels/slide5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9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6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0.jpg"/></Relationships>

</file>

<file path=ppt/slides/_rels/slide6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1.jpg"/></Relationships>

</file>

<file path=ppt/slides/_rels/slide6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2.jpg"/></Relationships>

</file>

<file path=ppt/slides/_rels/slide6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3.jpg"/></Relationships>

</file>

<file path=ppt/slides/_rels/slide6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4.jpg"/></Relationships>

</file>

<file path=ppt/slides/_rels/slide6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5.jpg"/></Relationships>

</file>

<file path=ppt/slides/_rels/slide6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6.jpg"/></Relationships>

</file>

<file path=ppt/slides/_rels/slide6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7.jpg"/></Relationships>

</file>

<file path=ppt/slides/_rels/slide6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8.jpg"/></Relationships>

</file>

<file path=ppt/slides/_rels/slide6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9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7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0.jpg"/></Relationships>

</file>

<file path=ppt/slides/_rels/slide7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1.jpg"/></Relationships>

</file>

<file path=ppt/slides/_rels/slide7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2.jpg"/></Relationships>

</file>

<file path=ppt/slides/_rels/slide7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3.jpg"/></Relationships>

</file>

<file path=ppt/slides/_rels/slide7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4.jpg"/></Relationships>

</file>

<file path=ppt/slides/_rels/slide7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5.jpg"/></Relationships>

</file>

<file path=ppt/slides/_rels/slide7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6.jpg"/></Relationships>

</file>

<file path=ppt/slides/_rels/slide7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7.jpg"/></Relationships>

</file>

<file path=ppt/slides/_rels/slide7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8.jpg"/></Relationships>

</file>

<file path=ppt/slides/_rels/slide7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9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8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0.jpg"/></Relationships>

</file>

<file path=ppt/slides/_rels/slide8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1.jpg"/></Relationships>

</file>

<file path=ppt/slides/_rels/slide8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9.jpg"/></Relationships>

</file>

<file path=ppt/slides/_rels/slide8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2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362075"/>
            <a:ext cx="6076950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6200"/>
            <a:ext cx="6076950" cy="33432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6200"/>
            <a:ext cx="6076950" cy="33432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6200"/>
            <a:ext cx="6076950" cy="33432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47800"/>
            <a:ext cx="6076950" cy="19716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362075"/>
            <a:ext cx="6076950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6200"/>
            <a:ext cx="6076950" cy="33432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6200"/>
            <a:ext cx="6076950" cy="334327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6200"/>
            <a:ext cx="6076950" cy="334327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6200"/>
            <a:ext cx="6076950" cy="33432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6200"/>
            <a:ext cx="6076950" cy="334327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6200"/>
            <a:ext cx="6076950" cy="334327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6200"/>
            <a:ext cx="6076950" cy="33432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47800"/>
            <a:ext cx="6076950" cy="197167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47800"/>
            <a:ext cx="6076950" cy="197167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47800"/>
            <a:ext cx="6076950" cy="197167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6200"/>
            <a:ext cx="6076950" cy="3343275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47800"/>
            <a:ext cx="6076950" cy="19716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6200"/>
            <a:ext cx="6076950" cy="3343275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6200"/>
            <a:ext cx="6076950" cy="3343275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6200"/>
            <a:ext cx="6076950" cy="3343275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6200"/>
            <a:ext cx="6076950" cy="33432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362075"/>
            <a:ext cx="6076950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6200"/>
            <a:ext cx="6076950" cy="3343275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6200"/>
            <a:ext cx="6076950" cy="33432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47800"/>
            <a:ext cx="6076950" cy="1971675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6200"/>
            <a:ext cx="6076950" cy="3343275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6200"/>
            <a:ext cx="6076950" cy="3343275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2400"/>
            <a:ext cx="6076950" cy="32670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6200"/>
            <a:ext cx="6076950" cy="33432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2023-09-25T03:48:45Z</dcterms:created>
  <dcterms:modified xsi:type="dcterms:W3CDTF">2023-09-25T03:48:45Z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2023-09-25T00:00:00Z</vt:filetime>
  </property>
  <property fmtid="{D5CDD505-2E9C-101B-9397-08002B2CF9AE}" pid="3" name="LastSaved">
    <vt:filetime>2023-09-25T00:00:00Z</vt:filetime>
  </property>
</Properties>
</file>