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5"/>
  </p:notesMasterIdLst>
  <p:handoutMasterIdLst>
    <p:handoutMasterId r:id="rId16"/>
  </p:handoutMasterIdLst>
  <p:sldIdLst>
    <p:sldId id="488" r:id="rId2"/>
    <p:sldId id="49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9" r:id="rId12"/>
    <p:sldId id="500" r:id="rId13"/>
    <p:sldId id="501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B5D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27733-659D-487C-8771-ED3AD6E3C8A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E51FD9B-14DD-4B7B-897E-C33EFD42D4A6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Throwable</a:t>
          </a:r>
        </a:p>
      </dgm:t>
    </dgm:pt>
    <dgm:pt modelId="{F6A3BFAD-62E0-466F-8D4E-CBFBB3875171}" type="parTrans" cxnId="{B725E790-0A2A-4DB7-BFE9-44CD94EC97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5450-F5D1-4F2A-9FB6-04E27F7DABE3}" type="sibTrans" cxnId="{B725E790-0A2A-4DB7-BFE9-44CD94EC97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152761-8E04-40F6-AA5F-20C00E4395A5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Exception</a:t>
          </a:r>
          <a:endParaRPr lang="en-US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69AB44-0C63-44B3-963F-515406D2D039}" type="parTrans" cxnId="{F2908948-A469-4EBB-86C9-10C8B6D7CD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3D049-A612-4EE4-BE59-B5AB95AE0214}" type="sibTrans" cxnId="{F2908948-A469-4EBB-86C9-10C8B6D7CD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F4B1A8-C24D-42B6-8B91-E68A9A114605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RuntimeException</a:t>
          </a:r>
          <a:endParaRPr lang="en-US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70D925-E3C1-4F96-A5CA-695A8E469764}" type="parTrans" cxnId="{FB76CDBA-08CD-4AE7-B5A6-81A3A274491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15F5B1-6D59-4339-BE99-76C2A41B4D81}" type="sibTrans" cxnId="{FB76CDBA-08CD-4AE7-B5A6-81A3A274491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7840B0-F056-4A32-9D95-452FD7262204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Error</a:t>
          </a:r>
          <a:endParaRPr lang="en-US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4EA33B-AC5F-4246-83B8-2ECCCBFC3CA0}" type="parTrans" cxnId="{909AAF6A-4365-4109-9B90-45532D30EF8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9CED07-8CAD-4BFF-BAA1-87F6D2616A3B}" type="sibTrans" cxnId="{909AAF6A-4365-4109-9B90-45532D30EF8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991878-653E-4C32-B791-73C40C7CA125}" type="pres">
      <dgm:prSet presAssocID="{86827733-659D-487C-8771-ED3AD6E3C8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DF2247-0B50-4CB7-8813-7C066D55EE51}" type="pres">
      <dgm:prSet presAssocID="{86827733-659D-487C-8771-ED3AD6E3C8A1}" presName="hierFlow" presStyleCnt="0"/>
      <dgm:spPr/>
    </dgm:pt>
    <dgm:pt modelId="{E7552C44-C0BF-421E-ABFA-07C747BB7ABE}" type="pres">
      <dgm:prSet presAssocID="{86827733-659D-487C-8771-ED3AD6E3C8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6DFA743-FECA-44E0-87FE-C1B8939FC463}" type="pres">
      <dgm:prSet presAssocID="{CE51FD9B-14DD-4B7B-897E-C33EFD42D4A6}" presName="Name14" presStyleCnt="0"/>
      <dgm:spPr/>
    </dgm:pt>
    <dgm:pt modelId="{217FF12F-9118-4BC0-8B35-2993FACEA285}" type="pres">
      <dgm:prSet presAssocID="{CE51FD9B-14DD-4B7B-897E-C33EFD42D4A6}" presName="level1Shape" presStyleLbl="node0" presStyleIdx="0" presStyleCnt="1">
        <dgm:presLayoutVars>
          <dgm:chPref val="3"/>
        </dgm:presLayoutVars>
      </dgm:prSet>
      <dgm:spPr/>
    </dgm:pt>
    <dgm:pt modelId="{3D135A79-DE9A-41AC-8F90-07CB80CAF142}" type="pres">
      <dgm:prSet presAssocID="{CE51FD9B-14DD-4B7B-897E-C33EFD42D4A6}" presName="hierChild2" presStyleCnt="0"/>
      <dgm:spPr/>
    </dgm:pt>
    <dgm:pt modelId="{ED21177F-D8E8-411C-98E5-C236BBCDCB1F}" type="pres">
      <dgm:prSet presAssocID="{D669AB44-0C63-44B3-963F-515406D2D039}" presName="Name19" presStyleLbl="parChTrans1D2" presStyleIdx="0" presStyleCnt="2"/>
      <dgm:spPr/>
    </dgm:pt>
    <dgm:pt modelId="{71922E9F-F463-4F3E-9ADB-CC0388DC5240}" type="pres">
      <dgm:prSet presAssocID="{50152761-8E04-40F6-AA5F-20C00E4395A5}" presName="Name21" presStyleCnt="0"/>
      <dgm:spPr/>
    </dgm:pt>
    <dgm:pt modelId="{1C7C03BB-7B45-4C9F-8A0F-6255DD1622F9}" type="pres">
      <dgm:prSet presAssocID="{50152761-8E04-40F6-AA5F-20C00E4395A5}" presName="level2Shape" presStyleLbl="node2" presStyleIdx="0" presStyleCnt="2"/>
      <dgm:spPr/>
    </dgm:pt>
    <dgm:pt modelId="{04008422-A6D1-4D2C-A8F5-8E21C520868A}" type="pres">
      <dgm:prSet presAssocID="{50152761-8E04-40F6-AA5F-20C00E4395A5}" presName="hierChild3" presStyleCnt="0"/>
      <dgm:spPr/>
    </dgm:pt>
    <dgm:pt modelId="{FC169ACD-8FCA-4CA5-B7BA-2FB8C5D8E3A7}" type="pres">
      <dgm:prSet presAssocID="{B470D925-E3C1-4F96-A5CA-695A8E469764}" presName="Name19" presStyleLbl="parChTrans1D3" presStyleIdx="0" presStyleCnt="1"/>
      <dgm:spPr/>
    </dgm:pt>
    <dgm:pt modelId="{88207692-80DF-4DC9-A3FD-7F11D9D19F28}" type="pres">
      <dgm:prSet presAssocID="{E4F4B1A8-C24D-42B6-8B91-E68A9A114605}" presName="Name21" presStyleCnt="0"/>
      <dgm:spPr/>
    </dgm:pt>
    <dgm:pt modelId="{96E255BD-05D9-486D-A0CD-A99783945778}" type="pres">
      <dgm:prSet presAssocID="{E4F4B1A8-C24D-42B6-8B91-E68A9A114605}" presName="level2Shape" presStyleLbl="node3" presStyleIdx="0" presStyleCnt="1" custScaleX="120180"/>
      <dgm:spPr/>
    </dgm:pt>
    <dgm:pt modelId="{AA652EA4-E494-42F8-A83C-30A9CE56C9E2}" type="pres">
      <dgm:prSet presAssocID="{E4F4B1A8-C24D-42B6-8B91-E68A9A114605}" presName="hierChild3" presStyleCnt="0"/>
      <dgm:spPr/>
    </dgm:pt>
    <dgm:pt modelId="{8DDCEABA-8F95-4B9D-8B79-0E7F3987B8E8}" type="pres">
      <dgm:prSet presAssocID="{EA4EA33B-AC5F-4246-83B8-2ECCCBFC3CA0}" presName="Name19" presStyleLbl="parChTrans1D2" presStyleIdx="1" presStyleCnt="2"/>
      <dgm:spPr/>
    </dgm:pt>
    <dgm:pt modelId="{AFF09BEA-3DC1-43E4-9FE0-221693BDA0F2}" type="pres">
      <dgm:prSet presAssocID="{3D7840B0-F056-4A32-9D95-452FD7262204}" presName="Name21" presStyleCnt="0"/>
      <dgm:spPr/>
    </dgm:pt>
    <dgm:pt modelId="{D541C5B7-23ED-4567-808F-F28A0C5AFAD1}" type="pres">
      <dgm:prSet presAssocID="{3D7840B0-F056-4A32-9D95-452FD7262204}" presName="level2Shape" presStyleLbl="node2" presStyleIdx="1" presStyleCnt="2"/>
      <dgm:spPr/>
    </dgm:pt>
    <dgm:pt modelId="{BD942AD5-ADA6-4AD5-92E0-072959334FB2}" type="pres">
      <dgm:prSet presAssocID="{3D7840B0-F056-4A32-9D95-452FD7262204}" presName="hierChild3" presStyleCnt="0"/>
      <dgm:spPr/>
    </dgm:pt>
    <dgm:pt modelId="{3A05F40C-C3B4-41BC-8F45-1C3A76445A5E}" type="pres">
      <dgm:prSet presAssocID="{86827733-659D-487C-8771-ED3AD6E3C8A1}" presName="bgShapesFlow" presStyleCnt="0"/>
      <dgm:spPr/>
    </dgm:pt>
  </dgm:ptLst>
  <dgm:cxnLst>
    <dgm:cxn modelId="{DC38C600-90AD-4781-8D89-5BEB6E0BA011}" type="presOf" srcId="{3D7840B0-F056-4A32-9D95-452FD7262204}" destId="{D541C5B7-23ED-4567-808F-F28A0C5AFAD1}" srcOrd="0" destOrd="0" presId="urn:microsoft.com/office/officeart/2005/8/layout/hierarchy6"/>
    <dgm:cxn modelId="{A5160C15-D1FD-46FB-83D5-5DCA2B3F27B3}" type="presOf" srcId="{EA4EA33B-AC5F-4246-83B8-2ECCCBFC3CA0}" destId="{8DDCEABA-8F95-4B9D-8B79-0E7F3987B8E8}" srcOrd="0" destOrd="0" presId="urn:microsoft.com/office/officeart/2005/8/layout/hierarchy6"/>
    <dgm:cxn modelId="{CDDD4826-6F7E-47A2-9143-2DD515C430D3}" type="presOf" srcId="{E4F4B1A8-C24D-42B6-8B91-E68A9A114605}" destId="{96E255BD-05D9-486D-A0CD-A99783945778}" srcOrd="0" destOrd="0" presId="urn:microsoft.com/office/officeart/2005/8/layout/hierarchy6"/>
    <dgm:cxn modelId="{F2908948-A469-4EBB-86C9-10C8B6D7CD80}" srcId="{CE51FD9B-14DD-4B7B-897E-C33EFD42D4A6}" destId="{50152761-8E04-40F6-AA5F-20C00E4395A5}" srcOrd="0" destOrd="0" parTransId="{D669AB44-0C63-44B3-963F-515406D2D039}" sibTransId="{CE13D049-A612-4EE4-BE59-B5AB95AE0214}"/>
    <dgm:cxn modelId="{909AAF6A-4365-4109-9B90-45532D30EF89}" srcId="{CE51FD9B-14DD-4B7B-897E-C33EFD42D4A6}" destId="{3D7840B0-F056-4A32-9D95-452FD7262204}" srcOrd="1" destOrd="0" parTransId="{EA4EA33B-AC5F-4246-83B8-2ECCCBFC3CA0}" sibTransId="{1D9CED07-8CAD-4BFF-BAA1-87F6D2616A3B}"/>
    <dgm:cxn modelId="{44E8B979-8176-4FC1-86DB-B684F9A5DE14}" type="presOf" srcId="{B470D925-E3C1-4F96-A5CA-695A8E469764}" destId="{FC169ACD-8FCA-4CA5-B7BA-2FB8C5D8E3A7}" srcOrd="0" destOrd="0" presId="urn:microsoft.com/office/officeart/2005/8/layout/hierarchy6"/>
    <dgm:cxn modelId="{B725E790-0A2A-4DB7-BFE9-44CD94EC9794}" srcId="{86827733-659D-487C-8771-ED3AD6E3C8A1}" destId="{CE51FD9B-14DD-4B7B-897E-C33EFD42D4A6}" srcOrd="0" destOrd="0" parTransId="{F6A3BFAD-62E0-466F-8D4E-CBFBB3875171}" sibTransId="{03B65450-F5D1-4F2A-9FB6-04E27F7DABE3}"/>
    <dgm:cxn modelId="{0D1E059A-CD3F-4335-8EE8-3638C89B6ED8}" type="presOf" srcId="{D669AB44-0C63-44B3-963F-515406D2D039}" destId="{ED21177F-D8E8-411C-98E5-C236BBCDCB1F}" srcOrd="0" destOrd="0" presId="urn:microsoft.com/office/officeart/2005/8/layout/hierarchy6"/>
    <dgm:cxn modelId="{FB76CDBA-08CD-4AE7-B5A6-81A3A2744913}" srcId="{50152761-8E04-40F6-AA5F-20C00E4395A5}" destId="{E4F4B1A8-C24D-42B6-8B91-E68A9A114605}" srcOrd="0" destOrd="0" parTransId="{B470D925-E3C1-4F96-A5CA-695A8E469764}" sibTransId="{A415F5B1-6D59-4339-BE99-76C2A41B4D81}"/>
    <dgm:cxn modelId="{5D3738C0-7CD4-44A0-A85E-3AE264FBBFB7}" type="presOf" srcId="{86827733-659D-487C-8771-ED3AD6E3C8A1}" destId="{F5991878-653E-4C32-B791-73C40C7CA125}" srcOrd="0" destOrd="0" presId="urn:microsoft.com/office/officeart/2005/8/layout/hierarchy6"/>
    <dgm:cxn modelId="{B8D9F6E5-A6C9-4DAB-9990-BECCCEB52DDF}" type="presOf" srcId="{CE51FD9B-14DD-4B7B-897E-C33EFD42D4A6}" destId="{217FF12F-9118-4BC0-8B35-2993FACEA285}" srcOrd="0" destOrd="0" presId="urn:microsoft.com/office/officeart/2005/8/layout/hierarchy6"/>
    <dgm:cxn modelId="{795C63EE-CB1A-40F6-96A6-139174BC5C53}" type="presOf" srcId="{50152761-8E04-40F6-AA5F-20C00E4395A5}" destId="{1C7C03BB-7B45-4C9F-8A0F-6255DD1622F9}" srcOrd="0" destOrd="0" presId="urn:microsoft.com/office/officeart/2005/8/layout/hierarchy6"/>
    <dgm:cxn modelId="{8E7E005E-1195-4B50-99DA-854E93BB0762}" type="presParOf" srcId="{F5991878-653E-4C32-B791-73C40C7CA125}" destId="{FEDF2247-0B50-4CB7-8813-7C066D55EE51}" srcOrd="0" destOrd="0" presId="urn:microsoft.com/office/officeart/2005/8/layout/hierarchy6"/>
    <dgm:cxn modelId="{2791DFDF-7D11-4FDA-9A5F-353996F7D90C}" type="presParOf" srcId="{FEDF2247-0B50-4CB7-8813-7C066D55EE51}" destId="{E7552C44-C0BF-421E-ABFA-07C747BB7ABE}" srcOrd="0" destOrd="0" presId="urn:microsoft.com/office/officeart/2005/8/layout/hierarchy6"/>
    <dgm:cxn modelId="{09537E64-E999-4058-B149-88075BDFC715}" type="presParOf" srcId="{E7552C44-C0BF-421E-ABFA-07C747BB7ABE}" destId="{86DFA743-FECA-44E0-87FE-C1B8939FC463}" srcOrd="0" destOrd="0" presId="urn:microsoft.com/office/officeart/2005/8/layout/hierarchy6"/>
    <dgm:cxn modelId="{6EAC5D5D-F1F9-437C-8A19-E1954DEB3170}" type="presParOf" srcId="{86DFA743-FECA-44E0-87FE-C1B8939FC463}" destId="{217FF12F-9118-4BC0-8B35-2993FACEA285}" srcOrd="0" destOrd="0" presId="urn:microsoft.com/office/officeart/2005/8/layout/hierarchy6"/>
    <dgm:cxn modelId="{C592DCD8-9526-45A6-B6E4-9EA582F15DA0}" type="presParOf" srcId="{86DFA743-FECA-44E0-87FE-C1B8939FC463}" destId="{3D135A79-DE9A-41AC-8F90-07CB80CAF142}" srcOrd="1" destOrd="0" presId="urn:microsoft.com/office/officeart/2005/8/layout/hierarchy6"/>
    <dgm:cxn modelId="{E811B03E-DAF7-410B-8FAB-E5408238E4B3}" type="presParOf" srcId="{3D135A79-DE9A-41AC-8F90-07CB80CAF142}" destId="{ED21177F-D8E8-411C-98E5-C236BBCDCB1F}" srcOrd="0" destOrd="0" presId="urn:microsoft.com/office/officeart/2005/8/layout/hierarchy6"/>
    <dgm:cxn modelId="{EAAAE1AA-7589-4C4C-9836-7B32733A1192}" type="presParOf" srcId="{3D135A79-DE9A-41AC-8F90-07CB80CAF142}" destId="{71922E9F-F463-4F3E-9ADB-CC0388DC5240}" srcOrd="1" destOrd="0" presId="urn:microsoft.com/office/officeart/2005/8/layout/hierarchy6"/>
    <dgm:cxn modelId="{3354F4F2-7A8E-49D2-9062-F730EFAE66AB}" type="presParOf" srcId="{71922E9F-F463-4F3E-9ADB-CC0388DC5240}" destId="{1C7C03BB-7B45-4C9F-8A0F-6255DD1622F9}" srcOrd="0" destOrd="0" presId="urn:microsoft.com/office/officeart/2005/8/layout/hierarchy6"/>
    <dgm:cxn modelId="{5A490C9B-32A6-4195-B788-5DD7B743F1C3}" type="presParOf" srcId="{71922E9F-F463-4F3E-9ADB-CC0388DC5240}" destId="{04008422-A6D1-4D2C-A8F5-8E21C520868A}" srcOrd="1" destOrd="0" presId="urn:microsoft.com/office/officeart/2005/8/layout/hierarchy6"/>
    <dgm:cxn modelId="{038D69D5-5B7F-4CD0-B761-D8978F6D3CB0}" type="presParOf" srcId="{04008422-A6D1-4D2C-A8F5-8E21C520868A}" destId="{FC169ACD-8FCA-4CA5-B7BA-2FB8C5D8E3A7}" srcOrd="0" destOrd="0" presId="urn:microsoft.com/office/officeart/2005/8/layout/hierarchy6"/>
    <dgm:cxn modelId="{304D1479-DE1A-4065-8E9A-AAA693BD6D79}" type="presParOf" srcId="{04008422-A6D1-4D2C-A8F5-8E21C520868A}" destId="{88207692-80DF-4DC9-A3FD-7F11D9D19F28}" srcOrd="1" destOrd="0" presId="urn:microsoft.com/office/officeart/2005/8/layout/hierarchy6"/>
    <dgm:cxn modelId="{D5AF2AAA-B767-4FBB-BCC1-0F2C611CA913}" type="presParOf" srcId="{88207692-80DF-4DC9-A3FD-7F11D9D19F28}" destId="{96E255BD-05D9-486D-A0CD-A99783945778}" srcOrd="0" destOrd="0" presId="urn:microsoft.com/office/officeart/2005/8/layout/hierarchy6"/>
    <dgm:cxn modelId="{95C8DBF6-F2EA-4967-AB50-A7F1576ADC25}" type="presParOf" srcId="{88207692-80DF-4DC9-A3FD-7F11D9D19F28}" destId="{AA652EA4-E494-42F8-A83C-30A9CE56C9E2}" srcOrd="1" destOrd="0" presId="urn:microsoft.com/office/officeart/2005/8/layout/hierarchy6"/>
    <dgm:cxn modelId="{71F3FCA4-83AA-41F3-8AFC-BC96F2453E77}" type="presParOf" srcId="{3D135A79-DE9A-41AC-8F90-07CB80CAF142}" destId="{8DDCEABA-8F95-4B9D-8B79-0E7F3987B8E8}" srcOrd="2" destOrd="0" presId="urn:microsoft.com/office/officeart/2005/8/layout/hierarchy6"/>
    <dgm:cxn modelId="{D4B054C8-3E7C-481E-968E-C5A770D3DF70}" type="presParOf" srcId="{3D135A79-DE9A-41AC-8F90-07CB80CAF142}" destId="{AFF09BEA-3DC1-43E4-9FE0-221693BDA0F2}" srcOrd="3" destOrd="0" presId="urn:microsoft.com/office/officeart/2005/8/layout/hierarchy6"/>
    <dgm:cxn modelId="{BE46CA93-EEE5-44D3-B9E7-B45C8F993597}" type="presParOf" srcId="{AFF09BEA-3DC1-43E4-9FE0-221693BDA0F2}" destId="{D541C5B7-23ED-4567-808F-F28A0C5AFAD1}" srcOrd="0" destOrd="0" presId="urn:microsoft.com/office/officeart/2005/8/layout/hierarchy6"/>
    <dgm:cxn modelId="{1B2DE34B-BBAD-4A85-BB71-F6726A6A31D9}" type="presParOf" srcId="{AFF09BEA-3DC1-43E4-9FE0-221693BDA0F2}" destId="{BD942AD5-ADA6-4AD5-92E0-072959334FB2}" srcOrd="1" destOrd="0" presId="urn:microsoft.com/office/officeart/2005/8/layout/hierarchy6"/>
    <dgm:cxn modelId="{A0EED2BF-46C9-47EB-A9DA-22A4ED1B670C}" type="presParOf" srcId="{F5991878-653E-4C32-B791-73C40C7CA125}" destId="{3A05F40C-C3B4-41BC-8F45-1C3A76445A5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F12F-9118-4BC0-8B35-2993FACEA285}">
      <dsp:nvSpPr>
        <dsp:cNvPr id="0" name=""/>
        <dsp:cNvSpPr/>
      </dsp:nvSpPr>
      <dsp:spPr>
        <a:xfrm>
          <a:off x="3312872" y="2078"/>
          <a:ext cx="1670843" cy="1113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Throwable</a:t>
          </a:r>
        </a:p>
      </dsp:txBody>
      <dsp:txXfrm>
        <a:off x="3345497" y="34703"/>
        <a:ext cx="1605593" cy="1048645"/>
      </dsp:txXfrm>
    </dsp:sp>
    <dsp:sp modelId="{ED21177F-D8E8-411C-98E5-C236BBCDCB1F}">
      <dsp:nvSpPr>
        <dsp:cNvPr id="0" name=""/>
        <dsp:cNvSpPr/>
      </dsp:nvSpPr>
      <dsp:spPr>
        <a:xfrm>
          <a:off x="3062245" y="1115974"/>
          <a:ext cx="1086048" cy="445558"/>
        </a:xfrm>
        <a:custGeom>
          <a:avLst/>
          <a:gdLst/>
          <a:ahLst/>
          <a:cxnLst/>
          <a:rect l="0" t="0" r="0" b="0"/>
          <a:pathLst>
            <a:path>
              <a:moveTo>
                <a:pt x="1086048" y="0"/>
              </a:moveTo>
              <a:lnTo>
                <a:pt x="1086048" y="222779"/>
              </a:lnTo>
              <a:lnTo>
                <a:pt x="0" y="222779"/>
              </a:lnTo>
              <a:lnTo>
                <a:pt x="0" y="44555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C03BB-7B45-4C9F-8A0F-6255DD1622F9}">
      <dsp:nvSpPr>
        <dsp:cNvPr id="0" name=""/>
        <dsp:cNvSpPr/>
      </dsp:nvSpPr>
      <dsp:spPr>
        <a:xfrm>
          <a:off x="2226823" y="1561533"/>
          <a:ext cx="1670843" cy="1113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Exception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59448" y="1594158"/>
        <a:ext cx="1605593" cy="1048645"/>
      </dsp:txXfrm>
    </dsp:sp>
    <dsp:sp modelId="{FC169ACD-8FCA-4CA5-B7BA-2FB8C5D8E3A7}">
      <dsp:nvSpPr>
        <dsp:cNvPr id="0" name=""/>
        <dsp:cNvSpPr/>
      </dsp:nvSpPr>
      <dsp:spPr>
        <a:xfrm>
          <a:off x="3016525" y="2675428"/>
          <a:ext cx="91440" cy="445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558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255BD-05D9-486D-A0CD-A99783945778}">
      <dsp:nvSpPr>
        <dsp:cNvPr id="0" name=""/>
        <dsp:cNvSpPr/>
      </dsp:nvSpPr>
      <dsp:spPr>
        <a:xfrm>
          <a:off x="2058235" y="3120987"/>
          <a:ext cx="2008020" cy="1113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RuntimeException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90860" y="3153612"/>
        <a:ext cx="1942770" cy="1048645"/>
      </dsp:txXfrm>
    </dsp:sp>
    <dsp:sp modelId="{8DDCEABA-8F95-4B9D-8B79-0E7F3987B8E8}">
      <dsp:nvSpPr>
        <dsp:cNvPr id="0" name=""/>
        <dsp:cNvSpPr/>
      </dsp:nvSpPr>
      <dsp:spPr>
        <a:xfrm>
          <a:off x="4148294" y="1115974"/>
          <a:ext cx="1086048" cy="44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79"/>
              </a:lnTo>
              <a:lnTo>
                <a:pt x="1086048" y="222779"/>
              </a:lnTo>
              <a:lnTo>
                <a:pt x="1086048" y="44555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1C5B7-23ED-4567-808F-F28A0C5AFAD1}">
      <dsp:nvSpPr>
        <dsp:cNvPr id="0" name=""/>
        <dsp:cNvSpPr/>
      </dsp:nvSpPr>
      <dsp:spPr>
        <a:xfrm>
          <a:off x="4398920" y="1561533"/>
          <a:ext cx="1670843" cy="11138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Error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1545" y="1594158"/>
        <a:ext cx="1605593" cy="1048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E4C325-81D4-4EEB-B444-2BEC8EC70A78}" type="datetimeFigureOut">
              <a:rPr lang="en-US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18A1334-63F7-477C-AB81-3513F47B92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70E293C-F2F8-4E19-BF86-40CA73890801}" type="datetimeFigureOut">
              <a:rPr lang="en-US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CF3F1C63-AE58-4352-94BF-30B9F69D8D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Unchecked exceptions cause all the trouble. You can actually run a code having unchecked exceptions without getting any warnings and invite trouble.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1C63-AE58-4352-94BF-30B9F69D8DE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object must be ‘throwable’ to represent an exception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1C63-AE58-4352-94BF-30B9F69D8DE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17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the required exception object is created and thrown by Java. Many standard exceptions come under </a:t>
            </a:r>
            <a:r>
              <a:rPr lang="en-US" dirty="0" err="1"/>
              <a:t>RuntimeException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1C63-AE58-4352-94BF-30B9F69D8DE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explicitly throwing an Exception object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1C63-AE58-4352-94BF-30B9F69D8DE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33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1C63-AE58-4352-94BF-30B9F69D8DE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94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in the finally block executes irrespective of the occurrence of an exception. When finally is used, the catch block can be omitted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1C63-AE58-4352-94BF-30B9F69D8DE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441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exception has two constructors, one without any parameters and the other which accepts a string parameter. This string is printed by the class’s </a:t>
            </a:r>
            <a:r>
              <a:rPr lang="en-US" dirty="0" err="1"/>
              <a:t>getMessage</a:t>
            </a:r>
            <a:r>
              <a:rPr lang="en-US" dirty="0"/>
              <a:t>() function. </a:t>
            </a:r>
          </a:p>
          <a:p>
            <a:r>
              <a:rPr lang="en-US" dirty="0"/>
              <a:t>The string is passed by our exception class to its parent via super()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MIT-WPU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1C63-AE58-4352-94BF-30B9F69D8DE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76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051316"/>
            <a:ext cx="10058400" cy="127379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540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Course Title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754830"/>
            <a:ext cx="10058400" cy="843789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SCHOOL OF COMPUTER ENGINEERING AND TECHNOLOGY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B41D-6627-4BFB-9437-DF83A7A5E93E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D533AC-604E-439A-B284-5CA0584EE5D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D2171-7B30-4E8C-A0A1-74CD708628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6964" y="614997"/>
            <a:ext cx="10193337" cy="207010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5D886-7E69-473F-9E09-DE0FFA26710D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6980DB-DC99-414E-9EEB-8C3F653937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1846266"/>
            <a:ext cx="10058400" cy="4022725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9862F-67B2-426E-84AF-1DE1272DADF7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D26C40-998A-4CA2-805D-607DD113F2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2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3FEB1-BD71-40A5-AC92-49CBC459812D}" type="datetime1">
              <a:rPr lang="en-US" smtClean="0"/>
              <a:t>18-Jul-19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895C1F-D88B-4136-B53A-438BEB7202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0032" y="85636"/>
            <a:ext cx="10058400" cy="1449387"/>
          </a:xfrm>
          <a:prstGeom prst="rect">
            <a:avLst/>
          </a:prstGeom>
        </p:spPr>
        <p:txBody>
          <a:bodyPr/>
          <a:lstStyle>
            <a:lvl1pPr marL="0"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6"/>
            <a:ext cx="10058400" cy="4022725"/>
          </a:xfrm>
          <a:prstGeom prst="rect">
            <a:avLst/>
          </a:prstGeom>
        </p:spPr>
        <p:txBody>
          <a:bodyPr/>
          <a:lstStyle>
            <a:lvl1pPr marL="90486" indent="-90486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2578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66724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749281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931839" indent="-182558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fld id="{5E1C6361-8034-4854-BA05-65E3F31F3E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DAA9D-42A2-468A-8DCE-FE8DDAA2C1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23" y="55564"/>
            <a:ext cx="1324068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21C65-6E0A-4AC3-971B-71472FF096A5}" type="datetime1">
              <a:rPr lang="en-US" smtClean="0"/>
              <a:t>18-Jul-19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CADF13-D167-482A-9CF3-027A94DB56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B7646-5B07-4143-8677-D945155DC6EF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7A3C95-EB09-4BA4-A870-D88A933998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6D2F-7788-42A1-A9D1-E2DAFD941966}" type="datetime1">
              <a:rPr lang="en-US" smtClean="0"/>
              <a:t>18-Jul-19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8AF773-9E5F-4B78-8861-A5CE8ABEF7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64FDC-C955-4913-B76F-930A2F3F2299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62B83-3D9C-426D-AEA1-02E6073ADE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7C84-4293-4D05-BD5B-BC02F3CB0D5F}" type="datetime1">
              <a:rPr lang="en-US" smtClean="0"/>
              <a:t>18-Jul-19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B62A17-EF74-45AA-A2D3-AA3CA9B6CF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2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0EC62-4F99-4C6A-AAB3-CC2A56E55166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098AE9-3BE1-4C98-B6C5-4B941D4080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90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41" y="6459542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FB06AA-C960-4F13-A0EB-CA6A65874B3A}" type="datetime1">
              <a:rPr lang="en-US" smtClean="0"/>
              <a:t>18-Jul-19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42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57D68-C218-46D1-8F1F-E6A999C136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129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41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6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4" y="6459542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D17AFA-0C4D-448E-AD2C-C524783EC39C}" type="datetime1">
              <a:rPr lang="en-US" smtClean="0"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8" y="6459542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40" y="6459542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7E297927-9DB7-47FA-B314-258C33C86B70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586A0-8439-488E-A13D-FD54E5ADE04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5623" y="55564"/>
            <a:ext cx="1324068" cy="120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4" r:id="rId2"/>
    <p:sldLayoutId id="2147483895" r:id="rId3"/>
    <p:sldLayoutId id="2147483901" r:id="rId4"/>
    <p:sldLayoutId id="2147483896" r:id="rId5"/>
    <p:sldLayoutId id="2147483897" r:id="rId6"/>
    <p:sldLayoutId id="2147483898" r:id="rId7"/>
    <p:sldLayoutId id="2147483902" r:id="rId8"/>
    <p:sldLayoutId id="2147483903" r:id="rId9"/>
    <p:sldLayoutId id="2147483904" r:id="rId10"/>
    <p:sldLayoutId id="2147483899" r:id="rId11"/>
    <p:sldLayoutId id="2147483905" r:id="rId12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189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377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566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754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6" indent="-90486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78" indent="-182558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24" indent="-182558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281" indent="-182558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39" indent="-182558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6721-C938-4E70-A0C8-BAE5D666A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/>
              <a:t>Exception Handling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6549-E2BF-4B47-ACAC-9C7B2C85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Java – </a:t>
            </a:r>
            <a:r>
              <a:rPr lang="en-US" dirty="0">
                <a:latin typeface="Consolas" panose="020B0609020204030204" pitchFamily="49" charset="0"/>
              </a:rPr>
              <a:t>throws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ADCC-8120-4A08-BDB8-519A69AA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DivByZero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danger();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catch(Exception 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Atempt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to divide by zero");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void danger() throws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ArithmeticException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int n, d; d = 0; n = 100/d;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0760-38C0-4E33-9BCE-B150F8A9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4DE7-BEF6-4828-A1D6-2C969CBA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80CA-06C5-4A9D-B69B-58C9B27C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55D923-C887-4802-A2DD-961CEA9EF8F8}"/>
              </a:ext>
            </a:extLst>
          </p:cNvPr>
          <p:cNvSpPr/>
          <p:nvPr/>
        </p:nvSpPr>
        <p:spPr>
          <a:xfrm>
            <a:off x="8509003" y="2261961"/>
            <a:ext cx="3009429" cy="98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print the object ‘e’ itself?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500A2F6-1D87-460A-84DB-65EC723D8D7E}"/>
              </a:ext>
            </a:extLst>
          </p:cNvPr>
          <p:cNvCxnSpPr>
            <a:stCxn id="7" idx="2"/>
          </p:cNvCxnSpPr>
          <p:nvPr/>
        </p:nvCxnSpPr>
        <p:spPr>
          <a:xfrm rot="5400000">
            <a:off x="8817542" y="2940395"/>
            <a:ext cx="887638" cy="1504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90791E8-550D-4D8D-9FC8-28CFF4D60C6E}"/>
              </a:ext>
            </a:extLst>
          </p:cNvPr>
          <p:cNvSpPr/>
          <p:nvPr/>
        </p:nvSpPr>
        <p:spPr>
          <a:xfrm>
            <a:off x="3222172" y="4804229"/>
            <a:ext cx="3541485" cy="420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E4BA-AE4C-4B03-AE68-1E7B2BD4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Java – </a:t>
            </a:r>
            <a:r>
              <a:rPr lang="en-US" dirty="0">
                <a:latin typeface="Consolas" panose="020B0609020204030204" pitchFamily="49" charset="0"/>
              </a:rPr>
              <a:t>finally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9484-9F86-45C5-9B42-321086F3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4" y="1773695"/>
            <a:ext cx="10421468" cy="40227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MyClass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     Random rand = new Random();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int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randomNumber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rand.nextInt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(100); //gives a number between 0 and 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if(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randomNumber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== 25)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throw new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catch 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("I might not execute");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("Nobody can stop me!");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ED62-427F-4A6D-AC8D-7E0910D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F2A6-8436-4990-A87E-E0C592C9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58DB-7D19-4E65-B161-3AB4A1AC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33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5C07-708A-48A3-AE2B-D88D79E5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0873-CB37-4891-A433-7B97F744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define an exception of our own: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VeryLongStringException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extends Exception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VeryLongStringException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{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super("The string is too tiresome to read!");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9FEC-789B-4A23-B348-CA5D19FC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E71B-8FC7-4941-B46E-0F4CA256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0BD1-315B-49A6-89B3-F4DD3353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79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205A-4FF5-472B-AB33-BB97BB28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7088-A2E2-41D4-AED4-6F2640C3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Main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String blabber = “This is a very interesting about Java”;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     if(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blabber.length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 &gt; 30)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throw new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VeryLongStringException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catch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VeryLongStringException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e.getMessage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306E-BA07-45ED-8A4D-E90523A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8A0D-71DD-4A63-B624-9B797E90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CED6-59B1-44F1-B9FA-A51DED2E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478B67-F59E-47A6-B135-E93B64BEDA24}"/>
              </a:ext>
            </a:extLst>
          </p:cNvPr>
          <p:cNvSpPr/>
          <p:nvPr/>
        </p:nvSpPr>
        <p:spPr>
          <a:xfrm>
            <a:off x="7199086" y="3393170"/>
            <a:ext cx="4833257" cy="144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Output: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string is too tiresome to read!</a:t>
            </a:r>
          </a:p>
        </p:txBody>
      </p:sp>
    </p:spTree>
    <p:extLst>
      <p:ext uri="{BB962C8B-B14F-4D97-AF65-F5344CB8AC3E}">
        <p14:creationId xmlns:p14="http://schemas.microsoft.com/office/powerpoint/2010/main" val="42231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130F-F2AA-4730-8D4D-3487EC0F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2A </a:t>
            </a:r>
            <a:r>
              <a:rPr lang="en-US" dirty="0"/>
              <a:t>– Exceptions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6E34-4F96-45DC-A8F6-65210761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What is an exception ? </a:t>
            </a:r>
          </a:p>
          <a:p>
            <a:pPr lvl="1" eaLnBrk="1" hangingPunct="1"/>
            <a:r>
              <a:rPr lang="en-US" altLang="en-US" dirty="0"/>
              <a:t>Checked and unchecked exceptions</a:t>
            </a:r>
          </a:p>
          <a:p>
            <a:pPr lvl="1" eaLnBrk="1" hangingPunct="1"/>
            <a:r>
              <a:rPr lang="en-US" altLang="en-US" dirty="0"/>
              <a:t>Exceptions in Java</a:t>
            </a:r>
          </a:p>
          <a:p>
            <a:pPr lvl="1" eaLnBrk="1" hangingPunct="1"/>
            <a:r>
              <a:rPr lang="en-US" altLang="en-US" dirty="0"/>
              <a:t>Exception handling in Java</a:t>
            </a:r>
          </a:p>
          <a:p>
            <a:pPr lvl="1" eaLnBrk="1" hangingPunct="1"/>
            <a:r>
              <a:rPr lang="en-US" altLang="en-US" dirty="0"/>
              <a:t>User-defined exceptions in Java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5101-80D6-46D0-91E6-B5815689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0D3C-4459-40F3-8641-7340898A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AC0E-7C2A-47E6-9893-6D22CB98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57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509E-029C-4535-A4D1-28F73F70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F2A6-2100-4DD3-BB92-A71904B6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an abnormal condition which, if not dealt with, may halt the execution of a program.</a:t>
            </a:r>
          </a:p>
          <a:p>
            <a:r>
              <a:rPr lang="en-US" dirty="0"/>
              <a:t>Occurs at run time. </a:t>
            </a:r>
          </a:p>
          <a:p>
            <a:r>
              <a:rPr lang="en-US" dirty="0"/>
              <a:t>An exception may lead to undefined behaviour.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5A85-64FA-40AB-8F52-DFA8FD22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826A-BF23-4E55-BA65-1ABB0C9C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3A4A-9D60-4E75-8157-DD1F77E6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37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D21F-25C7-4E7B-97CE-20C76474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and Unchecked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387B-E950-4B49-9227-906F9480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2" y="1846266"/>
            <a:ext cx="10282237" cy="4022725"/>
          </a:xfrm>
        </p:spPr>
        <p:txBody>
          <a:bodyPr/>
          <a:lstStyle/>
          <a:p>
            <a:r>
              <a:rPr lang="en-US" b="1" dirty="0"/>
              <a:t>Checked exceptions: </a:t>
            </a:r>
          </a:p>
          <a:p>
            <a:pPr lvl="1"/>
            <a:r>
              <a:rPr lang="en-US" dirty="0"/>
              <a:t>These exceptions are identified at compile time.</a:t>
            </a:r>
          </a:p>
          <a:p>
            <a:pPr lvl="1"/>
            <a:r>
              <a:rPr lang="en-US" dirty="0"/>
              <a:t>Java’s exception handling mechanism forces checked exceptions to be handled before translating the code. </a:t>
            </a:r>
          </a:p>
          <a:p>
            <a:pPr lvl="1"/>
            <a:endParaRPr lang="en-US" dirty="0"/>
          </a:p>
          <a:p>
            <a:r>
              <a:rPr lang="en-US" b="1" dirty="0"/>
              <a:t>Unchecked exceptions: </a:t>
            </a:r>
          </a:p>
          <a:p>
            <a:pPr lvl="1"/>
            <a:r>
              <a:rPr lang="en-US" dirty="0"/>
              <a:t>Such exceptions cannot be detected at compile time.</a:t>
            </a:r>
          </a:p>
          <a:p>
            <a:pPr lvl="1"/>
            <a:r>
              <a:rPr lang="en-US" dirty="0"/>
              <a:t>A program with unchecked exceptions will get translated into bytecode (.class).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2EB9-6D35-4202-BD5E-E5A93EDF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6A1F-6248-4CB7-A923-2A6185F1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1D95-D33F-47EC-A151-569C7A4E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67E06B-27AC-46F0-AF59-E08F240C298A}"/>
              </a:ext>
            </a:extLst>
          </p:cNvPr>
          <p:cNvSpPr/>
          <p:nvPr/>
        </p:nvSpPr>
        <p:spPr>
          <a:xfrm>
            <a:off x="8172448" y="3380471"/>
            <a:ext cx="2982915" cy="95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in C++ are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</a:p>
        </p:txBody>
      </p:sp>
    </p:spTree>
    <p:extLst>
      <p:ext uri="{BB962C8B-B14F-4D97-AF65-F5344CB8AC3E}">
        <p14:creationId xmlns:p14="http://schemas.microsoft.com/office/powerpoint/2010/main" val="10901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E18B-A678-4FE6-8894-6145E1B7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3360-0ECA-4D4B-A90A-22A96F63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event of an exception, an object which </a:t>
            </a:r>
            <a:r>
              <a:rPr lang="en-US" i="1" dirty="0"/>
              <a:t>represents</a:t>
            </a:r>
            <a:r>
              <a:rPr lang="en-US" dirty="0"/>
              <a:t> the exception is created and </a:t>
            </a:r>
            <a:r>
              <a:rPr lang="en-US" i="1" dirty="0"/>
              <a:t>thrown</a:t>
            </a:r>
            <a:r>
              <a:rPr lang="en-US" dirty="0"/>
              <a:t>.</a:t>
            </a:r>
          </a:p>
          <a:p>
            <a:r>
              <a:rPr lang="en-US" dirty="0"/>
              <a:t>The method which generated the exception may handle the exception itself or simply pass it on. </a:t>
            </a:r>
          </a:p>
          <a:p>
            <a:r>
              <a:rPr lang="en-US" dirty="0"/>
              <a:t>Every </a:t>
            </a:r>
            <a:r>
              <a:rPr lang="en-US" i="1" dirty="0"/>
              <a:t>thrown</a:t>
            </a:r>
            <a:r>
              <a:rPr lang="en-US" dirty="0"/>
              <a:t> exception should be </a:t>
            </a:r>
            <a:r>
              <a:rPr lang="en-US" i="1" dirty="0"/>
              <a:t>caught </a:t>
            </a:r>
            <a:r>
              <a:rPr lang="en-US" dirty="0"/>
              <a:t>and handled at some point.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CA226-9B9F-4D08-9F4D-6D1C4AC3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9ECF-7E23-49A6-96DA-7FFF1B5B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903B-9818-4720-8202-E8F4CFBF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1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BFF2-4F58-4870-9CE8-684D307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in 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E934-5D93-4BA9-BE00-C8B9D6B9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8D72-B15F-40CE-850A-D4824E89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AA3E-8B05-46D9-9B7D-BC365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99471A3-2ABF-4C23-895A-7A94E2BB5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680057"/>
              </p:ext>
            </p:extLst>
          </p:nvPr>
        </p:nvGraphicFramePr>
        <p:xfrm>
          <a:off x="2032000" y="1901371"/>
          <a:ext cx="8128000" cy="423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89F1605F-45BA-4AFD-B1F6-C1A14FB0B017}"/>
              </a:ext>
            </a:extLst>
          </p:cNvPr>
          <p:cNvSpPr/>
          <p:nvPr/>
        </p:nvSpPr>
        <p:spPr>
          <a:xfrm>
            <a:off x="551543" y="4019852"/>
            <a:ext cx="2742749" cy="185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exceptions which must be caught by the program.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3FB85-2636-4F7A-8520-D6E7518E541D}"/>
              </a:ext>
            </a:extLst>
          </p:cNvPr>
          <p:cNvSpPr/>
          <p:nvPr/>
        </p:nvSpPr>
        <p:spPr>
          <a:xfrm>
            <a:off x="8897708" y="4019852"/>
            <a:ext cx="2742749" cy="185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exceptions are beyond the scope of a user program. E.g. Stack overflow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EB7208E-55BE-4FE9-96D5-BF77CC009566}"/>
              </a:ext>
            </a:extLst>
          </p:cNvPr>
          <p:cNvCxnSpPr>
            <a:cxnSpLocks/>
          </p:cNvCxnSpPr>
          <p:nvPr/>
        </p:nvCxnSpPr>
        <p:spPr>
          <a:xfrm>
            <a:off x="8104303" y="4129011"/>
            <a:ext cx="809400" cy="710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DCA8C0D-EDAC-4636-9381-739859E54DEE}"/>
              </a:ext>
            </a:extLst>
          </p:cNvPr>
          <p:cNvCxnSpPr>
            <a:endCxn id="10" idx="6"/>
          </p:cNvCxnSpPr>
          <p:nvPr/>
        </p:nvCxnSpPr>
        <p:spPr>
          <a:xfrm rot="10800000" flipV="1">
            <a:off x="3294292" y="4019851"/>
            <a:ext cx="972908" cy="9289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0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40E0-3301-422F-966C-2900AE6F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1677-925E-4789-A0F3-23833801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used in exception handling: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catch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throw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throws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finally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B730-0693-49F9-B871-C8EF0203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CCFD-CBA1-4621-8C74-4124865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2D85-0A7C-4EC4-952B-359EE72F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31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2B0-3E0A-42AB-B325-C2D4F4C5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2B5C-F3EA-4F98-9293-B6EAAB0E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DivByZero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int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n,d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292092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try {</a:t>
            </a:r>
          </a:p>
          <a:p>
            <a:pPr marL="292092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d = 0;</a:t>
            </a:r>
          </a:p>
          <a:p>
            <a:pPr marL="292092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n = 100/d;</a:t>
            </a:r>
          </a:p>
          <a:p>
            <a:pPr marL="292092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(“How do you divide by zero?”);</a:t>
            </a:r>
          </a:p>
          <a:p>
            <a:pPr marL="292092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292092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catch(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e) {</a:t>
            </a:r>
          </a:p>
          <a:p>
            <a:pPr marL="476238" lvl="2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("Attempt to divide by zero");</a:t>
            </a:r>
          </a:p>
          <a:p>
            <a:pPr marL="476238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3977-6852-49D8-B697-D39D5D74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4CCA-B194-448F-BB4B-E04F56D9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6AAB-5EB3-41D1-A186-E2119270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05135-F800-4FD1-B0E0-165CE0A7B5A1}"/>
              </a:ext>
            </a:extLst>
          </p:cNvPr>
          <p:cNvSpPr/>
          <p:nvPr/>
        </p:nvSpPr>
        <p:spPr>
          <a:xfrm>
            <a:off x="8926286" y="2125574"/>
            <a:ext cx="2592146" cy="1190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this get executed?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1CCE2B-1B74-4222-96A4-5F966F5E873E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9330824" y="3128922"/>
            <a:ext cx="704712" cy="10783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ED21-A109-449B-8C2E-18BD0FA7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Java – </a:t>
            </a:r>
            <a:r>
              <a:rPr lang="en-US" dirty="0">
                <a:latin typeface="Consolas" panose="020B0609020204030204" pitchFamily="49" charset="0"/>
              </a:rPr>
              <a:t>throw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370B-4C95-4D62-B9A7-448AFD55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6"/>
            <a:ext cx="10058400" cy="402272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DivByZero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int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n,d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try{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d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if(d ==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throw new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n = 100/d;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catch(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("Attempt to divide by zero");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8740-50BD-49AB-8AD6-8AAC8E53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75954-C453-4AE0-BD86-2366E0DA11E9}" type="datetime1">
              <a:rPr lang="en-US" smtClean="0"/>
              <a:pPr>
                <a:defRPr/>
              </a:pPr>
              <a:t>18-Jul-19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B367-74D8-42AB-A2E7-018E7665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A304-89BF-482C-AE45-76851D8B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6361-8034-4854-BA05-65E3F31F3E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89ECE-991B-46FB-87AC-819F69437C58}"/>
              </a:ext>
            </a:extLst>
          </p:cNvPr>
          <p:cNvSpPr/>
          <p:nvPr/>
        </p:nvSpPr>
        <p:spPr>
          <a:xfrm>
            <a:off x="8688165" y="3773715"/>
            <a:ext cx="1984826" cy="653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9C76EAC-09CD-4368-8F6F-D6C7A4E59A6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583009" y="4100287"/>
            <a:ext cx="3105156" cy="86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FCAC88-D37B-4659-A0AA-E1064F641B45}"/>
              </a:ext>
            </a:extLst>
          </p:cNvPr>
          <p:cNvSpPr/>
          <p:nvPr/>
        </p:nvSpPr>
        <p:spPr>
          <a:xfrm>
            <a:off x="3413010" y="3765054"/>
            <a:ext cx="4339997" cy="464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3518</TotalTime>
  <Words>668</Words>
  <Application>Microsoft Office PowerPoint</Application>
  <PresentationFormat>Widescreen</PresentationFormat>
  <Paragraphs>195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Exception Handling in Java</vt:lpstr>
      <vt:lpstr>Module 2A – Exceptions in Java</vt:lpstr>
      <vt:lpstr>What is an exception?</vt:lpstr>
      <vt:lpstr>Checked and Unchecked Exceptions</vt:lpstr>
      <vt:lpstr>Exceptions in Java</vt:lpstr>
      <vt:lpstr>Exceptions in Java</vt:lpstr>
      <vt:lpstr>Exception Handling in Java</vt:lpstr>
      <vt:lpstr>Exception Handling in Java</vt:lpstr>
      <vt:lpstr>Exception Handling in Java – throw </vt:lpstr>
      <vt:lpstr>Exception Handling in Java – throws </vt:lpstr>
      <vt:lpstr>Exception Handling in Java – finally </vt:lpstr>
      <vt:lpstr>User-defined Exceptions in Java</vt:lpstr>
      <vt:lpstr>User-defined Exceptions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Anita.Gunjal</dc:creator>
  <cp:lastModifiedBy>Adwait Shinganwade</cp:lastModifiedBy>
  <cp:revision>746</cp:revision>
  <dcterms:created xsi:type="dcterms:W3CDTF">2017-06-20T09:56:08Z</dcterms:created>
  <dcterms:modified xsi:type="dcterms:W3CDTF">2019-07-18T13:56:47Z</dcterms:modified>
</cp:coreProperties>
</file>