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166770-D5D3-4EE1-A888-909731D6CA7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5509AF-6C91-4325-9148-D5149EE8E2BE}">
      <dgm:prSet phldrT="[Text]" custT="1"/>
      <dgm:spPr/>
      <dgm:t>
        <a:bodyPr/>
        <a:lstStyle/>
        <a:p>
          <a:pPr algn="ctr"/>
          <a:r>
            <a:rPr lang="en-US" sz="4800" dirty="0"/>
            <a:t>Reader</a:t>
          </a:r>
        </a:p>
      </dgm:t>
    </dgm:pt>
    <dgm:pt modelId="{29C2EC7E-F393-40D0-942B-503DDAA28707}" type="parTrans" cxnId="{DC39FA7C-4248-465A-A6BD-803895958080}">
      <dgm:prSet/>
      <dgm:spPr/>
      <dgm:t>
        <a:bodyPr/>
        <a:lstStyle/>
        <a:p>
          <a:pPr algn="ctr"/>
          <a:endParaRPr lang="en-US"/>
        </a:p>
      </dgm:t>
    </dgm:pt>
    <dgm:pt modelId="{9091FE63-4CF8-4742-ABB0-5DE9365AFE8E}" type="sibTrans" cxnId="{DC39FA7C-4248-465A-A6BD-803895958080}">
      <dgm:prSet/>
      <dgm:spPr/>
      <dgm:t>
        <a:bodyPr/>
        <a:lstStyle/>
        <a:p>
          <a:pPr algn="ctr"/>
          <a:endParaRPr lang="en-US"/>
        </a:p>
      </dgm:t>
    </dgm:pt>
    <dgm:pt modelId="{7440E2B1-A604-4231-9974-F9CF3EEB37EF}">
      <dgm:prSet phldrT="[Text]"/>
      <dgm:spPr/>
      <dgm:t>
        <a:bodyPr/>
        <a:lstStyle/>
        <a:p>
          <a:pPr algn="ctr"/>
          <a:r>
            <a:rPr lang="en-US" dirty="0" err="1">
              <a:solidFill>
                <a:schemeClr val="bg2">
                  <a:lumMod val="25000"/>
                </a:schemeClr>
              </a:solidFill>
            </a:rPr>
            <a:t>FileReader</a:t>
          </a:r>
          <a:endParaRPr lang="en-US" dirty="0">
            <a:solidFill>
              <a:schemeClr val="bg2">
                <a:lumMod val="25000"/>
              </a:schemeClr>
            </a:solidFill>
          </a:endParaRPr>
        </a:p>
      </dgm:t>
    </dgm:pt>
    <dgm:pt modelId="{CA2A845D-275E-4D52-8627-8A905B9F4FAE}" type="parTrans" cxnId="{E3D77873-6E40-42BB-A1B3-B8E6AD01A274}">
      <dgm:prSet/>
      <dgm:spPr/>
      <dgm:t>
        <a:bodyPr/>
        <a:lstStyle/>
        <a:p>
          <a:pPr algn="ctr"/>
          <a:endParaRPr lang="en-US"/>
        </a:p>
      </dgm:t>
    </dgm:pt>
    <dgm:pt modelId="{1F7CBED1-DB6D-4D8E-8165-90F7CA2E2E7D}" type="sibTrans" cxnId="{E3D77873-6E40-42BB-A1B3-B8E6AD01A274}">
      <dgm:prSet/>
      <dgm:spPr/>
      <dgm:t>
        <a:bodyPr/>
        <a:lstStyle/>
        <a:p>
          <a:pPr algn="ctr"/>
          <a:endParaRPr lang="en-US"/>
        </a:p>
      </dgm:t>
    </dgm:pt>
    <dgm:pt modelId="{749FDB3C-A6CF-4303-A75C-97D8539D80C0}">
      <dgm:prSet phldrT="[Text]"/>
      <dgm:spPr/>
      <dgm:t>
        <a:bodyPr/>
        <a:lstStyle/>
        <a:p>
          <a:pPr algn="ctr"/>
          <a:r>
            <a:rPr lang="en-US" dirty="0" err="1">
              <a:solidFill>
                <a:schemeClr val="bg2">
                  <a:lumMod val="25000"/>
                </a:schemeClr>
              </a:solidFill>
            </a:rPr>
            <a:t>BufferedReader</a:t>
          </a:r>
          <a:endParaRPr lang="en-US" dirty="0">
            <a:solidFill>
              <a:schemeClr val="bg2">
                <a:lumMod val="25000"/>
              </a:schemeClr>
            </a:solidFill>
          </a:endParaRPr>
        </a:p>
      </dgm:t>
    </dgm:pt>
    <dgm:pt modelId="{D8EF80F3-4DEB-480C-A568-73337A36D0B4}" type="parTrans" cxnId="{A9C4300A-0CB9-457B-A762-6AEA3B70B812}">
      <dgm:prSet/>
      <dgm:spPr/>
      <dgm:t>
        <a:bodyPr/>
        <a:lstStyle/>
        <a:p>
          <a:pPr algn="ctr"/>
          <a:endParaRPr lang="en-US"/>
        </a:p>
      </dgm:t>
    </dgm:pt>
    <dgm:pt modelId="{C4E16721-4AC6-4CF3-BB1B-ABDBCAF14D81}" type="sibTrans" cxnId="{A9C4300A-0CB9-457B-A762-6AEA3B70B812}">
      <dgm:prSet/>
      <dgm:spPr/>
      <dgm:t>
        <a:bodyPr/>
        <a:lstStyle/>
        <a:p>
          <a:pPr algn="ctr"/>
          <a:endParaRPr lang="en-US"/>
        </a:p>
      </dgm:t>
    </dgm:pt>
    <dgm:pt modelId="{7DD73F68-9A2B-432C-82F5-8FD4CCEC1A48}">
      <dgm:prSet phldrT="[Text]" custT="1"/>
      <dgm:spPr/>
      <dgm:t>
        <a:bodyPr/>
        <a:lstStyle/>
        <a:p>
          <a:pPr algn="ctr"/>
          <a:r>
            <a:rPr lang="en-US" sz="4800" dirty="0"/>
            <a:t>Writer</a:t>
          </a:r>
        </a:p>
      </dgm:t>
    </dgm:pt>
    <dgm:pt modelId="{DE82A202-15CE-45D1-82CF-9EAA517C14E9}" type="parTrans" cxnId="{30FFAB0F-BEBE-4724-9C5F-28B115053482}">
      <dgm:prSet/>
      <dgm:spPr/>
      <dgm:t>
        <a:bodyPr/>
        <a:lstStyle/>
        <a:p>
          <a:pPr algn="ctr"/>
          <a:endParaRPr lang="en-US"/>
        </a:p>
      </dgm:t>
    </dgm:pt>
    <dgm:pt modelId="{CEF62107-C456-4B9A-A562-9473A2502D95}" type="sibTrans" cxnId="{30FFAB0F-BEBE-4724-9C5F-28B115053482}">
      <dgm:prSet/>
      <dgm:spPr/>
      <dgm:t>
        <a:bodyPr/>
        <a:lstStyle/>
        <a:p>
          <a:pPr algn="ctr"/>
          <a:endParaRPr lang="en-US"/>
        </a:p>
      </dgm:t>
    </dgm:pt>
    <dgm:pt modelId="{D994C0C6-B0B5-4A48-983F-F799CD37690D}">
      <dgm:prSet phldrT="[Text]"/>
      <dgm:spPr/>
      <dgm:t>
        <a:bodyPr/>
        <a:lstStyle/>
        <a:p>
          <a:pPr algn="ctr"/>
          <a:r>
            <a:rPr lang="en-US" dirty="0" err="1">
              <a:solidFill>
                <a:schemeClr val="bg2">
                  <a:lumMod val="25000"/>
                </a:schemeClr>
              </a:solidFill>
            </a:rPr>
            <a:t>FileWriter</a:t>
          </a:r>
          <a:endParaRPr lang="en-US" dirty="0">
            <a:solidFill>
              <a:schemeClr val="bg2">
                <a:lumMod val="25000"/>
              </a:schemeClr>
            </a:solidFill>
          </a:endParaRPr>
        </a:p>
      </dgm:t>
    </dgm:pt>
    <dgm:pt modelId="{5D5F5D6F-06BD-4888-9EC6-589A8303AD85}" type="parTrans" cxnId="{B7253128-83E1-4973-8816-53839B9D678A}">
      <dgm:prSet/>
      <dgm:spPr/>
      <dgm:t>
        <a:bodyPr/>
        <a:lstStyle/>
        <a:p>
          <a:pPr algn="ctr"/>
          <a:endParaRPr lang="en-US"/>
        </a:p>
      </dgm:t>
    </dgm:pt>
    <dgm:pt modelId="{22F9BAEC-C1E7-4C6B-9DFB-210998EF7D0D}" type="sibTrans" cxnId="{B7253128-83E1-4973-8816-53839B9D678A}">
      <dgm:prSet/>
      <dgm:spPr/>
      <dgm:t>
        <a:bodyPr/>
        <a:lstStyle/>
        <a:p>
          <a:pPr algn="ctr"/>
          <a:endParaRPr lang="en-US"/>
        </a:p>
      </dgm:t>
    </dgm:pt>
    <dgm:pt modelId="{598A9786-87F3-417A-8331-F653EA034F70}">
      <dgm:prSet phldrT="[Text]"/>
      <dgm:spPr/>
      <dgm:t>
        <a:bodyPr/>
        <a:lstStyle/>
        <a:p>
          <a:pPr algn="ctr"/>
          <a:r>
            <a:rPr lang="en-US" dirty="0" err="1">
              <a:solidFill>
                <a:schemeClr val="bg2">
                  <a:lumMod val="25000"/>
                </a:schemeClr>
              </a:solidFill>
            </a:rPr>
            <a:t>BufferedWriter</a:t>
          </a:r>
          <a:endParaRPr lang="en-US" dirty="0">
            <a:solidFill>
              <a:schemeClr val="bg2">
                <a:lumMod val="25000"/>
              </a:schemeClr>
            </a:solidFill>
          </a:endParaRPr>
        </a:p>
      </dgm:t>
    </dgm:pt>
    <dgm:pt modelId="{25AAB341-52D7-4B1A-8805-AEF77B04FEE0}" type="parTrans" cxnId="{2F87004C-28C3-44CE-99CE-5A204FAC8969}">
      <dgm:prSet/>
      <dgm:spPr/>
      <dgm:t>
        <a:bodyPr/>
        <a:lstStyle/>
        <a:p>
          <a:pPr algn="ctr"/>
          <a:endParaRPr lang="en-US"/>
        </a:p>
      </dgm:t>
    </dgm:pt>
    <dgm:pt modelId="{8A8222BF-F343-48EA-AECF-17BA751538D9}" type="sibTrans" cxnId="{2F87004C-28C3-44CE-99CE-5A204FAC8969}">
      <dgm:prSet/>
      <dgm:spPr/>
      <dgm:t>
        <a:bodyPr/>
        <a:lstStyle/>
        <a:p>
          <a:pPr algn="ctr"/>
          <a:endParaRPr lang="en-US"/>
        </a:p>
      </dgm:t>
    </dgm:pt>
    <dgm:pt modelId="{293896B0-D377-4C1D-9F5A-50DD2F7F9A78}" type="pres">
      <dgm:prSet presAssocID="{1B166770-D5D3-4EE1-A888-909731D6CA7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7B8F2DE-C7C0-4761-B8B4-85B1DCE76901}" type="pres">
      <dgm:prSet presAssocID="{ED5509AF-6C91-4325-9148-D5149EE8E2BE}" presName="root" presStyleCnt="0"/>
      <dgm:spPr/>
    </dgm:pt>
    <dgm:pt modelId="{8C835F62-0238-4680-8506-F2357FE72570}" type="pres">
      <dgm:prSet presAssocID="{ED5509AF-6C91-4325-9148-D5149EE8E2BE}" presName="rootComposite" presStyleCnt="0"/>
      <dgm:spPr/>
    </dgm:pt>
    <dgm:pt modelId="{CA6F792E-436F-4C43-92FB-DF9BB8D0C51B}" type="pres">
      <dgm:prSet presAssocID="{ED5509AF-6C91-4325-9148-D5149EE8E2BE}" presName="rootText" presStyleLbl="node1" presStyleIdx="0" presStyleCnt="2" custScaleY="65561"/>
      <dgm:spPr/>
    </dgm:pt>
    <dgm:pt modelId="{9928F06D-3CCF-43B7-A21D-C121B1F8EC20}" type="pres">
      <dgm:prSet presAssocID="{ED5509AF-6C91-4325-9148-D5149EE8E2BE}" presName="rootConnector" presStyleLbl="node1" presStyleIdx="0" presStyleCnt="2"/>
      <dgm:spPr/>
    </dgm:pt>
    <dgm:pt modelId="{CB388566-6EF6-4AFD-8924-DD4986754632}" type="pres">
      <dgm:prSet presAssocID="{ED5509AF-6C91-4325-9148-D5149EE8E2BE}" presName="childShape" presStyleCnt="0"/>
      <dgm:spPr/>
    </dgm:pt>
    <dgm:pt modelId="{ECE2C53C-D5D6-425E-AD27-A66EEA9113D1}" type="pres">
      <dgm:prSet presAssocID="{CA2A845D-275E-4D52-8627-8A905B9F4FAE}" presName="Name13" presStyleLbl="parChTrans1D2" presStyleIdx="0" presStyleCnt="4"/>
      <dgm:spPr/>
    </dgm:pt>
    <dgm:pt modelId="{7F7D31FF-87B1-4A89-B49E-E1A95C08D307}" type="pres">
      <dgm:prSet presAssocID="{7440E2B1-A604-4231-9974-F9CF3EEB37EF}" presName="childText" presStyleLbl="bgAcc1" presStyleIdx="0" presStyleCnt="4" custScaleY="46461">
        <dgm:presLayoutVars>
          <dgm:bulletEnabled val="1"/>
        </dgm:presLayoutVars>
      </dgm:prSet>
      <dgm:spPr/>
    </dgm:pt>
    <dgm:pt modelId="{6FDE1406-917D-4193-8D92-8389AE91A20C}" type="pres">
      <dgm:prSet presAssocID="{D8EF80F3-4DEB-480C-A568-73337A36D0B4}" presName="Name13" presStyleLbl="parChTrans1D2" presStyleIdx="1" presStyleCnt="4"/>
      <dgm:spPr/>
    </dgm:pt>
    <dgm:pt modelId="{34A9ED47-BC3D-4255-BC42-A32E686D5FEC}" type="pres">
      <dgm:prSet presAssocID="{749FDB3C-A6CF-4303-A75C-97D8539D80C0}" presName="childText" presStyleLbl="bgAcc1" presStyleIdx="1" presStyleCnt="4" custScaleY="46461">
        <dgm:presLayoutVars>
          <dgm:bulletEnabled val="1"/>
        </dgm:presLayoutVars>
      </dgm:prSet>
      <dgm:spPr/>
    </dgm:pt>
    <dgm:pt modelId="{2E3AEBFA-959E-4A39-815C-360A0EC8100F}" type="pres">
      <dgm:prSet presAssocID="{7DD73F68-9A2B-432C-82F5-8FD4CCEC1A48}" presName="root" presStyleCnt="0"/>
      <dgm:spPr/>
    </dgm:pt>
    <dgm:pt modelId="{0F0A97A1-F419-49D5-A715-E90BF33EB2A2}" type="pres">
      <dgm:prSet presAssocID="{7DD73F68-9A2B-432C-82F5-8FD4CCEC1A48}" presName="rootComposite" presStyleCnt="0"/>
      <dgm:spPr/>
    </dgm:pt>
    <dgm:pt modelId="{AD0F5F5C-851D-43AB-B950-578FC0487D30}" type="pres">
      <dgm:prSet presAssocID="{7DD73F68-9A2B-432C-82F5-8FD4CCEC1A48}" presName="rootText" presStyleLbl="node1" presStyleIdx="1" presStyleCnt="2" custScaleY="65561"/>
      <dgm:spPr/>
    </dgm:pt>
    <dgm:pt modelId="{752D8EED-D0A4-4739-9603-16C94F980F9E}" type="pres">
      <dgm:prSet presAssocID="{7DD73F68-9A2B-432C-82F5-8FD4CCEC1A48}" presName="rootConnector" presStyleLbl="node1" presStyleIdx="1" presStyleCnt="2"/>
      <dgm:spPr/>
    </dgm:pt>
    <dgm:pt modelId="{918AF4DD-5C23-409E-B121-AF0CBC78BDB4}" type="pres">
      <dgm:prSet presAssocID="{7DD73F68-9A2B-432C-82F5-8FD4CCEC1A48}" presName="childShape" presStyleCnt="0"/>
      <dgm:spPr/>
    </dgm:pt>
    <dgm:pt modelId="{7C665F16-6182-4633-91F2-8FB0F00F6656}" type="pres">
      <dgm:prSet presAssocID="{5D5F5D6F-06BD-4888-9EC6-589A8303AD85}" presName="Name13" presStyleLbl="parChTrans1D2" presStyleIdx="2" presStyleCnt="4"/>
      <dgm:spPr/>
    </dgm:pt>
    <dgm:pt modelId="{53CCD289-9F79-44D8-9BE2-86424480A7E1}" type="pres">
      <dgm:prSet presAssocID="{D994C0C6-B0B5-4A48-983F-F799CD37690D}" presName="childText" presStyleLbl="bgAcc1" presStyleIdx="2" presStyleCnt="4" custScaleY="46461">
        <dgm:presLayoutVars>
          <dgm:bulletEnabled val="1"/>
        </dgm:presLayoutVars>
      </dgm:prSet>
      <dgm:spPr/>
    </dgm:pt>
    <dgm:pt modelId="{E8EFC866-2946-4ED1-8F61-9175CC522610}" type="pres">
      <dgm:prSet presAssocID="{25AAB341-52D7-4B1A-8805-AEF77B04FEE0}" presName="Name13" presStyleLbl="parChTrans1D2" presStyleIdx="3" presStyleCnt="4"/>
      <dgm:spPr/>
    </dgm:pt>
    <dgm:pt modelId="{E342BDF6-5EE6-4B46-97FB-3A0516EF00CB}" type="pres">
      <dgm:prSet presAssocID="{598A9786-87F3-417A-8331-F653EA034F70}" presName="childText" presStyleLbl="bgAcc1" presStyleIdx="3" presStyleCnt="4" custScaleY="46461">
        <dgm:presLayoutVars>
          <dgm:bulletEnabled val="1"/>
        </dgm:presLayoutVars>
      </dgm:prSet>
      <dgm:spPr/>
    </dgm:pt>
  </dgm:ptLst>
  <dgm:cxnLst>
    <dgm:cxn modelId="{A9C4300A-0CB9-457B-A762-6AEA3B70B812}" srcId="{ED5509AF-6C91-4325-9148-D5149EE8E2BE}" destId="{749FDB3C-A6CF-4303-A75C-97D8539D80C0}" srcOrd="1" destOrd="0" parTransId="{D8EF80F3-4DEB-480C-A568-73337A36D0B4}" sibTransId="{C4E16721-4AC6-4CF3-BB1B-ABDBCAF14D81}"/>
    <dgm:cxn modelId="{3E2F3F0A-D42A-4415-AEBD-15C72223CE50}" type="presOf" srcId="{D8EF80F3-4DEB-480C-A568-73337A36D0B4}" destId="{6FDE1406-917D-4193-8D92-8389AE91A20C}" srcOrd="0" destOrd="0" presId="urn:microsoft.com/office/officeart/2005/8/layout/hierarchy3"/>
    <dgm:cxn modelId="{30FFAB0F-BEBE-4724-9C5F-28B115053482}" srcId="{1B166770-D5D3-4EE1-A888-909731D6CA7B}" destId="{7DD73F68-9A2B-432C-82F5-8FD4CCEC1A48}" srcOrd="1" destOrd="0" parTransId="{DE82A202-15CE-45D1-82CF-9EAA517C14E9}" sibTransId="{CEF62107-C456-4B9A-A562-9473A2502D95}"/>
    <dgm:cxn modelId="{6C5D9C1B-60DD-4BA9-A030-351B9FA85C77}" type="presOf" srcId="{598A9786-87F3-417A-8331-F653EA034F70}" destId="{E342BDF6-5EE6-4B46-97FB-3A0516EF00CB}" srcOrd="0" destOrd="0" presId="urn:microsoft.com/office/officeart/2005/8/layout/hierarchy3"/>
    <dgm:cxn modelId="{B7253128-83E1-4973-8816-53839B9D678A}" srcId="{7DD73F68-9A2B-432C-82F5-8FD4CCEC1A48}" destId="{D994C0C6-B0B5-4A48-983F-F799CD37690D}" srcOrd="0" destOrd="0" parTransId="{5D5F5D6F-06BD-4888-9EC6-589A8303AD85}" sibTransId="{22F9BAEC-C1E7-4C6B-9DFB-210998EF7D0D}"/>
    <dgm:cxn modelId="{35564B44-3EFA-42E3-BC60-88A1F2F5A58D}" type="presOf" srcId="{1B166770-D5D3-4EE1-A888-909731D6CA7B}" destId="{293896B0-D377-4C1D-9F5A-50DD2F7F9A78}" srcOrd="0" destOrd="0" presId="urn:microsoft.com/office/officeart/2005/8/layout/hierarchy3"/>
    <dgm:cxn modelId="{E95EB846-34D6-471B-993B-D007AEA37F7D}" type="presOf" srcId="{CA2A845D-275E-4D52-8627-8A905B9F4FAE}" destId="{ECE2C53C-D5D6-425E-AD27-A66EEA9113D1}" srcOrd="0" destOrd="0" presId="urn:microsoft.com/office/officeart/2005/8/layout/hierarchy3"/>
    <dgm:cxn modelId="{0456D146-3B70-47E3-8CF9-5C7E94097F84}" type="presOf" srcId="{7440E2B1-A604-4231-9974-F9CF3EEB37EF}" destId="{7F7D31FF-87B1-4A89-B49E-E1A95C08D307}" srcOrd="0" destOrd="0" presId="urn:microsoft.com/office/officeart/2005/8/layout/hierarchy3"/>
    <dgm:cxn modelId="{2F87004C-28C3-44CE-99CE-5A204FAC8969}" srcId="{7DD73F68-9A2B-432C-82F5-8FD4CCEC1A48}" destId="{598A9786-87F3-417A-8331-F653EA034F70}" srcOrd="1" destOrd="0" parTransId="{25AAB341-52D7-4B1A-8805-AEF77B04FEE0}" sibTransId="{8A8222BF-F343-48EA-AECF-17BA751538D9}"/>
    <dgm:cxn modelId="{D1CE996D-0971-4450-921E-A0724AB70699}" type="presOf" srcId="{ED5509AF-6C91-4325-9148-D5149EE8E2BE}" destId="{CA6F792E-436F-4C43-92FB-DF9BB8D0C51B}" srcOrd="0" destOrd="0" presId="urn:microsoft.com/office/officeart/2005/8/layout/hierarchy3"/>
    <dgm:cxn modelId="{E3D77873-6E40-42BB-A1B3-B8E6AD01A274}" srcId="{ED5509AF-6C91-4325-9148-D5149EE8E2BE}" destId="{7440E2B1-A604-4231-9974-F9CF3EEB37EF}" srcOrd="0" destOrd="0" parTransId="{CA2A845D-275E-4D52-8627-8A905B9F4FAE}" sibTransId="{1F7CBED1-DB6D-4D8E-8165-90F7CA2E2E7D}"/>
    <dgm:cxn modelId="{DC39FA7C-4248-465A-A6BD-803895958080}" srcId="{1B166770-D5D3-4EE1-A888-909731D6CA7B}" destId="{ED5509AF-6C91-4325-9148-D5149EE8E2BE}" srcOrd="0" destOrd="0" parTransId="{29C2EC7E-F393-40D0-942B-503DDAA28707}" sibTransId="{9091FE63-4CF8-4742-ABB0-5DE9365AFE8E}"/>
    <dgm:cxn modelId="{13B1697D-F971-4504-BC93-695D63C702B2}" type="presOf" srcId="{7DD73F68-9A2B-432C-82F5-8FD4CCEC1A48}" destId="{752D8EED-D0A4-4739-9603-16C94F980F9E}" srcOrd="1" destOrd="0" presId="urn:microsoft.com/office/officeart/2005/8/layout/hierarchy3"/>
    <dgm:cxn modelId="{C857DA95-F246-4743-BE90-64F4C73D3D2D}" type="presOf" srcId="{D994C0C6-B0B5-4A48-983F-F799CD37690D}" destId="{53CCD289-9F79-44D8-9BE2-86424480A7E1}" srcOrd="0" destOrd="0" presId="urn:microsoft.com/office/officeart/2005/8/layout/hierarchy3"/>
    <dgm:cxn modelId="{78E7F7AD-11F5-4A69-B30C-10AA59ED44F2}" type="presOf" srcId="{ED5509AF-6C91-4325-9148-D5149EE8E2BE}" destId="{9928F06D-3CCF-43B7-A21D-C121B1F8EC20}" srcOrd="1" destOrd="0" presId="urn:microsoft.com/office/officeart/2005/8/layout/hierarchy3"/>
    <dgm:cxn modelId="{0484FAB4-5F6F-49A2-9BBB-DD8C0C7D8B52}" type="presOf" srcId="{749FDB3C-A6CF-4303-A75C-97D8539D80C0}" destId="{34A9ED47-BC3D-4255-BC42-A32E686D5FEC}" srcOrd="0" destOrd="0" presId="urn:microsoft.com/office/officeart/2005/8/layout/hierarchy3"/>
    <dgm:cxn modelId="{6B641DC6-F5CE-4EB3-A95E-0450E2144FD9}" type="presOf" srcId="{7DD73F68-9A2B-432C-82F5-8FD4CCEC1A48}" destId="{AD0F5F5C-851D-43AB-B950-578FC0487D30}" srcOrd="0" destOrd="0" presId="urn:microsoft.com/office/officeart/2005/8/layout/hierarchy3"/>
    <dgm:cxn modelId="{3CC9FFD3-2010-4661-9D36-A25D2E7D3B6F}" type="presOf" srcId="{5D5F5D6F-06BD-4888-9EC6-589A8303AD85}" destId="{7C665F16-6182-4633-91F2-8FB0F00F6656}" srcOrd="0" destOrd="0" presId="urn:microsoft.com/office/officeart/2005/8/layout/hierarchy3"/>
    <dgm:cxn modelId="{328B4FFC-607F-452B-8810-37DE9D20C679}" type="presOf" srcId="{25AAB341-52D7-4B1A-8805-AEF77B04FEE0}" destId="{E8EFC866-2946-4ED1-8F61-9175CC522610}" srcOrd="0" destOrd="0" presId="urn:microsoft.com/office/officeart/2005/8/layout/hierarchy3"/>
    <dgm:cxn modelId="{37B3C087-9B52-426D-9116-3A7FD4DF9F2A}" type="presParOf" srcId="{293896B0-D377-4C1D-9F5A-50DD2F7F9A78}" destId="{77B8F2DE-C7C0-4761-B8B4-85B1DCE76901}" srcOrd="0" destOrd="0" presId="urn:microsoft.com/office/officeart/2005/8/layout/hierarchy3"/>
    <dgm:cxn modelId="{71271184-8CC3-4D7D-B4AE-0FF9D091F907}" type="presParOf" srcId="{77B8F2DE-C7C0-4761-B8B4-85B1DCE76901}" destId="{8C835F62-0238-4680-8506-F2357FE72570}" srcOrd="0" destOrd="0" presId="urn:microsoft.com/office/officeart/2005/8/layout/hierarchy3"/>
    <dgm:cxn modelId="{AFC65735-A35B-4934-A02E-82AAF7C31297}" type="presParOf" srcId="{8C835F62-0238-4680-8506-F2357FE72570}" destId="{CA6F792E-436F-4C43-92FB-DF9BB8D0C51B}" srcOrd="0" destOrd="0" presId="urn:microsoft.com/office/officeart/2005/8/layout/hierarchy3"/>
    <dgm:cxn modelId="{4913351F-0F73-40EA-85BB-1FF02DF7DA90}" type="presParOf" srcId="{8C835F62-0238-4680-8506-F2357FE72570}" destId="{9928F06D-3CCF-43B7-A21D-C121B1F8EC20}" srcOrd="1" destOrd="0" presId="urn:microsoft.com/office/officeart/2005/8/layout/hierarchy3"/>
    <dgm:cxn modelId="{65908AAD-A701-4249-80D5-632ACBA85E71}" type="presParOf" srcId="{77B8F2DE-C7C0-4761-B8B4-85B1DCE76901}" destId="{CB388566-6EF6-4AFD-8924-DD4986754632}" srcOrd="1" destOrd="0" presId="urn:microsoft.com/office/officeart/2005/8/layout/hierarchy3"/>
    <dgm:cxn modelId="{D64819B2-FF87-4FA9-9C4D-D78CC6E41484}" type="presParOf" srcId="{CB388566-6EF6-4AFD-8924-DD4986754632}" destId="{ECE2C53C-D5D6-425E-AD27-A66EEA9113D1}" srcOrd="0" destOrd="0" presId="urn:microsoft.com/office/officeart/2005/8/layout/hierarchy3"/>
    <dgm:cxn modelId="{28256B8C-6CAA-4147-9138-FE71DE1BEA59}" type="presParOf" srcId="{CB388566-6EF6-4AFD-8924-DD4986754632}" destId="{7F7D31FF-87B1-4A89-B49E-E1A95C08D307}" srcOrd="1" destOrd="0" presId="urn:microsoft.com/office/officeart/2005/8/layout/hierarchy3"/>
    <dgm:cxn modelId="{8E41E088-7950-489D-8780-899B25A2AB08}" type="presParOf" srcId="{CB388566-6EF6-4AFD-8924-DD4986754632}" destId="{6FDE1406-917D-4193-8D92-8389AE91A20C}" srcOrd="2" destOrd="0" presId="urn:microsoft.com/office/officeart/2005/8/layout/hierarchy3"/>
    <dgm:cxn modelId="{86DA789A-0058-49B9-8789-22C0C48BB0EE}" type="presParOf" srcId="{CB388566-6EF6-4AFD-8924-DD4986754632}" destId="{34A9ED47-BC3D-4255-BC42-A32E686D5FEC}" srcOrd="3" destOrd="0" presId="urn:microsoft.com/office/officeart/2005/8/layout/hierarchy3"/>
    <dgm:cxn modelId="{CC84B0A1-55FE-4A01-9AAB-3E47CEB984AD}" type="presParOf" srcId="{293896B0-D377-4C1D-9F5A-50DD2F7F9A78}" destId="{2E3AEBFA-959E-4A39-815C-360A0EC8100F}" srcOrd="1" destOrd="0" presId="urn:microsoft.com/office/officeart/2005/8/layout/hierarchy3"/>
    <dgm:cxn modelId="{EC2A3390-50F8-421C-996D-6EB0159143B8}" type="presParOf" srcId="{2E3AEBFA-959E-4A39-815C-360A0EC8100F}" destId="{0F0A97A1-F419-49D5-A715-E90BF33EB2A2}" srcOrd="0" destOrd="0" presId="urn:microsoft.com/office/officeart/2005/8/layout/hierarchy3"/>
    <dgm:cxn modelId="{4046CB44-34F4-422C-9B94-97C77498B90B}" type="presParOf" srcId="{0F0A97A1-F419-49D5-A715-E90BF33EB2A2}" destId="{AD0F5F5C-851D-43AB-B950-578FC0487D30}" srcOrd="0" destOrd="0" presId="urn:microsoft.com/office/officeart/2005/8/layout/hierarchy3"/>
    <dgm:cxn modelId="{436D8E9F-F94C-4526-96A7-D0BDB0D4CF2E}" type="presParOf" srcId="{0F0A97A1-F419-49D5-A715-E90BF33EB2A2}" destId="{752D8EED-D0A4-4739-9603-16C94F980F9E}" srcOrd="1" destOrd="0" presId="urn:microsoft.com/office/officeart/2005/8/layout/hierarchy3"/>
    <dgm:cxn modelId="{FD929697-BD68-4717-9AA0-2746D96A2F85}" type="presParOf" srcId="{2E3AEBFA-959E-4A39-815C-360A0EC8100F}" destId="{918AF4DD-5C23-409E-B121-AF0CBC78BDB4}" srcOrd="1" destOrd="0" presId="urn:microsoft.com/office/officeart/2005/8/layout/hierarchy3"/>
    <dgm:cxn modelId="{46D7DA7A-B4D8-440B-B45F-6D55A5667FFD}" type="presParOf" srcId="{918AF4DD-5C23-409E-B121-AF0CBC78BDB4}" destId="{7C665F16-6182-4633-91F2-8FB0F00F6656}" srcOrd="0" destOrd="0" presId="urn:microsoft.com/office/officeart/2005/8/layout/hierarchy3"/>
    <dgm:cxn modelId="{B100BF5B-FBA0-448C-83BF-90A7D79FE89F}" type="presParOf" srcId="{918AF4DD-5C23-409E-B121-AF0CBC78BDB4}" destId="{53CCD289-9F79-44D8-9BE2-86424480A7E1}" srcOrd="1" destOrd="0" presId="urn:microsoft.com/office/officeart/2005/8/layout/hierarchy3"/>
    <dgm:cxn modelId="{EF8AC07D-5EDA-41B9-9A7F-7F7EA5564A00}" type="presParOf" srcId="{918AF4DD-5C23-409E-B121-AF0CBC78BDB4}" destId="{E8EFC866-2946-4ED1-8F61-9175CC522610}" srcOrd="2" destOrd="0" presId="urn:microsoft.com/office/officeart/2005/8/layout/hierarchy3"/>
    <dgm:cxn modelId="{92879BDC-DB64-4B94-A3B8-D86E7ED4EFB2}" type="presParOf" srcId="{918AF4DD-5C23-409E-B121-AF0CBC78BDB4}" destId="{E342BDF6-5EE6-4B46-97FB-3A0516EF00C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F792E-436F-4C43-92FB-DF9BB8D0C51B}">
      <dsp:nvSpPr>
        <dsp:cNvPr id="0" name=""/>
        <dsp:cNvSpPr/>
      </dsp:nvSpPr>
      <dsp:spPr>
        <a:xfrm>
          <a:off x="478899" y="318"/>
          <a:ext cx="2644064" cy="866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Reader</a:t>
          </a:r>
        </a:p>
      </dsp:txBody>
      <dsp:txXfrm>
        <a:off x="504285" y="25704"/>
        <a:ext cx="2593292" cy="815965"/>
      </dsp:txXfrm>
    </dsp:sp>
    <dsp:sp modelId="{ECE2C53C-D5D6-425E-AD27-A66EEA9113D1}">
      <dsp:nvSpPr>
        <dsp:cNvPr id="0" name=""/>
        <dsp:cNvSpPr/>
      </dsp:nvSpPr>
      <dsp:spPr>
        <a:xfrm>
          <a:off x="743305" y="867055"/>
          <a:ext cx="264406" cy="637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7622"/>
              </a:lnTo>
              <a:lnTo>
                <a:pt x="264406" y="63762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D31FF-87B1-4A89-B49E-E1A95C08D307}">
      <dsp:nvSpPr>
        <dsp:cNvPr id="0" name=""/>
        <dsp:cNvSpPr/>
      </dsp:nvSpPr>
      <dsp:spPr>
        <a:xfrm>
          <a:off x="1007712" y="1197563"/>
          <a:ext cx="2115251" cy="6142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chemeClr val="bg2">
                  <a:lumMod val="25000"/>
                </a:schemeClr>
              </a:solidFill>
            </a:rPr>
            <a:t>FileReader</a:t>
          </a:r>
          <a:endParaRPr lang="en-US" sz="24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1025702" y="1215553"/>
        <a:ext cx="2079271" cy="578249"/>
      </dsp:txXfrm>
    </dsp:sp>
    <dsp:sp modelId="{6FDE1406-917D-4193-8D92-8389AE91A20C}">
      <dsp:nvSpPr>
        <dsp:cNvPr id="0" name=""/>
        <dsp:cNvSpPr/>
      </dsp:nvSpPr>
      <dsp:spPr>
        <a:xfrm>
          <a:off x="743305" y="867055"/>
          <a:ext cx="264406" cy="15823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2360"/>
              </a:lnTo>
              <a:lnTo>
                <a:pt x="264406" y="15823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A9ED47-BC3D-4255-BC42-A32E686D5FEC}">
      <dsp:nvSpPr>
        <dsp:cNvPr id="0" name=""/>
        <dsp:cNvSpPr/>
      </dsp:nvSpPr>
      <dsp:spPr>
        <a:xfrm>
          <a:off x="1007712" y="2142301"/>
          <a:ext cx="2115251" cy="6142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chemeClr val="bg2">
                  <a:lumMod val="25000"/>
                </a:schemeClr>
              </a:solidFill>
            </a:rPr>
            <a:t>BufferedReader</a:t>
          </a:r>
          <a:endParaRPr lang="en-US" sz="24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1025702" y="2160291"/>
        <a:ext cx="2079271" cy="578249"/>
      </dsp:txXfrm>
    </dsp:sp>
    <dsp:sp modelId="{AD0F5F5C-851D-43AB-B950-578FC0487D30}">
      <dsp:nvSpPr>
        <dsp:cNvPr id="0" name=""/>
        <dsp:cNvSpPr/>
      </dsp:nvSpPr>
      <dsp:spPr>
        <a:xfrm>
          <a:off x="3783980" y="318"/>
          <a:ext cx="2644064" cy="866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Writer</a:t>
          </a:r>
        </a:p>
      </dsp:txBody>
      <dsp:txXfrm>
        <a:off x="3809366" y="25704"/>
        <a:ext cx="2593292" cy="815965"/>
      </dsp:txXfrm>
    </dsp:sp>
    <dsp:sp modelId="{7C665F16-6182-4633-91F2-8FB0F00F6656}">
      <dsp:nvSpPr>
        <dsp:cNvPr id="0" name=""/>
        <dsp:cNvSpPr/>
      </dsp:nvSpPr>
      <dsp:spPr>
        <a:xfrm>
          <a:off x="4048386" y="867055"/>
          <a:ext cx="264406" cy="637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7622"/>
              </a:lnTo>
              <a:lnTo>
                <a:pt x="264406" y="63762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CCD289-9F79-44D8-9BE2-86424480A7E1}">
      <dsp:nvSpPr>
        <dsp:cNvPr id="0" name=""/>
        <dsp:cNvSpPr/>
      </dsp:nvSpPr>
      <dsp:spPr>
        <a:xfrm>
          <a:off x="4312792" y="1197563"/>
          <a:ext cx="2115251" cy="6142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chemeClr val="bg2">
                  <a:lumMod val="25000"/>
                </a:schemeClr>
              </a:solidFill>
            </a:rPr>
            <a:t>FileWriter</a:t>
          </a:r>
          <a:endParaRPr lang="en-US" sz="24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4330782" y="1215553"/>
        <a:ext cx="2079271" cy="578249"/>
      </dsp:txXfrm>
    </dsp:sp>
    <dsp:sp modelId="{E8EFC866-2946-4ED1-8F61-9175CC522610}">
      <dsp:nvSpPr>
        <dsp:cNvPr id="0" name=""/>
        <dsp:cNvSpPr/>
      </dsp:nvSpPr>
      <dsp:spPr>
        <a:xfrm>
          <a:off x="4048386" y="867055"/>
          <a:ext cx="264406" cy="15823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2360"/>
              </a:lnTo>
              <a:lnTo>
                <a:pt x="264406" y="15823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42BDF6-5EE6-4B46-97FB-3A0516EF00CB}">
      <dsp:nvSpPr>
        <dsp:cNvPr id="0" name=""/>
        <dsp:cNvSpPr/>
      </dsp:nvSpPr>
      <dsp:spPr>
        <a:xfrm>
          <a:off x="4312792" y="2142301"/>
          <a:ext cx="2115251" cy="6142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chemeClr val="bg2">
                  <a:lumMod val="25000"/>
                </a:schemeClr>
              </a:solidFill>
            </a:rPr>
            <a:t>BufferedWriter</a:t>
          </a:r>
          <a:endParaRPr lang="en-US" sz="24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4330782" y="2160291"/>
        <a:ext cx="2079271" cy="578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2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3051316"/>
            <a:ext cx="10058400" cy="127379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85000"/>
              </a:lnSpc>
              <a:defRPr sz="5400" spc="-51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Course Title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754830"/>
            <a:ext cx="10058400" cy="843789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89" indent="0" algn="ctr">
              <a:buNone/>
              <a:defRPr sz="24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en-US" dirty="0"/>
              <a:t>SCHOOL OF COMPUTER ENGINEERING AND TECHNOLOGY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4" y="6459542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8D0E089-BACA-4817-8EB8-0F99F016797B}" type="datetimeFigureOut">
              <a:rPr lang="en-US" smtClean="0"/>
              <a:t>18-Jul-19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78" y="6459542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1240" y="6459542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800460A-294F-4066-8E20-E22FE7AFA31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FD2171-7B30-4E8C-A0A1-74CD708628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6964" y="614997"/>
            <a:ext cx="10193337" cy="207010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0541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" y="4914900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" y="0"/>
            <a:ext cx="12191985" cy="4915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4" y="6459542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8D0E089-BACA-4817-8EB8-0F99F016797B}" type="datetimeFigureOut">
              <a:rPr lang="en-US" smtClean="0"/>
              <a:t>18-Jul-19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78" y="6459542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1240" y="6459542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800460A-294F-4066-8E20-E22FE7AFA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2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287341"/>
            <a:ext cx="10058400" cy="14493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6963" y="1846266"/>
            <a:ext cx="10058400" cy="4022725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4" y="6459542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8D0E089-BACA-4817-8EB8-0F99F016797B}" type="datetimeFigureOut">
              <a:rPr lang="en-US" smtClean="0"/>
              <a:t>18-Jul-19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78" y="6459542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1240" y="6459542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800460A-294F-4066-8E20-E22FE7AFA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12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2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4782"/>
            <a:ext cx="2628900" cy="575742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414778"/>
            <a:ext cx="7734300" cy="5757422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4" y="6459542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8D0E089-BACA-4817-8EB8-0F99F016797B}" type="datetimeFigureOut">
              <a:rPr lang="en-US" smtClean="0"/>
              <a:t>18-Jul-19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78" y="6459542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1240" y="6459542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800460A-294F-4066-8E20-E22FE7AFA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2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60032" y="85636"/>
            <a:ext cx="10058400" cy="1449387"/>
          </a:xfrm>
          <a:prstGeom prst="rect">
            <a:avLst/>
          </a:prstGeom>
        </p:spPr>
        <p:txBody>
          <a:bodyPr/>
          <a:lstStyle>
            <a:lvl1pPr marL="0"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963" y="1846266"/>
            <a:ext cx="10058400" cy="4022725"/>
          </a:xfrm>
          <a:prstGeom prst="rect">
            <a:avLst/>
          </a:prstGeom>
        </p:spPr>
        <p:txBody>
          <a:bodyPr/>
          <a:lstStyle>
            <a:lvl1pPr marL="90486" indent="-90486">
              <a:buFont typeface="Wingdings" panose="05000000000000000000" pitchFamily="2" charset="2"/>
              <a:buChar char="Ø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82578" indent="-182558">
              <a:buFont typeface="Wingdings" panose="05000000000000000000" pitchFamily="2" charset="2"/>
              <a:buChar char="Ø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566724" indent="-182558">
              <a:buFont typeface="Wingdings" panose="05000000000000000000" pitchFamily="2" charset="2"/>
              <a:buChar char="Ø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749281" indent="-182558">
              <a:buFont typeface="Wingdings" panose="05000000000000000000" pitchFamily="2" charset="2"/>
              <a:buChar char="Ø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931839" indent="-182558">
              <a:buFont typeface="Wingdings" panose="05000000000000000000" pitchFamily="2" charset="2"/>
              <a:buChar char="Ø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4" y="6459542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fld id="{B8D0E089-BACA-4817-8EB8-0F99F016797B}" type="datetimeFigureOut">
              <a:rPr lang="en-US" smtClean="0"/>
              <a:t>18-Jul-19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78" y="6459542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1240" y="6459542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fld id="{5800460A-294F-4066-8E20-E22FE7AFA31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4DAA9D-42A2-468A-8DCE-FE8DDAA2C14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623" y="55564"/>
            <a:ext cx="1324068" cy="120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187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287341"/>
            <a:ext cx="10058400" cy="14493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4" y="6459542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8D0E089-BACA-4817-8EB8-0F99F016797B}" type="datetimeFigureOut">
              <a:rPr lang="en-US" smtClean="0"/>
              <a:t>18-Jul-19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78" y="6459542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1240" y="6459542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800460A-294F-4066-8E20-E22FE7AFA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6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2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4" y="6459542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8D0E089-BACA-4817-8EB8-0F99F016797B}" type="datetimeFigureOut">
              <a:rPr lang="en-US" smtClean="0"/>
              <a:t>18-Jul-19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78" y="6459542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1240" y="6459542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800460A-294F-4066-8E20-E22FE7AFA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5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4" y="6459542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8D0E089-BACA-4817-8EB8-0F99F016797B}" type="datetimeFigureOut">
              <a:rPr lang="en-US" smtClean="0"/>
              <a:t>18-Jul-19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78" y="6459542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1240" y="6459542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800460A-294F-4066-8E20-E22FE7AFA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17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4" y="6459542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8D0E089-BACA-4817-8EB8-0F99F016797B}" type="datetimeFigureOut">
              <a:rPr lang="en-US" smtClean="0"/>
              <a:t>18-Jul-19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78" y="6459542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1240" y="6459542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800460A-294F-4066-8E20-E22FE7AFA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0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287341"/>
            <a:ext cx="10058400" cy="14493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4" y="6459542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8D0E089-BACA-4817-8EB8-0F99F016797B}" type="datetimeFigureOut">
              <a:rPr lang="en-US" smtClean="0"/>
              <a:t>18-Jul-19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78" y="6459542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1240" y="6459542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800460A-294F-4066-8E20-E22FE7AFA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6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2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1096964" y="6459542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8D0E089-BACA-4817-8EB8-0F99F016797B}" type="datetimeFigureOut">
              <a:rPr lang="en-US" smtClean="0"/>
              <a:t>18-Jul-19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78" y="6459542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1240" y="6459542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800460A-294F-4066-8E20-E22FE7AFA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4040190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65141" y="6459542"/>
            <a:ext cx="2619375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B8D0E089-BACA-4817-8EB8-0F99F016797B}" type="datetimeFigureOut">
              <a:rPr lang="en-US" smtClean="0"/>
              <a:t>18-Jul-19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542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1240" y="6459542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00460A-294F-4066-8E20-E22FE7AFA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8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9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63" y="287341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963" y="1846266"/>
            <a:ext cx="10058400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64" y="6459542"/>
            <a:ext cx="2473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fld id="{B8D0E089-BACA-4817-8EB8-0F99F016797B}" type="datetimeFigureOut">
              <a:rPr lang="en-US" smtClean="0"/>
              <a:t>18-Jul-19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78" y="6459542"/>
            <a:ext cx="482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 cap="all" baseline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1240" y="6459542"/>
            <a:ext cx="13112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FFFFFF"/>
                </a:solidFill>
                <a:latin typeface="Calibri" pitchFamily="34" charset="0"/>
              </a:defRPr>
            </a:lvl1pPr>
          </a:lstStyle>
          <a:p>
            <a:fld id="{5800460A-294F-4066-8E20-E22FE7AFA31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800" y="1738313"/>
            <a:ext cx="99663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1D586A0-8439-488E-A13D-FD54E5ADE04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5623" y="55564"/>
            <a:ext cx="1324068" cy="120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466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 kern="1200" spc="-51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189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377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566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75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6" indent="-90486" algn="l" rtl="0" eaLnBrk="1" fontAlgn="base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78" indent="-182558" algn="l" rtl="0" eaLnBrk="1" fontAlgn="base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24" indent="-182558" algn="l" rtl="0" eaLnBrk="1" fontAlgn="base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281" indent="-182558" algn="l" rtl="0" eaLnBrk="1" fontAlgn="base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39" indent="-182558" algn="l" rtl="0" eaLnBrk="1" fontAlgn="base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09997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6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6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5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840C-BF23-4788-926C-56F8E1914F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File I</a:t>
            </a:r>
            <a:r>
              <a:rPr lang="en-US" dirty="0"/>
              <a:t>/O operations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37771-C2BA-49B3-8646-0959F6E81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School of computer engineering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10782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595D-1DD8-4B2D-8344-FA76A3214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2B – File Handling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E70FA-CD8F-4444-B753-D678AD44E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5213" y="2238233"/>
            <a:ext cx="8180150" cy="363075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The Concept of Streams</a:t>
            </a:r>
          </a:p>
          <a:p>
            <a:pPr>
              <a:lnSpc>
                <a:spcPct val="200000"/>
              </a:lnSpc>
            </a:pPr>
            <a:r>
              <a:rPr lang="en-US" dirty="0"/>
              <a:t>Types of Streams</a:t>
            </a:r>
          </a:p>
          <a:p>
            <a:pPr>
              <a:lnSpc>
                <a:spcPct val="200000"/>
              </a:lnSpc>
            </a:pPr>
            <a:r>
              <a:rPr lang="en-US" dirty="0"/>
              <a:t>Java programs to deal with files</a:t>
            </a:r>
          </a:p>
        </p:txBody>
      </p:sp>
    </p:spTree>
    <p:extLst>
      <p:ext uri="{BB962C8B-B14F-4D97-AF65-F5344CB8AC3E}">
        <p14:creationId xmlns:p14="http://schemas.microsoft.com/office/powerpoint/2010/main" val="1089640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3113-0D7C-401B-9DF1-0A8C7BF7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6B45C-B0FE-4BF8-AD44-EDA55FA4F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6"/>
            <a:ext cx="10058400" cy="1449387"/>
          </a:xfrm>
        </p:spPr>
        <p:txBody>
          <a:bodyPr/>
          <a:lstStyle/>
          <a:p>
            <a:r>
              <a:rPr lang="en-US" dirty="0"/>
              <a:t>What is a </a:t>
            </a:r>
            <a:r>
              <a:rPr lang="en-US" dirty="0">
                <a:latin typeface="Consolas" panose="020B0609020204030204" pitchFamily="49" charset="0"/>
              </a:rPr>
              <a:t>Stream</a:t>
            </a:r>
            <a:r>
              <a:rPr lang="en-US" dirty="0"/>
              <a:t>?</a:t>
            </a:r>
          </a:p>
          <a:p>
            <a:r>
              <a:rPr lang="en-US" dirty="0"/>
              <a:t>Why deal with a file as a </a:t>
            </a:r>
            <a:r>
              <a:rPr lang="en-US" i="1" dirty="0"/>
              <a:t>stream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Stream vs Collection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1875BB-E185-4BE3-9C7B-CB5EA9763141}"/>
              </a:ext>
            </a:extLst>
          </p:cNvPr>
          <p:cNvSpPr txBox="1">
            <a:spLocks/>
          </p:cNvSpPr>
          <p:nvPr/>
        </p:nvSpPr>
        <p:spPr bwMode="auto">
          <a:xfrm>
            <a:off x="1096963" y="4782814"/>
            <a:ext cx="10058400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6" indent="-90486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2400" kern="1200">
                <a:solidFill>
                  <a:srgbClr val="40404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2578" indent="-182558" algn="l" rtl="0" eaLnBrk="1" fontAlgn="base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400" kern="1200">
                <a:solidFill>
                  <a:srgbClr val="40404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66724" indent="-182558" algn="l" rtl="0" eaLnBrk="1" fontAlgn="base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400" kern="1200">
                <a:solidFill>
                  <a:srgbClr val="40404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9281" indent="-182558" algn="l" rtl="0" eaLnBrk="1" fontAlgn="base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400" kern="1200">
                <a:solidFill>
                  <a:srgbClr val="40404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931839" indent="-182558" algn="l" rtl="0" eaLnBrk="1" fontAlgn="base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400" kern="1200">
                <a:solidFill>
                  <a:srgbClr val="40404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Byte stream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Character stream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082F9C-6D58-4724-8308-2C5D38383995}"/>
              </a:ext>
            </a:extLst>
          </p:cNvPr>
          <p:cNvCxnSpPr/>
          <p:nvPr/>
        </p:nvCxnSpPr>
        <p:spPr>
          <a:xfrm flipV="1">
            <a:off x="1137907" y="4637871"/>
            <a:ext cx="9944076" cy="188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3200D422-349F-40CB-BE68-0C5FD3585DF7}"/>
              </a:ext>
            </a:extLst>
          </p:cNvPr>
          <p:cNvSpPr txBox="1">
            <a:spLocks/>
          </p:cNvSpPr>
          <p:nvPr/>
        </p:nvSpPr>
        <p:spPr>
          <a:xfrm>
            <a:off x="1460032" y="3022184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kern="1200" spc="-51">
                <a:solidFill>
                  <a:srgbClr val="40404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189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377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566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754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dirty="0"/>
              <a:t>Types of Streams</a:t>
            </a:r>
          </a:p>
        </p:txBody>
      </p:sp>
    </p:spTree>
    <p:extLst>
      <p:ext uri="{BB962C8B-B14F-4D97-AF65-F5344CB8AC3E}">
        <p14:creationId xmlns:p14="http://schemas.microsoft.com/office/powerpoint/2010/main" val="2193447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EDAF-0020-4162-9571-AC5521C6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File</a:t>
            </a:r>
            <a:r>
              <a:rPr lang="en-US" dirty="0"/>
              <a:t> class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13F1A-E478-4B7B-A8A4-189B959B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import java.io.*;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Constructor of </a:t>
            </a:r>
            <a:r>
              <a:rPr lang="en-US" dirty="0">
                <a:latin typeface="Consolas" panose="020B0609020204030204" pitchFamily="49" charset="0"/>
              </a:rPr>
              <a:t>File</a:t>
            </a:r>
            <a:r>
              <a:rPr lang="en-US" dirty="0"/>
              <a:t> class –</a:t>
            </a:r>
          </a:p>
          <a:p>
            <a:pPr marL="384166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File(“path/to/the/file”);</a:t>
            </a:r>
          </a:p>
          <a:p>
            <a:pPr marL="250828" indent="-342900"/>
            <a:r>
              <a:rPr lang="en-US" dirty="0"/>
              <a:t>Specifying a file to deal with –</a:t>
            </a:r>
          </a:p>
          <a:p>
            <a:pPr marL="384166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File </a:t>
            </a:r>
            <a:r>
              <a:rPr lang="en-US" dirty="0" err="1">
                <a:latin typeface="Consolas" panose="020B0609020204030204" pitchFamily="49" charset="0"/>
              </a:rPr>
              <a:t>myFile</a:t>
            </a:r>
            <a:r>
              <a:rPr lang="en-US" dirty="0">
                <a:latin typeface="Consolas" panose="020B0609020204030204" pitchFamily="49" charset="0"/>
              </a:rPr>
              <a:t> = new File(“path/to/the/file”);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C966158-674E-4360-88F6-2948EF37CCCC}"/>
              </a:ext>
            </a:extLst>
          </p:cNvPr>
          <p:cNvSpPr txBox="1">
            <a:spLocks/>
          </p:cNvSpPr>
          <p:nvPr/>
        </p:nvSpPr>
        <p:spPr>
          <a:xfrm>
            <a:off x="1460032" y="3022184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kern="1200" spc="-51">
                <a:solidFill>
                  <a:srgbClr val="40404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189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377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566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754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1E0865-D6AB-44AA-BF64-9F234881684F}"/>
              </a:ext>
            </a:extLst>
          </p:cNvPr>
          <p:cNvCxnSpPr>
            <a:cxnSpLocks/>
            <a:stCxn id="18" idx="5"/>
          </p:cNvCxnSpPr>
          <p:nvPr/>
        </p:nvCxnSpPr>
        <p:spPr>
          <a:xfrm flipV="1">
            <a:off x="1480449" y="4007921"/>
            <a:ext cx="1208019" cy="7261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Not Equal 17">
            <a:extLst>
              <a:ext uri="{FF2B5EF4-FFF2-40B4-BE49-F238E27FC236}">
                <a16:creationId xmlns:a16="http://schemas.microsoft.com/office/drawing/2014/main" id="{09361E86-835F-4288-9B49-81757BD4606F}"/>
              </a:ext>
            </a:extLst>
          </p:cNvPr>
          <p:cNvSpPr/>
          <p:nvPr/>
        </p:nvSpPr>
        <p:spPr>
          <a:xfrm>
            <a:off x="-254028" y="4686053"/>
            <a:ext cx="2942496" cy="1542509"/>
          </a:xfrm>
          <a:prstGeom prst="mathNotEqual">
            <a:avLst>
              <a:gd name="adj1" fmla="val 18211"/>
              <a:gd name="adj2" fmla="val 6600000"/>
              <a:gd name="adj3" fmla="val 468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NOT THE NAME OF YOUR FILE</a:t>
            </a:r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2242F6D0-AD5A-4C29-BB98-9F7ACCAEA3F1}"/>
              </a:ext>
            </a:extLst>
          </p:cNvPr>
          <p:cNvSpPr/>
          <p:nvPr/>
        </p:nvSpPr>
        <p:spPr>
          <a:xfrm>
            <a:off x="9111006" y="4306863"/>
            <a:ext cx="2770495" cy="16359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if such a file does not exist?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055F72-7528-47E1-86E5-354BCD8F0CC5}"/>
              </a:ext>
            </a:extLst>
          </p:cNvPr>
          <p:cNvCxnSpPr>
            <a:cxnSpLocks/>
          </p:cNvCxnSpPr>
          <p:nvPr/>
        </p:nvCxnSpPr>
        <p:spPr>
          <a:xfrm flipH="1" flipV="1">
            <a:off x="8370628" y="4007921"/>
            <a:ext cx="1061101" cy="6742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57260CC-1876-414A-89E7-4CCE6F7DB0B2}"/>
              </a:ext>
            </a:extLst>
          </p:cNvPr>
          <p:cNvSpPr/>
          <p:nvPr/>
        </p:nvSpPr>
        <p:spPr>
          <a:xfrm>
            <a:off x="3671526" y="4213211"/>
            <a:ext cx="4192174" cy="1569660"/>
          </a:xfrm>
          <a:prstGeom prst="rect">
            <a:avLst/>
          </a:prstGeom>
          <a:noFill/>
          <a:ln>
            <a:solidFill>
              <a:srgbClr val="0070C0"/>
            </a:solidFill>
            <a:prstDash val="lgDash"/>
          </a:ln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/>
                <a:solidFill>
                  <a:srgbClr val="C00000"/>
                </a:solidFill>
                <a:latin typeface="Monotype Corsiva" panose="03010101010201010101" pitchFamily="66" charset="0"/>
              </a:rPr>
              <a:t>This guarantees n</a:t>
            </a:r>
            <a:r>
              <a:rPr lang="en-US" sz="3200" b="1" cap="none" spc="0" dirty="0">
                <a:ln/>
                <a:solidFill>
                  <a:srgbClr val="C00000"/>
                </a:solidFill>
                <a:effectLst/>
                <a:latin typeface="Monotype Corsiva" panose="03010101010201010101" pitchFamily="66" charset="0"/>
              </a:rPr>
              <a:t>either</a:t>
            </a:r>
            <a:br>
              <a:rPr lang="en-US" sz="3200" b="1" cap="none" spc="0" dirty="0">
                <a:ln/>
                <a:solidFill>
                  <a:srgbClr val="C00000"/>
                </a:solidFill>
                <a:effectLst/>
                <a:latin typeface="Monotype Corsiva" panose="03010101010201010101" pitchFamily="66" charset="0"/>
              </a:rPr>
            </a:br>
            <a:r>
              <a:rPr lang="en-US" sz="3200" b="1" cap="none" spc="0" dirty="0">
                <a:ln/>
                <a:solidFill>
                  <a:srgbClr val="C00000"/>
                </a:solidFill>
                <a:effectLst/>
                <a:latin typeface="Monotype Corsiva" panose="03010101010201010101" pitchFamily="66" charset="0"/>
              </a:rPr>
              <a:t>existence,</a:t>
            </a:r>
            <a:r>
              <a:rPr lang="en-US" sz="3200" b="1" dirty="0">
                <a:ln/>
                <a:solidFill>
                  <a:srgbClr val="C00000"/>
                </a:solidFill>
                <a:latin typeface="Monotype Corsiva" panose="03010101010201010101" pitchFamily="66" charset="0"/>
              </a:rPr>
              <a:t> </a:t>
            </a:r>
            <a:r>
              <a:rPr lang="en-US" sz="3200" b="1" cap="none" spc="0" dirty="0">
                <a:ln/>
                <a:solidFill>
                  <a:srgbClr val="C00000"/>
                </a:solidFill>
                <a:effectLst/>
                <a:latin typeface="Monotype Corsiva" panose="03010101010201010101" pitchFamily="66" charset="0"/>
              </a:rPr>
              <a:t>nor successful</a:t>
            </a:r>
            <a:br>
              <a:rPr lang="en-US" sz="3200" b="1" cap="none" spc="0" dirty="0">
                <a:ln/>
                <a:solidFill>
                  <a:srgbClr val="C00000"/>
                </a:solidFill>
                <a:effectLst/>
                <a:latin typeface="Monotype Corsiva" panose="03010101010201010101" pitchFamily="66" charset="0"/>
              </a:rPr>
            </a:br>
            <a:r>
              <a:rPr lang="en-US" sz="3200" b="1" cap="none" spc="0" dirty="0">
                <a:ln/>
                <a:solidFill>
                  <a:srgbClr val="C00000"/>
                </a:solidFill>
                <a:effectLst/>
                <a:latin typeface="Monotype Corsiva" panose="03010101010201010101" pitchFamily="66" charset="0"/>
              </a:rPr>
              <a:t>creation/opening of the file.</a:t>
            </a:r>
          </a:p>
        </p:txBody>
      </p:sp>
    </p:spTree>
    <p:extLst>
      <p:ext uri="{BB962C8B-B14F-4D97-AF65-F5344CB8AC3E}">
        <p14:creationId xmlns:p14="http://schemas.microsoft.com/office/powerpoint/2010/main" val="348781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3DB34-2E23-4437-8A7A-FC5AFC29C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of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ED576-8E58-4B95-B405-AAA3410E1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of </a:t>
            </a:r>
            <a:r>
              <a:rPr lang="en-US" dirty="0">
                <a:latin typeface="Consolas" panose="020B0609020204030204" pitchFamily="49" charset="0"/>
              </a:rPr>
              <a:t>File</a:t>
            </a:r>
            <a:r>
              <a:rPr lang="en-US" dirty="0"/>
              <a:t> class only gives a reference to the specified filename, irrespective of its existence.</a:t>
            </a:r>
          </a:p>
          <a:p>
            <a:r>
              <a:rPr lang="en-US" dirty="0"/>
              <a:t>Let’s have a look at this piece of code –</a:t>
            </a:r>
          </a:p>
          <a:p>
            <a:pPr marL="292092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92092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File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aFile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new File("Sample.txt");</a:t>
            </a:r>
          </a:p>
          <a:p>
            <a:pPr marL="292092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if(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aFile.exists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 == false)</a:t>
            </a:r>
          </a:p>
          <a:p>
            <a:pPr marL="292092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aFile.createNewFile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476238" lvl="2" indent="0">
              <a:buNone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0B7C9D-7655-4858-9276-C1F2782DF7B0}"/>
              </a:ext>
            </a:extLst>
          </p:cNvPr>
          <p:cNvCxnSpPr/>
          <p:nvPr/>
        </p:nvCxnSpPr>
        <p:spPr>
          <a:xfrm>
            <a:off x="2898183" y="4262034"/>
            <a:ext cx="13328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1151C81-4F7A-46E4-A4CD-63357A1D5499}"/>
              </a:ext>
            </a:extLst>
          </p:cNvPr>
          <p:cNvCxnSpPr>
            <a:cxnSpLocks/>
          </p:cNvCxnSpPr>
          <p:nvPr/>
        </p:nvCxnSpPr>
        <p:spPr>
          <a:xfrm>
            <a:off x="3050583" y="4677905"/>
            <a:ext cx="24513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33DE35F-FBB0-49A3-A42F-B51A1C98ADC8}"/>
              </a:ext>
            </a:extLst>
          </p:cNvPr>
          <p:cNvSpPr/>
          <p:nvPr/>
        </p:nvSpPr>
        <p:spPr>
          <a:xfrm>
            <a:off x="5966847" y="4677905"/>
            <a:ext cx="2758698" cy="1191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Built-in methods of the File class</a:t>
            </a:r>
          </a:p>
        </p:txBody>
      </p:sp>
    </p:spTree>
    <p:extLst>
      <p:ext uri="{BB962C8B-B14F-4D97-AF65-F5344CB8AC3E}">
        <p14:creationId xmlns:p14="http://schemas.microsoft.com/office/powerpoint/2010/main" val="15254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BEBDE-6563-48B6-B616-46DF48B9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Facilities for I/O with files in Java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32622EC-6E01-48C0-95F7-B866FD5AC7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009255"/>
              </p:ext>
            </p:extLst>
          </p:nvPr>
        </p:nvGraphicFramePr>
        <p:xfrm>
          <a:off x="1019541" y="2797790"/>
          <a:ext cx="6906944" cy="2756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FEDA4EA-05B6-4B1E-9D03-5DB15194F355}"/>
              </a:ext>
            </a:extLst>
          </p:cNvPr>
          <p:cNvSpPr/>
          <p:nvPr/>
        </p:nvSpPr>
        <p:spPr>
          <a:xfrm>
            <a:off x="1801504" y="1874460"/>
            <a:ext cx="527670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b="1" cap="none" spc="0" dirty="0">
                <a:ln/>
                <a:solidFill>
                  <a:schemeClr val="accent3"/>
                </a:solidFill>
                <a:effectLst/>
              </a:rPr>
              <a:t>Character Stream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74448A0-179E-41D6-89C6-6F3DA36DD88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97887" y="5510328"/>
            <a:ext cx="825691" cy="272864"/>
          </a:xfrm>
          <a:prstGeom prst="bentConnector3">
            <a:avLst>
              <a:gd name="adj1" fmla="val 10289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8FAA59F-BE07-4E28-AB42-276B15EE4FF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89273" y="5510328"/>
            <a:ext cx="825691" cy="272864"/>
          </a:xfrm>
          <a:prstGeom prst="bentConnector3">
            <a:avLst>
              <a:gd name="adj1" fmla="val 10289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3893720-5433-45EB-944D-97483787E389}"/>
              </a:ext>
            </a:extLst>
          </p:cNvPr>
          <p:cNvSpPr txBox="1"/>
          <p:nvPr/>
        </p:nvSpPr>
        <p:spPr>
          <a:xfrm>
            <a:off x="2047157" y="5646760"/>
            <a:ext cx="936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n-lt"/>
              </a:rPr>
              <a:t>….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16835F-1C67-4BAB-9FCC-077B80E3B429}"/>
              </a:ext>
            </a:extLst>
          </p:cNvPr>
          <p:cNvSpPr txBox="1"/>
          <p:nvPr/>
        </p:nvSpPr>
        <p:spPr>
          <a:xfrm>
            <a:off x="5352191" y="5646759"/>
            <a:ext cx="936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n-lt"/>
              </a:rPr>
              <a:t>….</a:t>
            </a:r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883928AC-F0EA-405E-832E-05B609D67AA3}"/>
              </a:ext>
            </a:extLst>
          </p:cNvPr>
          <p:cNvSpPr/>
          <p:nvPr/>
        </p:nvSpPr>
        <p:spPr>
          <a:xfrm>
            <a:off x="7926486" y="2705458"/>
            <a:ext cx="3591946" cy="25284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use Buffered I/O?</a:t>
            </a:r>
          </a:p>
        </p:txBody>
      </p:sp>
    </p:spTree>
    <p:extLst>
      <p:ext uri="{BB962C8B-B14F-4D97-AF65-F5344CB8AC3E}">
        <p14:creationId xmlns:p14="http://schemas.microsoft.com/office/powerpoint/2010/main" val="259737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/>
      <p:bldP spid="18" grpId="0"/>
      <p:bldP spid="19" grpId="0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FEB6-13D3-4575-99D5-3FF080311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04306"/>
            <a:ext cx="10014857" cy="1449387"/>
          </a:xfrm>
        </p:spPr>
        <p:txBody>
          <a:bodyPr anchor="ctr">
            <a:normAutofit/>
          </a:bodyPr>
          <a:lstStyle/>
          <a:p>
            <a:r>
              <a:rPr lang="en-US" sz="4800" dirty="0"/>
              <a:t>Writing a program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345AD6-7550-4290-A407-A0BBE10D0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4568191" y="0"/>
            <a:ext cx="762381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1CAE97-E0EE-4C94-A1D2-9B60067A9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665" y="685800"/>
            <a:ext cx="3661560" cy="28079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6D850F-CB69-407A-AEAC-9511F230A3C5}"/>
              </a:ext>
            </a:extLst>
          </p:cNvPr>
          <p:cNvCxnSpPr>
            <a:cxnSpLocks/>
          </p:cNvCxnSpPr>
          <p:nvPr/>
        </p:nvCxnSpPr>
        <p:spPr>
          <a:xfrm flipH="1">
            <a:off x="9231087" y="2423886"/>
            <a:ext cx="667656" cy="26125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8DD532-C83F-4141-8B4B-E495366B4F55}"/>
              </a:ext>
            </a:extLst>
          </p:cNvPr>
          <p:cNvSpPr txBox="1"/>
          <p:nvPr/>
        </p:nvSpPr>
        <p:spPr>
          <a:xfrm>
            <a:off x="9840687" y="2206172"/>
            <a:ext cx="145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append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B5933E-C675-486F-BB11-D36CBA2BC0CF}"/>
              </a:ext>
            </a:extLst>
          </p:cNvPr>
          <p:cNvCxnSpPr>
            <a:cxnSpLocks/>
          </p:cNvCxnSpPr>
          <p:nvPr/>
        </p:nvCxnSpPr>
        <p:spPr>
          <a:xfrm flipH="1">
            <a:off x="6959601" y="3827179"/>
            <a:ext cx="1008742" cy="364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DFA906-9C93-4946-9C75-4AE5B4B59E93}"/>
              </a:ext>
            </a:extLst>
          </p:cNvPr>
          <p:cNvSpPr txBox="1"/>
          <p:nvPr/>
        </p:nvSpPr>
        <p:spPr>
          <a:xfrm>
            <a:off x="7968343" y="3642513"/>
            <a:ext cx="204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 we need this?</a:t>
            </a:r>
          </a:p>
        </p:txBody>
      </p:sp>
    </p:spTree>
    <p:extLst>
      <p:ext uri="{BB962C8B-B14F-4D97-AF65-F5344CB8AC3E}">
        <p14:creationId xmlns:p14="http://schemas.microsoft.com/office/powerpoint/2010/main" val="373347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ule 2A - Exception Handling.pptx" id="{0E877757-5F02-4904-8397-47C6D776D176}" vid="{552F2A50-6904-4DA6-B344-D4370CA654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218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Monotype Corsiva</vt:lpstr>
      <vt:lpstr>Times New Roman</vt:lpstr>
      <vt:lpstr>Wingdings</vt:lpstr>
      <vt:lpstr>Retrospect</vt:lpstr>
      <vt:lpstr>File I/O operations in Java</vt:lpstr>
      <vt:lpstr>Module 2B – File Handling in Java</vt:lpstr>
      <vt:lpstr>Streams</vt:lpstr>
      <vt:lpstr>File class in Java</vt:lpstr>
      <vt:lpstr>Existence of File</vt:lpstr>
      <vt:lpstr>Facilities for I/O with files in Java</vt:lpstr>
      <vt:lpstr>Writing a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Adwait Shinganwade</dc:creator>
  <cp:lastModifiedBy>Adwait Shinganwade</cp:lastModifiedBy>
  <cp:revision>56</cp:revision>
  <dcterms:created xsi:type="dcterms:W3CDTF">2019-07-18T10:48:19Z</dcterms:created>
  <dcterms:modified xsi:type="dcterms:W3CDTF">2019-07-18T13:57:24Z</dcterms:modified>
</cp:coreProperties>
</file>