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70" r:id="rId3"/>
    <p:sldId id="271" r:id="rId4"/>
    <p:sldId id="272" r:id="rId5"/>
    <p:sldId id="273" r:id="rId6"/>
    <p:sldId id="274" r:id="rId7"/>
    <p:sldId id="275" r:id="rId8"/>
    <p:sldId id="27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DC3FC5-8A22-46CE-A56F-AE4EF5BA7D6F}" type="datetimeFigureOut">
              <a:rPr lang="en-IN" smtClean="0"/>
              <a:t>19-06-2022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AEDCA-04CA-4ABA-8BC4-238DB3DE60B5}" type="slidenum">
              <a:rPr lang="en-IN" smtClean="0"/>
              <a:t>‹#›</a:t>
            </a:fld>
            <a:endParaRPr lang="en-IN"/>
          </a:p>
        </p:txBody>
      </p:sp>
    </p:spTree>
    <p:extLst>
      <p:ext uri="{BB962C8B-B14F-4D97-AF65-F5344CB8AC3E}">
        <p14:creationId xmlns:p14="http://schemas.microsoft.com/office/powerpoint/2010/main" val="2372181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C5AA511-DBA9-466B-8C07-78304C730ADE}" type="slidenum">
              <a:rPr lang="en-IN" smtClean="0"/>
              <a:t>1</a:t>
            </a:fld>
            <a:endParaRPr lang="en-IN"/>
          </a:p>
        </p:txBody>
      </p:sp>
    </p:spTree>
    <p:extLst>
      <p:ext uri="{BB962C8B-B14F-4D97-AF65-F5344CB8AC3E}">
        <p14:creationId xmlns:p14="http://schemas.microsoft.com/office/powerpoint/2010/main" val="593866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DC830-8B30-41D5-AD45-9800ADE7F1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DF8CF0-AAD3-431E-AAB1-EE26BA5F61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CFB210B-909C-48E2-B0DE-72351132E3F8}"/>
              </a:ext>
            </a:extLst>
          </p:cNvPr>
          <p:cNvSpPr>
            <a:spLocks noGrp="1"/>
          </p:cNvSpPr>
          <p:nvPr>
            <p:ph type="dt" sz="half" idx="10"/>
          </p:nvPr>
        </p:nvSpPr>
        <p:spPr/>
        <p:txBody>
          <a:bodyPr/>
          <a:lstStyle/>
          <a:p>
            <a:fld id="{4532C90B-407D-4427-9B6A-85C764F93998}" type="datetimeFigureOut">
              <a:rPr lang="en-IN" smtClean="0"/>
              <a:t>19-06-2022</a:t>
            </a:fld>
            <a:endParaRPr lang="en-IN"/>
          </a:p>
        </p:txBody>
      </p:sp>
      <p:sp>
        <p:nvSpPr>
          <p:cNvPr id="5" name="Footer Placeholder 4">
            <a:extLst>
              <a:ext uri="{FF2B5EF4-FFF2-40B4-BE49-F238E27FC236}">
                <a16:creationId xmlns:a16="http://schemas.microsoft.com/office/drawing/2014/main" id="{96F6B5D3-088C-430C-82C2-B137039627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4BBCEA-B495-481F-9A48-52FF44615C86}"/>
              </a:ext>
            </a:extLst>
          </p:cNvPr>
          <p:cNvSpPr>
            <a:spLocks noGrp="1"/>
          </p:cNvSpPr>
          <p:nvPr>
            <p:ph type="sldNum" sz="quarter" idx="12"/>
          </p:nvPr>
        </p:nvSpPr>
        <p:spPr/>
        <p:txBody>
          <a:bodyPr/>
          <a:lstStyle/>
          <a:p>
            <a:fld id="{A6DAD329-FB4F-4662-AD64-EB73FBD7783F}" type="slidenum">
              <a:rPr lang="en-IN" smtClean="0"/>
              <a:t>‹#›</a:t>
            </a:fld>
            <a:endParaRPr lang="en-IN"/>
          </a:p>
        </p:txBody>
      </p:sp>
    </p:spTree>
    <p:extLst>
      <p:ext uri="{BB962C8B-B14F-4D97-AF65-F5344CB8AC3E}">
        <p14:creationId xmlns:p14="http://schemas.microsoft.com/office/powerpoint/2010/main" val="2343249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F98EF-7ED9-4CB2-9BC6-8E1956921E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4FAC41-D21F-43B2-9C90-7B9432E2D6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FDE44A-CC64-4E1E-BE22-7A6713908D7C}"/>
              </a:ext>
            </a:extLst>
          </p:cNvPr>
          <p:cNvSpPr>
            <a:spLocks noGrp="1"/>
          </p:cNvSpPr>
          <p:nvPr>
            <p:ph type="dt" sz="half" idx="10"/>
          </p:nvPr>
        </p:nvSpPr>
        <p:spPr/>
        <p:txBody>
          <a:bodyPr/>
          <a:lstStyle/>
          <a:p>
            <a:fld id="{4532C90B-407D-4427-9B6A-85C764F93998}" type="datetimeFigureOut">
              <a:rPr lang="en-IN" smtClean="0"/>
              <a:t>19-06-2022</a:t>
            </a:fld>
            <a:endParaRPr lang="en-IN"/>
          </a:p>
        </p:txBody>
      </p:sp>
      <p:sp>
        <p:nvSpPr>
          <p:cNvPr id="5" name="Footer Placeholder 4">
            <a:extLst>
              <a:ext uri="{FF2B5EF4-FFF2-40B4-BE49-F238E27FC236}">
                <a16:creationId xmlns:a16="http://schemas.microsoft.com/office/drawing/2014/main" id="{88EFC12B-7DB3-484E-9775-561AF16AEE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7DC728-A174-49D8-8727-5E5487EE8D5A}"/>
              </a:ext>
            </a:extLst>
          </p:cNvPr>
          <p:cNvSpPr>
            <a:spLocks noGrp="1"/>
          </p:cNvSpPr>
          <p:nvPr>
            <p:ph type="sldNum" sz="quarter" idx="12"/>
          </p:nvPr>
        </p:nvSpPr>
        <p:spPr/>
        <p:txBody>
          <a:bodyPr/>
          <a:lstStyle/>
          <a:p>
            <a:fld id="{A6DAD329-FB4F-4662-AD64-EB73FBD7783F}" type="slidenum">
              <a:rPr lang="en-IN" smtClean="0"/>
              <a:t>‹#›</a:t>
            </a:fld>
            <a:endParaRPr lang="en-IN"/>
          </a:p>
        </p:txBody>
      </p:sp>
    </p:spTree>
    <p:extLst>
      <p:ext uri="{BB962C8B-B14F-4D97-AF65-F5344CB8AC3E}">
        <p14:creationId xmlns:p14="http://schemas.microsoft.com/office/powerpoint/2010/main" val="165100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0FCD1D-58C0-4AE0-8E0C-9282EA95BD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293C43-E1FB-4421-835C-8E4617A848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6A85BE-5D9A-4C91-938C-589957395FD0}"/>
              </a:ext>
            </a:extLst>
          </p:cNvPr>
          <p:cNvSpPr>
            <a:spLocks noGrp="1"/>
          </p:cNvSpPr>
          <p:nvPr>
            <p:ph type="dt" sz="half" idx="10"/>
          </p:nvPr>
        </p:nvSpPr>
        <p:spPr/>
        <p:txBody>
          <a:bodyPr/>
          <a:lstStyle/>
          <a:p>
            <a:fld id="{4532C90B-407D-4427-9B6A-85C764F93998}" type="datetimeFigureOut">
              <a:rPr lang="en-IN" smtClean="0"/>
              <a:t>19-06-2022</a:t>
            </a:fld>
            <a:endParaRPr lang="en-IN"/>
          </a:p>
        </p:txBody>
      </p:sp>
      <p:sp>
        <p:nvSpPr>
          <p:cNvPr id="5" name="Footer Placeholder 4">
            <a:extLst>
              <a:ext uri="{FF2B5EF4-FFF2-40B4-BE49-F238E27FC236}">
                <a16:creationId xmlns:a16="http://schemas.microsoft.com/office/drawing/2014/main" id="{115D4FED-A53A-4676-95F0-17047BF453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E39B7D-07CF-4186-BA86-823F7C36C79E}"/>
              </a:ext>
            </a:extLst>
          </p:cNvPr>
          <p:cNvSpPr>
            <a:spLocks noGrp="1"/>
          </p:cNvSpPr>
          <p:nvPr>
            <p:ph type="sldNum" sz="quarter" idx="12"/>
          </p:nvPr>
        </p:nvSpPr>
        <p:spPr/>
        <p:txBody>
          <a:bodyPr/>
          <a:lstStyle/>
          <a:p>
            <a:fld id="{A6DAD329-FB4F-4662-AD64-EB73FBD7783F}" type="slidenum">
              <a:rPr lang="en-IN" smtClean="0"/>
              <a:t>‹#›</a:t>
            </a:fld>
            <a:endParaRPr lang="en-IN"/>
          </a:p>
        </p:txBody>
      </p:sp>
    </p:spTree>
    <p:extLst>
      <p:ext uri="{BB962C8B-B14F-4D97-AF65-F5344CB8AC3E}">
        <p14:creationId xmlns:p14="http://schemas.microsoft.com/office/powerpoint/2010/main" val="528288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0318A-944A-4224-936E-2E4A6024DE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6F93C7-A29D-4500-9133-5CF01F1AA5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B10B78-4A80-46DB-8AC3-8DC5A4F9EBA4}"/>
              </a:ext>
            </a:extLst>
          </p:cNvPr>
          <p:cNvSpPr>
            <a:spLocks noGrp="1"/>
          </p:cNvSpPr>
          <p:nvPr>
            <p:ph type="dt" sz="half" idx="10"/>
          </p:nvPr>
        </p:nvSpPr>
        <p:spPr/>
        <p:txBody>
          <a:bodyPr/>
          <a:lstStyle/>
          <a:p>
            <a:fld id="{4532C90B-407D-4427-9B6A-85C764F93998}" type="datetimeFigureOut">
              <a:rPr lang="en-IN" smtClean="0"/>
              <a:t>19-06-2022</a:t>
            </a:fld>
            <a:endParaRPr lang="en-IN"/>
          </a:p>
        </p:txBody>
      </p:sp>
      <p:sp>
        <p:nvSpPr>
          <p:cNvPr id="5" name="Footer Placeholder 4">
            <a:extLst>
              <a:ext uri="{FF2B5EF4-FFF2-40B4-BE49-F238E27FC236}">
                <a16:creationId xmlns:a16="http://schemas.microsoft.com/office/drawing/2014/main" id="{AA84E5B2-B17D-407B-9400-EF166B9F1A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D2CFED-AED1-41C9-81A7-41170615DB99}"/>
              </a:ext>
            </a:extLst>
          </p:cNvPr>
          <p:cNvSpPr>
            <a:spLocks noGrp="1"/>
          </p:cNvSpPr>
          <p:nvPr>
            <p:ph type="sldNum" sz="quarter" idx="12"/>
          </p:nvPr>
        </p:nvSpPr>
        <p:spPr/>
        <p:txBody>
          <a:bodyPr/>
          <a:lstStyle/>
          <a:p>
            <a:fld id="{A6DAD329-FB4F-4662-AD64-EB73FBD7783F}" type="slidenum">
              <a:rPr lang="en-IN" smtClean="0"/>
              <a:t>‹#›</a:t>
            </a:fld>
            <a:endParaRPr lang="en-IN"/>
          </a:p>
        </p:txBody>
      </p:sp>
    </p:spTree>
    <p:extLst>
      <p:ext uri="{BB962C8B-B14F-4D97-AF65-F5344CB8AC3E}">
        <p14:creationId xmlns:p14="http://schemas.microsoft.com/office/powerpoint/2010/main" val="3786540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08CC3-0A4D-426C-8F8A-06E70A76C6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E255DFC-D827-4CFE-B0FB-E6BA7941F0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0F08A9-F81A-4DF3-9187-EBA24ABEF270}"/>
              </a:ext>
            </a:extLst>
          </p:cNvPr>
          <p:cNvSpPr>
            <a:spLocks noGrp="1"/>
          </p:cNvSpPr>
          <p:nvPr>
            <p:ph type="dt" sz="half" idx="10"/>
          </p:nvPr>
        </p:nvSpPr>
        <p:spPr/>
        <p:txBody>
          <a:bodyPr/>
          <a:lstStyle/>
          <a:p>
            <a:fld id="{4532C90B-407D-4427-9B6A-85C764F93998}" type="datetimeFigureOut">
              <a:rPr lang="en-IN" smtClean="0"/>
              <a:t>19-06-2022</a:t>
            </a:fld>
            <a:endParaRPr lang="en-IN"/>
          </a:p>
        </p:txBody>
      </p:sp>
      <p:sp>
        <p:nvSpPr>
          <p:cNvPr id="5" name="Footer Placeholder 4">
            <a:extLst>
              <a:ext uri="{FF2B5EF4-FFF2-40B4-BE49-F238E27FC236}">
                <a16:creationId xmlns:a16="http://schemas.microsoft.com/office/drawing/2014/main" id="{88F0212C-9BAF-4F7A-827E-6A684B0719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5D577D-7B1A-4F00-8038-CCAAF8EB54AB}"/>
              </a:ext>
            </a:extLst>
          </p:cNvPr>
          <p:cNvSpPr>
            <a:spLocks noGrp="1"/>
          </p:cNvSpPr>
          <p:nvPr>
            <p:ph type="sldNum" sz="quarter" idx="12"/>
          </p:nvPr>
        </p:nvSpPr>
        <p:spPr/>
        <p:txBody>
          <a:bodyPr/>
          <a:lstStyle/>
          <a:p>
            <a:fld id="{A6DAD329-FB4F-4662-AD64-EB73FBD7783F}" type="slidenum">
              <a:rPr lang="en-IN" smtClean="0"/>
              <a:t>‹#›</a:t>
            </a:fld>
            <a:endParaRPr lang="en-IN"/>
          </a:p>
        </p:txBody>
      </p:sp>
    </p:spTree>
    <p:extLst>
      <p:ext uri="{BB962C8B-B14F-4D97-AF65-F5344CB8AC3E}">
        <p14:creationId xmlns:p14="http://schemas.microsoft.com/office/powerpoint/2010/main" val="3996749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35039-854E-4718-A8D8-4886B82D3F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A29037-B49B-430F-B4ED-C8A64B51B1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2A44FAA-2418-48AB-99D2-9EEE20843D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418273-E01A-47CA-A68F-85B307B82DD0}"/>
              </a:ext>
            </a:extLst>
          </p:cNvPr>
          <p:cNvSpPr>
            <a:spLocks noGrp="1"/>
          </p:cNvSpPr>
          <p:nvPr>
            <p:ph type="dt" sz="half" idx="10"/>
          </p:nvPr>
        </p:nvSpPr>
        <p:spPr/>
        <p:txBody>
          <a:bodyPr/>
          <a:lstStyle/>
          <a:p>
            <a:fld id="{4532C90B-407D-4427-9B6A-85C764F93998}" type="datetimeFigureOut">
              <a:rPr lang="en-IN" smtClean="0"/>
              <a:t>19-06-2022</a:t>
            </a:fld>
            <a:endParaRPr lang="en-IN"/>
          </a:p>
        </p:txBody>
      </p:sp>
      <p:sp>
        <p:nvSpPr>
          <p:cNvPr id="6" name="Footer Placeholder 5">
            <a:extLst>
              <a:ext uri="{FF2B5EF4-FFF2-40B4-BE49-F238E27FC236}">
                <a16:creationId xmlns:a16="http://schemas.microsoft.com/office/drawing/2014/main" id="{5AC4027E-1AD3-409E-A7A7-D1213E3215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DE82C1-D560-44F0-8911-023EAE24C821}"/>
              </a:ext>
            </a:extLst>
          </p:cNvPr>
          <p:cNvSpPr>
            <a:spLocks noGrp="1"/>
          </p:cNvSpPr>
          <p:nvPr>
            <p:ph type="sldNum" sz="quarter" idx="12"/>
          </p:nvPr>
        </p:nvSpPr>
        <p:spPr/>
        <p:txBody>
          <a:bodyPr/>
          <a:lstStyle/>
          <a:p>
            <a:fld id="{A6DAD329-FB4F-4662-AD64-EB73FBD7783F}" type="slidenum">
              <a:rPr lang="en-IN" smtClean="0"/>
              <a:t>‹#›</a:t>
            </a:fld>
            <a:endParaRPr lang="en-IN"/>
          </a:p>
        </p:txBody>
      </p:sp>
    </p:spTree>
    <p:extLst>
      <p:ext uri="{BB962C8B-B14F-4D97-AF65-F5344CB8AC3E}">
        <p14:creationId xmlns:p14="http://schemas.microsoft.com/office/powerpoint/2010/main" val="2818194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DD406-150D-4F6E-AA83-130F7330DC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D3A16A-8289-41DF-B79D-69B64076AC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63CD8C-8664-49BE-8B82-305802810F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6F54B47-84FE-4BFC-96CC-FF82FDF118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A90FCD-DCB9-4E57-BA86-935F0CDF35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D84A3D1-B0C7-4734-956F-8C8ED828EFDB}"/>
              </a:ext>
            </a:extLst>
          </p:cNvPr>
          <p:cNvSpPr>
            <a:spLocks noGrp="1"/>
          </p:cNvSpPr>
          <p:nvPr>
            <p:ph type="dt" sz="half" idx="10"/>
          </p:nvPr>
        </p:nvSpPr>
        <p:spPr/>
        <p:txBody>
          <a:bodyPr/>
          <a:lstStyle/>
          <a:p>
            <a:fld id="{4532C90B-407D-4427-9B6A-85C764F93998}" type="datetimeFigureOut">
              <a:rPr lang="en-IN" smtClean="0"/>
              <a:t>19-06-2022</a:t>
            </a:fld>
            <a:endParaRPr lang="en-IN"/>
          </a:p>
        </p:txBody>
      </p:sp>
      <p:sp>
        <p:nvSpPr>
          <p:cNvPr id="8" name="Footer Placeholder 7">
            <a:extLst>
              <a:ext uri="{FF2B5EF4-FFF2-40B4-BE49-F238E27FC236}">
                <a16:creationId xmlns:a16="http://schemas.microsoft.com/office/drawing/2014/main" id="{9ACC9787-067A-4275-BBC4-5D91221BFE5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66EFFD-0350-45B8-8BA7-6A58B62A7098}"/>
              </a:ext>
            </a:extLst>
          </p:cNvPr>
          <p:cNvSpPr>
            <a:spLocks noGrp="1"/>
          </p:cNvSpPr>
          <p:nvPr>
            <p:ph type="sldNum" sz="quarter" idx="12"/>
          </p:nvPr>
        </p:nvSpPr>
        <p:spPr/>
        <p:txBody>
          <a:bodyPr/>
          <a:lstStyle/>
          <a:p>
            <a:fld id="{A6DAD329-FB4F-4662-AD64-EB73FBD7783F}" type="slidenum">
              <a:rPr lang="en-IN" smtClean="0"/>
              <a:t>‹#›</a:t>
            </a:fld>
            <a:endParaRPr lang="en-IN"/>
          </a:p>
        </p:txBody>
      </p:sp>
    </p:spTree>
    <p:extLst>
      <p:ext uri="{BB962C8B-B14F-4D97-AF65-F5344CB8AC3E}">
        <p14:creationId xmlns:p14="http://schemas.microsoft.com/office/powerpoint/2010/main" val="2549314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F2A80-27A8-4807-81C6-18704FE01F0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0998098-0C07-4ADA-A1F1-C73043DC2703}"/>
              </a:ext>
            </a:extLst>
          </p:cNvPr>
          <p:cNvSpPr>
            <a:spLocks noGrp="1"/>
          </p:cNvSpPr>
          <p:nvPr>
            <p:ph type="dt" sz="half" idx="10"/>
          </p:nvPr>
        </p:nvSpPr>
        <p:spPr/>
        <p:txBody>
          <a:bodyPr/>
          <a:lstStyle/>
          <a:p>
            <a:fld id="{4532C90B-407D-4427-9B6A-85C764F93998}" type="datetimeFigureOut">
              <a:rPr lang="en-IN" smtClean="0"/>
              <a:t>19-06-2022</a:t>
            </a:fld>
            <a:endParaRPr lang="en-IN"/>
          </a:p>
        </p:txBody>
      </p:sp>
      <p:sp>
        <p:nvSpPr>
          <p:cNvPr id="4" name="Footer Placeholder 3">
            <a:extLst>
              <a:ext uri="{FF2B5EF4-FFF2-40B4-BE49-F238E27FC236}">
                <a16:creationId xmlns:a16="http://schemas.microsoft.com/office/drawing/2014/main" id="{075D1389-97D7-472D-A0EB-265A0608ABB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BAEA311-3DEB-4F30-B876-B2B96C9CA493}"/>
              </a:ext>
            </a:extLst>
          </p:cNvPr>
          <p:cNvSpPr>
            <a:spLocks noGrp="1"/>
          </p:cNvSpPr>
          <p:nvPr>
            <p:ph type="sldNum" sz="quarter" idx="12"/>
          </p:nvPr>
        </p:nvSpPr>
        <p:spPr/>
        <p:txBody>
          <a:bodyPr/>
          <a:lstStyle/>
          <a:p>
            <a:fld id="{A6DAD329-FB4F-4662-AD64-EB73FBD7783F}" type="slidenum">
              <a:rPr lang="en-IN" smtClean="0"/>
              <a:t>‹#›</a:t>
            </a:fld>
            <a:endParaRPr lang="en-IN"/>
          </a:p>
        </p:txBody>
      </p:sp>
    </p:spTree>
    <p:extLst>
      <p:ext uri="{BB962C8B-B14F-4D97-AF65-F5344CB8AC3E}">
        <p14:creationId xmlns:p14="http://schemas.microsoft.com/office/powerpoint/2010/main" val="1371436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80A8F3-CB33-4C39-AAB8-5AFFA1D9839D}"/>
              </a:ext>
            </a:extLst>
          </p:cNvPr>
          <p:cNvSpPr>
            <a:spLocks noGrp="1"/>
          </p:cNvSpPr>
          <p:nvPr>
            <p:ph type="dt" sz="half" idx="10"/>
          </p:nvPr>
        </p:nvSpPr>
        <p:spPr/>
        <p:txBody>
          <a:bodyPr/>
          <a:lstStyle/>
          <a:p>
            <a:fld id="{4532C90B-407D-4427-9B6A-85C764F93998}" type="datetimeFigureOut">
              <a:rPr lang="en-IN" smtClean="0"/>
              <a:t>19-06-2022</a:t>
            </a:fld>
            <a:endParaRPr lang="en-IN"/>
          </a:p>
        </p:txBody>
      </p:sp>
      <p:sp>
        <p:nvSpPr>
          <p:cNvPr id="3" name="Footer Placeholder 2">
            <a:extLst>
              <a:ext uri="{FF2B5EF4-FFF2-40B4-BE49-F238E27FC236}">
                <a16:creationId xmlns:a16="http://schemas.microsoft.com/office/drawing/2014/main" id="{B322FC42-D506-4987-9FB7-536B76285E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F6BB41A-67D3-4F01-B04B-D7A97A3AD815}"/>
              </a:ext>
            </a:extLst>
          </p:cNvPr>
          <p:cNvSpPr>
            <a:spLocks noGrp="1"/>
          </p:cNvSpPr>
          <p:nvPr>
            <p:ph type="sldNum" sz="quarter" idx="12"/>
          </p:nvPr>
        </p:nvSpPr>
        <p:spPr/>
        <p:txBody>
          <a:bodyPr/>
          <a:lstStyle/>
          <a:p>
            <a:fld id="{A6DAD329-FB4F-4662-AD64-EB73FBD7783F}" type="slidenum">
              <a:rPr lang="en-IN" smtClean="0"/>
              <a:t>‹#›</a:t>
            </a:fld>
            <a:endParaRPr lang="en-IN"/>
          </a:p>
        </p:txBody>
      </p:sp>
    </p:spTree>
    <p:extLst>
      <p:ext uri="{BB962C8B-B14F-4D97-AF65-F5344CB8AC3E}">
        <p14:creationId xmlns:p14="http://schemas.microsoft.com/office/powerpoint/2010/main" val="2163639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5AA7F-F28E-46CD-827B-4568A6FB81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80886E8-6012-4516-99A0-485D966557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7A2E9FC-65D1-4A53-939A-A7A1F90B03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C5AB6-5CF7-4FBE-935D-BD8FFBE86CD5}"/>
              </a:ext>
            </a:extLst>
          </p:cNvPr>
          <p:cNvSpPr>
            <a:spLocks noGrp="1"/>
          </p:cNvSpPr>
          <p:nvPr>
            <p:ph type="dt" sz="half" idx="10"/>
          </p:nvPr>
        </p:nvSpPr>
        <p:spPr/>
        <p:txBody>
          <a:bodyPr/>
          <a:lstStyle/>
          <a:p>
            <a:fld id="{4532C90B-407D-4427-9B6A-85C764F93998}" type="datetimeFigureOut">
              <a:rPr lang="en-IN" smtClean="0"/>
              <a:t>19-06-2022</a:t>
            </a:fld>
            <a:endParaRPr lang="en-IN"/>
          </a:p>
        </p:txBody>
      </p:sp>
      <p:sp>
        <p:nvSpPr>
          <p:cNvPr id="6" name="Footer Placeholder 5">
            <a:extLst>
              <a:ext uri="{FF2B5EF4-FFF2-40B4-BE49-F238E27FC236}">
                <a16:creationId xmlns:a16="http://schemas.microsoft.com/office/drawing/2014/main" id="{2E3C6BC4-D885-46B8-8495-DB0DAA4AE4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B9B89A-559C-41AF-8B9F-B7C005C14C40}"/>
              </a:ext>
            </a:extLst>
          </p:cNvPr>
          <p:cNvSpPr>
            <a:spLocks noGrp="1"/>
          </p:cNvSpPr>
          <p:nvPr>
            <p:ph type="sldNum" sz="quarter" idx="12"/>
          </p:nvPr>
        </p:nvSpPr>
        <p:spPr/>
        <p:txBody>
          <a:bodyPr/>
          <a:lstStyle/>
          <a:p>
            <a:fld id="{A6DAD329-FB4F-4662-AD64-EB73FBD7783F}" type="slidenum">
              <a:rPr lang="en-IN" smtClean="0"/>
              <a:t>‹#›</a:t>
            </a:fld>
            <a:endParaRPr lang="en-IN"/>
          </a:p>
        </p:txBody>
      </p:sp>
    </p:spTree>
    <p:extLst>
      <p:ext uri="{BB962C8B-B14F-4D97-AF65-F5344CB8AC3E}">
        <p14:creationId xmlns:p14="http://schemas.microsoft.com/office/powerpoint/2010/main" val="4178870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6B8EB-6A1D-46E2-9D84-915B774E42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446DA8-D4F8-4A04-80B9-5ADB096D9F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49A4BF8-D531-46B6-B004-14680E74AF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058F1B-419C-4864-854B-B85B14F54680}"/>
              </a:ext>
            </a:extLst>
          </p:cNvPr>
          <p:cNvSpPr>
            <a:spLocks noGrp="1"/>
          </p:cNvSpPr>
          <p:nvPr>
            <p:ph type="dt" sz="half" idx="10"/>
          </p:nvPr>
        </p:nvSpPr>
        <p:spPr/>
        <p:txBody>
          <a:bodyPr/>
          <a:lstStyle/>
          <a:p>
            <a:fld id="{4532C90B-407D-4427-9B6A-85C764F93998}" type="datetimeFigureOut">
              <a:rPr lang="en-IN" smtClean="0"/>
              <a:t>19-06-2022</a:t>
            </a:fld>
            <a:endParaRPr lang="en-IN"/>
          </a:p>
        </p:txBody>
      </p:sp>
      <p:sp>
        <p:nvSpPr>
          <p:cNvPr id="6" name="Footer Placeholder 5">
            <a:extLst>
              <a:ext uri="{FF2B5EF4-FFF2-40B4-BE49-F238E27FC236}">
                <a16:creationId xmlns:a16="http://schemas.microsoft.com/office/drawing/2014/main" id="{0A5913E1-F155-48A5-9082-99FD70EA6E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FE22E4-FE14-41EB-A003-C5BEFC14AF3D}"/>
              </a:ext>
            </a:extLst>
          </p:cNvPr>
          <p:cNvSpPr>
            <a:spLocks noGrp="1"/>
          </p:cNvSpPr>
          <p:nvPr>
            <p:ph type="sldNum" sz="quarter" idx="12"/>
          </p:nvPr>
        </p:nvSpPr>
        <p:spPr/>
        <p:txBody>
          <a:bodyPr/>
          <a:lstStyle/>
          <a:p>
            <a:fld id="{A6DAD329-FB4F-4662-AD64-EB73FBD7783F}" type="slidenum">
              <a:rPr lang="en-IN" smtClean="0"/>
              <a:t>‹#›</a:t>
            </a:fld>
            <a:endParaRPr lang="en-IN"/>
          </a:p>
        </p:txBody>
      </p:sp>
    </p:spTree>
    <p:extLst>
      <p:ext uri="{BB962C8B-B14F-4D97-AF65-F5344CB8AC3E}">
        <p14:creationId xmlns:p14="http://schemas.microsoft.com/office/powerpoint/2010/main" val="3493877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689796-4849-48F3-B79B-1877328CA6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216D38-5ED4-4560-A8D4-A061EC11C2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2844A9-9F2B-4CB9-B4BB-C8FC904469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32C90B-407D-4427-9B6A-85C764F93998}" type="datetimeFigureOut">
              <a:rPr lang="en-IN" smtClean="0"/>
              <a:t>19-06-2022</a:t>
            </a:fld>
            <a:endParaRPr lang="en-IN"/>
          </a:p>
        </p:txBody>
      </p:sp>
      <p:sp>
        <p:nvSpPr>
          <p:cNvPr id="5" name="Footer Placeholder 4">
            <a:extLst>
              <a:ext uri="{FF2B5EF4-FFF2-40B4-BE49-F238E27FC236}">
                <a16:creationId xmlns:a16="http://schemas.microsoft.com/office/drawing/2014/main" id="{FF9355ED-411E-43C1-9C59-0903B70963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7D40A99-2772-4395-90D4-D4978F0584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DAD329-FB4F-4662-AD64-EB73FBD7783F}" type="slidenum">
              <a:rPr lang="en-IN" smtClean="0"/>
              <a:t>‹#›</a:t>
            </a:fld>
            <a:endParaRPr lang="en-IN"/>
          </a:p>
        </p:txBody>
      </p:sp>
    </p:spTree>
    <p:extLst>
      <p:ext uri="{BB962C8B-B14F-4D97-AF65-F5344CB8AC3E}">
        <p14:creationId xmlns:p14="http://schemas.microsoft.com/office/powerpoint/2010/main" val="1535528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png">
            <a:extLst>
              <a:ext uri="{FF2B5EF4-FFF2-40B4-BE49-F238E27FC236}">
                <a16:creationId xmlns:a16="http://schemas.microsoft.com/office/drawing/2014/main" id="{A44A564D-E808-424D-A031-4142A85272E9}"/>
              </a:ext>
            </a:extLst>
          </p:cNvPr>
          <p:cNvPicPr>
            <a:picLocks noChangeAspect="1"/>
          </p:cNvPicPr>
          <p:nvPr/>
        </p:nvPicPr>
        <p:blipFill>
          <a:blip r:embed="rId3"/>
          <a:stretch>
            <a:fillRect/>
          </a:stretch>
        </p:blipFill>
        <p:spPr>
          <a:xfrm>
            <a:off x="4292367" y="658324"/>
            <a:ext cx="3607265" cy="857256"/>
          </a:xfrm>
          <a:prstGeom prst="rect">
            <a:avLst/>
          </a:prstGeom>
        </p:spPr>
      </p:pic>
      <p:sp>
        <p:nvSpPr>
          <p:cNvPr id="5" name="Title 1">
            <a:extLst>
              <a:ext uri="{FF2B5EF4-FFF2-40B4-BE49-F238E27FC236}">
                <a16:creationId xmlns:a16="http://schemas.microsoft.com/office/drawing/2014/main" id="{C36CD283-1F8C-4A62-9A90-205CD609BF4B}"/>
              </a:ext>
            </a:extLst>
          </p:cNvPr>
          <p:cNvSpPr>
            <a:spLocks noGrp="1"/>
          </p:cNvSpPr>
          <p:nvPr>
            <p:ph type="ctrTitle"/>
          </p:nvPr>
        </p:nvSpPr>
        <p:spPr>
          <a:xfrm>
            <a:off x="2209800" y="1616239"/>
            <a:ext cx="7772400" cy="847228"/>
          </a:xfrm>
        </p:spPr>
        <p:txBody>
          <a:bodyPr>
            <a:normAutofit/>
          </a:bodyPr>
          <a:lstStyle/>
          <a:p>
            <a:r>
              <a:rPr lang="en-IN" sz="5400" dirty="0"/>
              <a:t>Secure OTA updates</a:t>
            </a:r>
            <a:endParaRPr lang="en-IN" sz="5400" b="1" dirty="0">
              <a:solidFill>
                <a:schemeClr val="tx2">
                  <a:lumMod val="50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cs typeface="Helvetica" panose="020B0604020202020204" pitchFamily="34" charset="0"/>
            </a:endParaRPr>
          </a:p>
        </p:txBody>
      </p:sp>
      <p:graphicFrame>
        <p:nvGraphicFramePr>
          <p:cNvPr id="6" name="Table 5">
            <a:extLst>
              <a:ext uri="{FF2B5EF4-FFF2-40B4-BE49-F238E27FC236}">
                <a16:creationId xmlns:a16="http://schemas.microsoft.com/office/drawing/2014/main" id="{A3D834CA-F67F-4F64-98B1-E0DE5E714F4C}"/>
              </a:ext>
            </a:extLst>
          </p:cNvPr>
          <p:cNvGraphicFramePr>
            <a:graphicFrameLocks noGrp="1"/>
          </p:cNvGraphicFramePr>
          <p:nvPr>
            <p:extLst>
              <p:ext uri="{D42A27DB-BD31-4B8C-83A1-F6EECF244321}">
                <p14:modId xmlns:p14="http://schemas.microsoft.com/office/powerpoint/2010/main" val="1844245133"/>
              </p:ext>
            </p:extLst>
          </p:nvPr>
        </p:nvGraphicFramePr>
        <p:xfrm>
          <a:off x="3581400" y="2791306"/>
          <a:ext cx="4929223" cy="2211390"/>
        </p:xfrm>
        <a:graphic>
          <a:graphicData uri="http://schemas.openxmlformats.org/drawingml/2006/table">
            <a:tbl>
              <a:tblPr firstRow="1" bandRow="1">
                <a:tableStyleId>{7DF18680-E054-41AD-8BC1-D1AEF772440D}</a:tableStyleId>
              </a:tblPr>
              <a:tblGrid>
                <a:gridCol w="2786083">
                  <a:extLst>
                    <a:ext uri="{9D8B030D-6E8A-4147-A177-3AD203B41FA5}">
                      <a16:colId xmlns:a16="http://schemas.microsoft.com/office/drawing/2014/main" val="20000"/>
                    </a:ext>
                  </a:extLst>
                </a:gridCol>
                <a:gridCol w="2143140">
                  <a:extLst>
                    <a:ext uri="{9D8B030D-6E8A-4147-A177-3AD203B41FA5}">
                      <a16:colId xmlns:a16="http://schemas.microsoft.com/office/drawing/2014/main" val="20001"/>
                    </a:ext>
                  </a:extLst>
                </a:gridCol>
              </a:tblGrid>
              <a:tr h="442278">
                <a:tc>
                  <a:txBody>
                    <a:bodyPr/>
                    <a:lstStyle/>
                    <a:p>
                      <a:pPr algn="ctr">
                        <a:lnSpc>
                          <a:spcPct val="107000"/>
                        </a:lnSpc>
                        <a:spcAft>
                          <a:spcPts val="800"/>
                        </a:spcAft>
                      </a:pPr>
                      <a:r>
                        <a:rPr lang="en-IN" sz="1800" b="1" dirty="0"/>
                        <a:t>Name            </a:t>
                      </a:r>
                      <a:endParaRPr lang="en-IN" sz="1800" dirty="0">
                        <a:latin typeface="+mj-lt"/>
                        <a:ea typeface="Calibri"/>
                        <a:cs typeface="Times New Roman"/>
                      </a:endParaRPr>
                    </a:p>
                  </a:txBody>
                  <a:tcPr marL="68580" marR="68580" marT="0" marB="0" anchor="ctr"/>
                </a:tc>
                <a:tc>
                  <a:txBody>
                    <a:bodyPr/>
                    <a:lstStyle/>
                    <a:p>
                      <a:pPr algn="ctr">
                        <a:lnSpc>
                          <a:spcPct val="107000"/>
                        </a:lnSpc>
                        <a:spcAft>
                          <a:spcPts val="800"/>
                        </a:spcAft>
                      </a:pPr>
                      <a:r>
                        <a:rPr lang="en-IN" sz="1800" b="1" dirty="0"/>
                        <a:t>USN</a:t>
                      </a:r>
                      <a:endParaRPr lang="en-IN" sz="1800" dirty="0">
                        <a:latin typeface="+mj-lt"/>
                        <a:ea typeface="Calibri"/>
                        <a:cs typeface="Times New Roman"/>
                      </a:endParaRPr>
                    </a:p>
                  </a:txBody>
                  <a:tcPr marL="68580" marR="68580" marT="0" marB="0" anchor="ctr"/>
                </a:tc>
                <a:extLst>
                  <a:ext uri="{0D108BD9-81ED-4DB2-BD59-A6C34878D82A}">
                    <a16:rowId xmlns:a16="http://schemas.microsoft.com/office/drawing/2014/main" val="10000"/>
                  </a:ext>
                </a:extLst>
              </a:tr>
              <a:tr h="4422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Yash Mahale</a:t>
                      </a:r>
                    </a:p>
                  </a:txBody>
                  <a:tcPr anchor="ctr"/>
                </a:tc>
                <a:tc>
                  <a:txBody>
                    <a:bodyPr/>
                    <a:lstStyle/>
                    <a:p>
                      <a:pPr algn="ctr"/>
                      <a:r>
                        <a:rPr lang="en-US" sz="1800" dirty="0">
                          <a:latin typeface="+mn-lt"/>
                        </a:rPr>
                        <a:t>01FE19BEC265</a:t>
                      </a:r>
                      <a:endParaRPr lang="en-IN" sz="1800" dirty="0">
                        <a:latin typeface="+mn-lt"/>
                      </a:endParaRPr>
                    </a:p>
                  </a:txBody>
                  <a:tcPr anchor="ctr"/>
                </a:tc>
                <a:extLst>
                  <a:ext uri="{0D108BD9-81ED-4DB2-BD59-A6C34878D82A}">
                    <a16:rowId xmlns:a16="http://schemas.microsoft.com/office/drawing/2014/main" val="10001"/>
                  </a:ext>
                </a:extLst>
              </a:tr>
              <a:tr h="442278">
                <a:tc>
                  <a:txBody>
                    <a:bodyPr/>
                    <a:lstStyle/>
                    <a:p>
                      <a:pPr algn="l"/>
                      <a:r>
                        <a:rPr lang="en-IN" sz="1800" dirty="0">
                          <a:latin typeface="+mn-lt"/>
                        </a:rPr>
                        <a:t>Bharat </a:t>
                      </a:r>
                      <a:r>
                        <a:rPr lang="en-IN" sz="1800" dirty="0" err="1">
                          <a:latin typeface="+mn-lt"/>
                        </a:rPr>
                        <a:t>Gunhalkar</a:t>
                      </a:r>
                      <a:endParaRPr lang="en-IN" sz="1800" dirty="0">
                        <a:latin typeface="+mn-lt"/>
                      </a:endParaRPr>
                    </a:p>
                  </a:txBody>
                  <a:tcPr anchor="ctr"/>
                </a:tc>
                <a:tc>
                  <a:txBody>
                    <a:bodyPr/>
                    <a:lstStyle/>
                    <a:p>
                      <a:pPr algn="ctr"/>
                      <a:r>
                        <a:rPr lang="en-US" sz="1800" dirty="0"/>
                        <a:t>01FE19BEC274</a:t>
                      </a:r>
                      <a:endParaRPr lang="en-IN" sz="1800" dirty="0">
                        <a:latin typeface="+mn-lt"/>
                      </a:endParaRPr>
                    </a:p>
                  </a:txBody>
                  <a:tcPr anchor="ctr"/>
                </a:tc>
                <a:extLst>
                  <a:ext uri="{0D108BD9-81ED-4DB2-BD59-A6C34878D82A}">
                    <a16:rowId xmlns:a16="http://schemas.microsoft.com/office/drawing/2014/main" val="10002"/>
                  </a:ext>
                </a:extLst>
              </a:tr>
              <a:tr h="442278">
                <a:tc>
                  <a:txBody>
                    <a:bodyPr/>
                    <a:lstStyle/>
                    <a:p>
                      <a:pPr algn="l"/>
                      <a:r>
                        <a:rPr lang="en-US" sz="1800" dirty="0">
                          <a:latin typeface="+mn-lt"/>
                        </a:rPr>
                        <a:t>Rajendra G </a:t>
                      </a:r>
                      <a:r>
                        <a:rPr lang="en-US" sz="1800" dirty="0" err="1">
                          <a:latin typeface="+mn-lt"/>
                        </a:rPr>
                        <a:t>Kanbargi</a:t>
                      </a:r>
                      <a:endParaRPr lang="en-IN" sz="1800" dirty="0">
                        <a:latin typeface="+mn-lt"/>
                      </a:endParaRPr>
                    </a:p>
                  </a:txBody>
                  <a:tcPr anchor="ctr"/>
                </a:tc>
                <a:tc>
                  <a:txBody>
                    <a:bodyPr/>
                    <a:lstStyle/>
                    <a:p>
                      <a:pPr algn="ctr"/>
                      <a:r>
                        <a:rPr lang="en-US" sz="1800" dirty="0"/>
                        <a:t>01FE19BEC246</a:t>
                      </a:r>
                      <a:endParaRPr lang="en-IN" sz="1800" dirty="0">
                        <a:latin typeface="+mn-lt"/>
                      </a:endParaRPr>
                    </a:p>
                  </a:txBody>
                  <a:tcPr anchor="ctr"/>
                </a:tc>
                <a:extLst>
                  <a:ext uri="{0D108BD9-81ED-4DB2-BD59-A6C34878D82A}">
                    <a16:rowId xmlns:a16="http://schemas.microsoft.com/office/drawing/2014/main" val="10003"/>
                  </a:ext>
                </a:extLst>
              </a:tr>
              <a:tr h="442278">
                <a:tc>
                  <a:txBody>
                    <a:bodyPr/>
                    <a:lstStyle/>
                    <a:p>
                      <a:pPr algn="l"/>
                      <a:r>
                        <a:rPr lang="en-IN" sz="1800" dirty="0" err="1">
                          <a:latin typeface="+mn-lt"/>
                        </a:rPr>
                        <a:t>Spoorti</a:t>
                      </a:r>
                      <a:r>
                        <a:rPr lang="en-IN" sz="1800" dirty="0">
                          <a:latin typeface="+mn-lt"/>
                        </a:rPr>
                        <a:t> Angadi</a:t>
                      </a:r>
                    </a:p>
                  </a:txBody>
                  <a:tcPr anchor="ctr"/>
                </a:tc>
                <a:tc>
                  <a:txBody>
                    <a:bodyPr/>
                    <a:lstStyle/>
                    <a:p>
                      <a:pPr algn="ctr"/>
                      <a:r>
                        <a:rPr lang="en-US" sz="1800" dirty="0"/>
                        <a:t>01FE19BEC259</a:t>
                      </a:r>
                      <a:endParaRPr lang="en-IN" sz="1800" dirty="0">
                        <a:latin typeface="+mn-lt"/>
                      </a:endParaRPr>
                    </a:p>
                  </a:txBody>
                  <a:tcPr anchor="ctr"/>
                </a:tc>
                <a:extLst>
                  <a:ext uri="{0D108BD9-81ED-4DB2-BD59-A6C34878D82A}">
                    <a16:rowId xmlns:a16="http://schemas.microsoft.com/office/drawing/2014/main" val="10004"/>
                  </a:ext>
                </a:extLst>
              </a:tr>
            </a:tbl>
          </a:graphicData>
        </a:graphic>
      </p:graphicFrame>
      <p:sp>
        <p:nvSpPr>
          <p:cNvPr id="9" name="Slide Number Placeholder 8">
            <a:extLst>
              <a:ext uri="{FF2B5EF4-FFF2-40B4-BE49-F238E27FC236}">
                <a16:creationId xmlns:a16="http://schemas.microsoft.com/office/drawing/2014/main" id="{DAAEADE1-5E67-4D61-BCC2-076623BCCEAA}"/>
              </a:ext>
            </a:extLst>
          </p:cNvPr>
          <p:cNvSpPr>
            <a:spLocks noGrp="1"/>
          </p:cNvSpPr>
          <p:nvPr>
            <p:ph type="sldNum" sz="quarter" idx="12"/>
          </p:nvPr>
        </p:nvSpPr>
        <p:spPr/>
        <p:txBody>
          <a:bodyPr/>
          <a:lstStyle/>
          <a:p>
            <a:fld id="{0E52EAD6-7B09-47CA-B346-5B74C71E0993}" type="slidenum">
              <a:rPr lang="en-IN" smtClean="0"/>
              <a:t>1</a:t>
            </a:fld>
            <a:endParaRPr lang="en-IN" dirty="0"/>
          </a:p>
        </p:txBody>
      </p:sp>
      <p:sp>
        <p:nvSpPr>
          <p:cNvPr id="11" name="Date Placeholder 10">
            <a:extLst>
              <a:ext uri="{FF2B5EF4-FFF2-40B4-BE49-F238E27FC236}">
                <a16:creationId xmlns:a16="http://schemas.microsoft.com/office/drawing/2014/main" id="{9F797549-CA3D-4376-B326-176D7D7F0E67}"/>
              </a:ext>
            </a:extLst>
          </p:cNvPr>
          <p:cNvSpPr>
            <a:spLocks noGrp="1"/>
          </p:cNvSpPr>
          <p:nvPr>
            <p:ph type="dt" sz="half" idx="10"/>
          </p:nvPr>
        </p:nvSpPr>
        <p:spPr/>
        <p:txBody>
          <a:bodyPr/>
          <a:lstStyle/>
          <a:p>
            <a:fld id="{EF1523B1-B477-4BCF-BBDD-3DFCA8774D8C}" type="datetime1">
              <a:rPr lang="en-IN" smtClean="0"/>
              <a:t>19-06-2022</a:t>
            </a:fld>
            <a:endParaRPr lang="en-IN" dirty="0"/>
          </a:p>
        </p:txBody>
      </p:sp>
      <p:sp>
        <p:nvSpPr>
          <p:cNvPr id="12" name="Footer Placeholder 11">
            <a:extLst>
              <a:ext uri="{FF2B5EF4-FFF2-40B4-BE49-F238E27FC236}">
                <a16:creationId xmlns:a16="http://schemas.microsoft.com/office/drawing/2014/main" id="{AAE322B4-E224-4EB5-B4D9-C47A2209D812}"/>
              </a:ext>
            </a:extLst>
          </p:cNvPr>
          <p:cNvSpPr>
            <a:spLocks noGrp="1"/>
          </p:cNvSpPr>
          <p:nvPr>
            <p:ph type="ftr" sz="quarter" idx="11"/>
          </p:nvPr>
        </p:nvSpPr>
        <p:spPr/>
        <p:txBody>
          <a:bodyPr/>
          <a:lstStyle/>
          <a:p>
            <a:r>
              <a:rPr lang="en-US" dirty="0"/>
              <a:t>School of Electronics &amp; Communication Engineering  2021-22</a:t>
            </a:r>
            <a:endParaRPr lang="en-IN" dirty="0"/>
          </a:p>
        </p:txBody>
      </p:sp>
    </p:spTree>
    <p:extLst>
      <p:ext uri="{BB962C8B-B14F-4D97-AF65-F5344CB8AC3E}">
        <p14:creationId xmlns:p14="http://schemas.microsoft.com/office/powerpoint/2010/main" val="1585740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155B399-1148-4957-B571-9ADC18CCCFF5}"/>
              </a:ext>
            </a:extLst>
          </p:cNvPr>
          <p:cNvSpPr>
            <a:spLocks noGrp="1"/>
          </p:cNvSpPr>
          <p:nvPr>
            <p:ph type="dt" sz="half" idx="10"/>
          </p:nvPr>
        </p:nvSpPr>
        <p:spPr/>
        <p:txBody>
          <a:bodyPr/>
          <a:lstStyle/>
          <a:p>
            <a:fld id="{B5BDFDD8-AC8F-42E1-B8DA-BBF3E2C3BB4A}" type="datetime1">
              <a:rPr lang="en-IN" smtClean="0"/>
              <a:t>19-06-2022</a:t>
            </a:fld>
            <a:endParaRPr lang="en-IN"/>
          </a:p>
        </p:txBody>
      </p:sp>
      <p:sp>
        <p:nvSpPr>
          <p:cNvPr id="5" name="Footer Placeholder 4">
            <a:extLst>
              <a:ext uri="{FF2B5EF4-FFF2-40B4-BE49-F238E27FC236}">
                <a16:creationId xmlns:a16="http://schemas.microsoft.com/office/drawing/2014/main" id="{2338F293-6BDE-4C4D-B8FE-2CCEBD6770DD}"/>
              </a:ext>
            </a:extLst>
          </p:cNvPr>
          <p:cNvSpPr>
            <a:spLocks noGrp="1"/>
          </p:cNvSpPr>
          <p:nvPr>
            <p:ph type="ftr" sz="quarter" idx="11"/>
          </p:nvPr>
        </p:nvSpPr>
        <p:spPr/>
        <p:txBody>
          <a:bodyPr/>
          <a:lstStyle/>
          <a:p>
            <a:r>
              <a:rPr lang="en-US"/>
              <a:t>School of Electronics &amp; Communication Engineering  2021-22</a:t>
            </a:r>
            <a:endParaRPr lang="en-IN"/>
          </a:p>
        </p:txBody>
      </p:sp>
      <p:sp>
        <p:nvSpPr>
          <p:cNvPr id="6" name="Slide Number Placeholder 5">
            <a:extLst>
              <a:ext uri="{FF2B5EF4-FFF2-40B4-BE49-F238E27FC236}">
                <a16:creationId xmlns:a16="http://schemas.microsoft.com/office/drawing/2014/main" id="{29036F03-8B39-4EEA-A8D9-BCE348E7AEA6}"/>
              </a:ext>
            </a:extLst>
          </p:cNvPr>
          <p:cNvSpPr>
            <a:spLocks noGrp="1"/>
          </p:cNvSpPr>
          <p:nvPr>
            <p:ph type="sldNum" sz="quarter" idx="12"/>
          </p:nvPr>
        </p:nvSpPr>
        <p:spPr/>
        <p:txBody>
          <a:bodyPr/>
          <a:lstStyle/>
          <a:p>
            <a:fld id="{0E52EAD6-7B09-47CA-B346-5B74C71E0993}" type="slidenum">
              <a:rPr lang="en-IN" smtClean="0"/>
              <a:t>2</a:t>
            </a:fld>
            <a:endParaRPr lang="en-IN"/>
          </a:p>
        </p:txBody>
      </p:sp>
      <p:sp>
        <p:nvSpPr>
          <p:cNvPr id="7" name="Title 1">
            <a:extLst>
              <a:ext uri="{FF2B5EF4-FFF2-40B4-BE49-F238E27FC236}">
                <a16:creationId xmlns:a16="http://schemas.microsoft.com/office/drawing/2014/main" id="{B6F733FE-6447-4261-A8E3-A25A4372DD77}"/>
              </a:ext>
            </a:extLst>
          </p:cNvPr>
          <p:cNvSpPr>
            <a:spLocks noGrp="1"/>
          </p:cNvSpPr>
          <p:nvPr>
            <p:ph type="title"/>
          </p:nvPr>
        </p:nvSpPr>
        <p:spPr>
          <a:xfrm>
            <a:off x="1551884" y="189107"/>
            <a:ext cx="9088225" cy="979108"/>
          </a:xfrm>
        </p:spPr>
        <p:txBody>
          <a:bodyPr>
            <a:normAutofit/>
          </a:bodyPr>
          <a:lstStyle/>
          <a:p>
            <a:pPr algn="ctr"/>
            <a:r>
              <a:rPr lang="en-IN" sz="4000" b="1" u="sng" dirty="0">
                <a:effectLst>
                  <a:outerShdw blurRad="38100" dist="38100" dir="2700000" algn="tl">
                    <a:srgbClr val="000000">
                      <a:alpha val="43137"/>
                    </a:srgbClr>
                  </a:outerShdw>
                </a:effectLst>
                <a:latin typeface="Adobe Heiti Std R" panose="020B0400000000000000" pitchFamily="34" charset="-128"/>
                <a:ea typeface="Adobe Heiti Std R" panose="020B0400000000000000" pitchFamily="34" charset="-128"/>
              </a:rPr>
              <a:t>Abstract</a:t>
            </a:r>
          </a:p>
        </p:txBody>
      </p:sp>
      <p:pic>
        <p:nvPicPr>
          <p:cNvPr id="8" name="Content Placeholder 3" descr="r3804TLb_400x400.jpg">
            <a:extLst>
              <a:ext uri="{FF2B5EF4-FFF2-40B4-BE49-F238E27FC236}">
                <a16:creationId xmlns:a16="http://schemas.microsoft.com/office/drawing/2014/main" id="{FEF14596-8ADA-4D83-9D84-ABDD148BC466}"/>
              </a:ext>
            </a:extLst>
          </p:cNvPr>
          <p:cNvPicPr>
            <a:picLocks noChangeAspect="1"/>
          </p:cNvPicPr>
          <p:nvPr/>
        </p:nvPicPr>
        <p:blipFill>
          <a:blip r:embed="rId2"/>
          <a:stretch>
            <a:fillRect/>
          </a:stretch>
        </p:blipFill>
        <p:spPr>
          <a:xfrm>
            <a:off x="10834678" y="0"/>
            <a:ext cx="1357322" cy="1357322"/>
          </a:xfrm>
          <a:prstGeom prst="rect">
            <a:avLst/>
          </a:prstGeom>
        </p:spPr>
      </p:pic>
      <p:sp>
        <p:nvSpPr>
          <p:cNvPr id="9" name="TextBox 8">
            <a:extLst>
              <a:ext uri="{FF2B5EF4-FFF2-40B4-BE49-F238E27FC236}">
                <a16:creationId xmlns:a16="http://schemas.microsoft.com/office/drawing/2014/main" id="{85EEC8A8-3D33-455C-AB0D-22952F12A2B0}"/>
              </a:ext>
            </a:extLst>
          </p:cNvPr>
          <p:cNvSpPr txBox="1"/>
          <p:nvPr/>
        </p:nvSpPr>
        <p:spPr>
          <a:xfrm>
            <a:off x="1173328" y="1357322"/>
            <a:ext cx="9845336" cy="4628787"/>
          </a:xfrm>
          <a:prstGeom prst="rect">
            <a:avLst/>
          </a:prstGeom>
          <a:noFill/>
        </p:spPr>
        <p:txBody>
          <a:bodyPr wrap="square" lIns="0" tIns="0" rIns="0" bIns="0" rtlCol="0">
            <a:noAutofit/>
          </a:bodyPr>
          <a:lstStyle/>
          <a:p>
            <a:pPr marL="285750" marR="0" indent="-285750" algn="l" defTabSz="914400" eaLnBrk="1" fontAlgn="auto" latinLnBrk="0" hangingPunct="1">
              <a:lnSpc>
                <a:spcPct val="150000"/>
              </a:lnSpc>
              <a:spcBef>
                <a:spcPts val="500"/>
              </a:spcBef>
              <a:spcAft>
                <a:spcPts val="0"/>
              </a:spcAft>
              <a:buClrTx/>
              <a:buSzTx/>
              <a:buFont typeface="Arial" panose="020B0604020202020204" pitchFamily="34" charset="0"/>
              <a:buChar char="•"/>
              <a:tabLst/>
            </a:pPr>
            <a:r>
              <a:rPr kumimoji="0" lang="en-IN" sz="1800" b="0" i="0" strike="noStrike" kern="0" cap="none" spc="0" normalizeH="0" baseline="0" noProof="0" dirty="0">
                <a:ln>
                  <a:noFill/>
                </a:ln>
                <a:solidFill>
                  <a:srgbClr val="000000"/>
                </a:solidFill>
                <a:effectLst/>
                <a:uLnTx/>
                <a:uFillTx/>
              </a:rPr>
              <a:t>Traditionally OEM’s used to recall the vehicles to update the firmware</a:t>
            </a:r>
            <a:r>
              <a:rPr lang="en-IN" kern="0" dirty="0">
                <a:solidFill>
                  <a:srgbClr val="000000"/>
                </a:solidFill>
              </a:rPr>
              <a:t> to introduce new features or to overcome unwanted bugs</a:t>
            </a:r>
            <a:r>
              <a:rPr kumimoji="0" lang="en-IN" sz="1800" b="0" i="0" strike="noStrike" kern="0" cap="none" spc="0" normalizeH="0" baseline="0" noProof="0" dirty="0">
                <a:ln>
                  <a:noFill/>
                </a:ln>
                <a:solidFill>
                  <a:srgbClr val="000000"/>
                </a:solidFill>
                <a:effectLst/>
                <a:uLnTx/>
                <a:uFillTx/>
              </a:rPr>
              <a:t>.</a:t>
            </a:r>
          </a:p>
          <a:p>
            <a:pPr marL="285750" marR="0" indent="-285750" algn="l" defTabSz="914400" eaLnBrk="1" fontAlgn="auto" latinLnBrk="0" hangingPunct="1">
              <a:lnSpc>
                <a:spcPct val="150000"/>
              </a:lnSpc>
              <a:spcBef>
                <a:spcPts val="500"/>
              </a:spcBef>
              <a:spcAft>
                <a:spcPts val="0"/>
              </a:spcAft>
              <a:buClrTx/>
              <a:buSzTx/>
              <a:buFont typeface="Arial" panose="020B0604020202020204" pitchFamily="34" charset="0"/>
              <a:buChar char="•"/>
              <a:tabLst/>
            </a:pPr>
            <a:r>
              <a:rPr lang="en-IN" kern="0" dirty="0">
                <a:solidFill>
                  <a:srgbClr val="000000"/>
                </a:solidFill>
              </a:rPr>
              <a:t>This process not only consumes a lot of time but a bug can spoil the reputation of OEM.</a:t>
            </a:r>
          </a:p>
          <a:p>
            <a:pPr marL="285750" marR="0" indent="-285750" algn="l" defTabSz="914400" eaLnBrk="1" fontAlgn="auto" latinLnBrk="0" hangingPunct="1">
              <a:lnSpc>
                <a:spcPct val="150000"/>
              </a:lnSpc>
              <a:spcBef>
                <a:spcPts val="500"/>
              </a:spcBef>
              <a:spcAft>
                <a:spcPts val="0"/>
              </a:spcAft>
              <a:buClrTx/>
              <a:buSzTx/>
              <a:buFont typeface="Arial" panose="020B0604020202020204" pitchFamily="34" charset="0"/>
              <a:buChar char="•"/>
              <a:tabLst/>
            </a:pPr>
            <a:r>
              <a:rPr lang="en-IN" kern="0" dirty="0">
                <a:solidFill>
                  <a:srgbClr val="000000"/>
                </a:solidFill>
              </a:rPr>
              <a:t>A better way to update the firmware is using OTA(over the air) updates which is reducing the dependency on the service station.</a:t>
            </a:r>
          </a:p>
          <a:p>
            <a:pPr marL="285750" marR="0" indent="-285750" algn="l" defTabSz="914400" eaLnBrk="1" fontAlgn="auto" latinLnBrk="0" hangingPunct="1">
              <a:lnSpc>
                <a:spcPct val="150000"/>
              </a:lnSpc>
              <a:spcBef>
                <a:spcPts val="500"/>
              </a:spcBef>
              <a:spcAft>
                <a:spcPts val="0"/>
              </a:spcAft>
              <a:buClrTx/>
              <a:buSzTx/>
              <a:buFont typeface="Arial" panose="020B0604020202020204" pitchFamily="34" charset="0"/>
              <a:buChar char="•"/>
              <a:tabLst/>
            </a:pPr>
            <a:r>
              <a:rPr kumimoji="0" lang="en-IN" sz="1800" b="0" i="0" strike="noStrike" kern="0" cap="none" spc="0" normalizeH="0" baseline="0" noProof="0" dirty="0">
                <a:ln>
                  <a:noFill/>
                </a:ln>
                <a:solidFill>
                  <a:srgbClr val="000000"/>
                </a:solidFill>
                <a:effectLst/>
                <a:uLnTx/>
                <a:uFillTx/>
              </a:rPr>
              <a:t>But these updates should be securely encrypted and be computationally efficient.</a:t>
            </a:r>
          </a:p>
          <a:p>
            <a:pPr marL="285750" marR="0" indent="-285750" algn="l" defTabSz="914400" eaLnBrk="1" fontAlgn="auto" latinLnBrk="0" hangingPunct="1">
              <a:lnSpc>
                <a:spcPct val="150000"/>
              </a:lnSpc>
              <a:spcBef>
                <a:spcPts val="500"/>
              </a:spcBef>
              <a:spcAft>
                <a:spcPts val="0"/>
              </a:spcAft>
              <a:buClrTx/>
              <a:buSzTx/>
              <a:buFont typeface="Arial" panose="020B0604020202020204" pitchFamily="34" charset="0"/>
              <a:buChar char="•"/>
              <a:tabLst/>
            </a:pPr>
            <a:r>
              <a:rPr lang="en-IN" kern="0" dirty="0">
                <a:solidFill>
                  <a:srgbClr val="000000"/>
                </a:solidFill>
              </a:rPr>
              <a:t>Therefore, an efficient system has to be designed which checks the firmware before updating onto the actual hardware/ECU.</a:t>
            </a:r>
          </a:p>
          <a:p>
            <a:pPr marL="285750" marR="0" indent="-285750" algn="l" defTabSz="914400" eaLnBrk="1" fontAlgn="auto" latinLnBrk="0" hangingPunct="1">
              <a:lnSpc>
                <a:spcPct val="150000"/>
              </a:lnSpc>
              <a:spcBef>
                <a:spcPts val="500"/>
              </a:spcBef>
              <a:spcAft>
                <a:spcPts val="0"/>
              </a:spcAft>
              <a:buClrTx/>
              <a:buSzTx/>
              <a:buFont typeface="Arial" panose="020B0604020202020204" pitchFamily="34" charset="0"/>
              <a:buChar char="•"/>
              <a:tabLst/>
            </a:pPr>
            <a:r>
              <a:rPr kumimoji="0" lang="en-IN" sz="1800" b="0" i="0" strike="noStrike" kern="0" cap="none" spc="0" normalizeH="0" baseline="0" noProof="0" dirty="0">
                <a:ln>
                  <a:noFill/>
                </a:ln>
                <a:solidFill>
                  <a:srgbClr val="000000"/>
                </a:solidFill>
                <a:effectLst/>
                <a:uLnTx/>
                <a:uFillTx/>
              </a:rPr>
              <a:t>Thus, </a:t>
            </a:r>
            <a:r>
              <a:rPr lang="en-IN" kern="0" dirty="0">
                <a:solidFill>
                  <a:srgbClr val="000000"/>
                </a:solidFill>
              </a:rPr>
              <a:t>the proposed solution adds an </a:t>
            </a:r>
            <a:r>
              <a:rPr lang="en-IN" b="1" kern="0" dirty="0">
                <a:solidFill>
                  <a:srgbClr val="000000"/>
                </a:solidFill>
              </a:rPr>
              <a:t>extra layer of security</a:t>
            </a:r>
            <a:r>
              <a:rPr lang="en-IN" kern="0" dirty="0">
                <a:solidFill>
                  <a:srgbClr val="000000"/>
                </a:solidFill>
              </a:rPr>
              <a:t> to the ECUs to make sure the updates are secure.</a:t>
            </a:r>
            <a:endParaRPr kumimoji="0" lang="en-IN" sz="1800" b="0" i="0" strike="noStrike" kern="0" cap="none" spc="0" normalizeH="0" baseline="0" noProof="0" dirty="0">
              <a:ln>
                <a:noFill/>
              </a:ln>
              <a:solidFill>
                <a:srgbClr val="000000"/>
              </a:solidFill>
              <a:effectLst/>
              <a:uLnTx/>
              <a:uFillTx/>
            </a:endParaRPr>
          </a:p>
          <a:p>
            <a:pPr marL="285750" marR="0" indent="-285750" algn="l" defTabSz="914400" eaLnBrk="1" fontAlgn="auto" latinLnBrk="0" hangingPunct="1">
              <a:lnSpc>
                <a:spcPct val="150000"/>
              </a:lnSpc>
              <a:spcBef>
                <a:spcPts val="500"/>
              </a:spcBef>
              <a:spcAft>
                <a:spcPts val="0"/>
              </a:spcAft>
              <a:buClrTx/>
              <a:buSzTx/>
              <a:buFont typeface="Arial" panose="020B0604020202020204" pitchFamily="34" charset="0"/>
              <a:buChar char="•"/>
              <a:tabLst/>
            </a:pPr>
            <a:endParaRPr kumimoji="0" lang="en-IN" sz="1800" b="0" i="0"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985091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155B399-1148-4957-B571-9ADC18CCCFF5}"/>
              </a:ext>
            </a:extLst>
          </p:cNvPr>
          <p:cNvSpPr>
            <a:spLocks noGrp="1"/>
          </p:cNvSpPr>
          <p:nvPr>
            <p:ph type="dt" sz="half" idx="10"/>
          </p:nvPr>
        </p:nvSpPr>
        <p:spPr/>
        <p:txBody>
          <a:bodyPr/>
          <a:lstStyle/>
          <a:p>
            <a:fld id="{B5BDFDD8-AC8F-42E1-B8DA-BBF3E2C3BB4A}" type="datetime1">
              <a:rPr lang="en-IN" smtClean="0"/>
              <a:t>19-06-2022</a:t>
            </a:fld>
            <a:endParaRPr lang="en-IN"/>
          </a:p>
        </p:txBody>
      </p:sp>
      <p:sp>
        <p:nvSpPr>
          <p:cNvPr id="5" name="Footer Placeholder 4">
            <a:extLst>
              <a:ext uri="{FF2B5EF4-FFF2-40B4-BE49-F238E27FC236}">
                <a16:creationId xmlns:a16="http://schemas.microsoft.com/office/drawing/2014/main" id="{2338F293-6BDE-4C4D-B8FE-2CCEBD6770DD}"/>
              </a:ext>
            </a:extLst>
          </p:cNvPr>
          <p:cNvSpPr>
            <a:spLocks noGrp="1"/>
          </p:cNvSpPr>
          <p:nvPr>
            <p:ph type="ftr" sz="quarter" idx="11"/>
          </p:nvPr>
        </p:nvSpPr>
        <p:spPr/>
        <p:txBody>
          <a:bodyPr/>
          <a:lstStyle/>
          <a:p>
            <a:r>
              <a:rPr lang="en-US"/>
              <a:t>School of Electronics &amp; Communication Engineering  2021-22</a:t>
            </a:r>
            <a:endParaRPr lang="en-IN"/>
          </a:p>
        </p:txBody>
      </p:sp>
      <p:sp>
        <p:nvSpPr>
          <p:cNvPr id="6" name="Slide Number Placeholder 5">
            <a:extLst>
              <a:ext uri="{FF2B5EF4-FFF2-40B4-BE49-F238E27FC236}">
                <a16:creationId xmlns:a16="http://schemas.microsoft.com/office/drawing/2014/main" id="{29036F03-8B39-4EEA-A8D9-BCE348E7AEA6}"/>
              </a:ext>
            </a:extLst>
          </p:cNvPr>
          <p:cNvSpPr>
            <a:spLocks noGrp="1"/>
          </p:cNvSpPr>
          <p:nvPr>
            <p:ph type="sldNum" sz="quarter" idx="12"/>
          </p:nvPr>
        </p:nvSpPr>
        <p:spPr/>
        <p:txBody>
          <a:bodyPr/>
          <a:lstStyle/>
          <a:p>
            <a:fld id="{0E52EAD6-7B09-47CA-B346-5B74C71E0993}" type="slidenum">
              <a:rPr lang="en-IN" smtClean="0"/>
              <a:t>3</a:t>
            </a:fld>
            <a:endParaRPr lang="en-IN"/>
          </a:p>
        </p:txBody>
      </p:sp>
      <p:sp>
        <p:nvSpPr>
          <p:cNvPr id="7" name="Title 1">
            <a:extLst>
              <a:ext uri="{FF2B5EF4-FFF2-40B4-BE49-F238E27FC236}">
                <a16:creationId xmlns:a16="http://schemas.microsoft.com/office/drawing/2014/main" id="{B6F733FE-6447-4261-A8E3-A25A4372DD77}"/>
              </a:ext>
            </a:extLst>
          </p:cNvPr>
          <p:cNvSpPr>
            <a:spLocks noGrp="1"/>
          </p:cNvSpPr>
          <p:nvPr>
            <p:ph type="title"/>
          </p:nvPr>
        </p:nvSpPr>
        <p:spPr>
          <a:xfrm>
            <a:off x="1551884" y="189107"/>
            <a:ext cx="9088225" cy="979108"/>
          </a:xfrm>
        </p:spPr>
        <p:txBody>
          <a:bodyPr>
            <a:normAutofit/>
          </a:bodyPr>
          <a:lstStyle/>
          <a:p>
            <a:pPr algn="ctr"/>
            <a:r>
              <a:rPr lang="en-IN" sz="4000" b="1" u="sng" dirty="0">
                <a:effectLst>
                  <a:outerShdw blurRad="38100" dist="38100" dir="2700000" algn="tl">
                    <a:srgbClr val="000000">
                      <a:alpha val="43137"/>
                    </a:srgbClr>
                  </a:outerShdw>
                </a:effectLst>
                <a:latin typeface="Adobe Heiti Std R" panose="020B0400000000000000" pitchFamily="34" charset="-128"/>
                <a:ea typeface="Adobe Heiti Std R" panose="020B0400000000000000" pitchFamily="34" charset="-128"/>
              </a:rPr>
              <a:t>Solution</a:t>
            </a:r>
          </a:p>
        </p:txBody>
      </p:sp>
      <p:pic>
        <p:nvPicPr>
          <p:cNvPr id="8" name="Content Placeholder 3" descr="r3804TLb_400x400.jpg">
            <a:extLst>
              <a:ext uri="{FF2B5EF4-FFF2-40B4-BE49-F238E27FC236}">
                <a16:creationId xmlns:a16="http://schemas.microsoft.com/office/drawing/2014/main" id="{FEF14596-8ADA-4D83-9D84-ABDD148BC466}"/>
              </a:ext>
            </a:extLst>
          </p:cNvPr>
          <p:cNvPicPr>
            <a:picLocks noChangeAspect="1"/>
          </p:cNvPicPr>
          <p:nvPr/>
        </p:nvPicPr>
        <p:blipFill>
          <a:blip r:embed="rId2"/>
          <a:stretch>
            <a:fillRect/>
          </a:stretch>
        </p:blipFill>
        <p:spPr>
          <a:xfrm>
            <a:off x="10834678" y="0"/>
            <a:ext cx="1357322" cy="1357322"/>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C92F71F-A172-4323-A327-AA700A557F5B}"/>
                  </a:ext>
                </a:extLst>
              </p:cNvPr>
              <p:cNvSpPr txBox="1"/>
              <p:nvPr/>
            </p:nvSpPr>
            <p:spPr>
              <a:xfrm>
                <a:off x="1551884" y="1061898"/>
                <a:ext cx="7408339" cy="1863292"/>
              </a:xfrm>
              <a:prstGeom prst="rect">
                <a:avLst/>
              </a:prstGeom>
              <a:noFill/>
            </p:spPr>
            <p:txBody>
              <a:bodyPr wrap="square" lIns="0" tIns="0" rIns="0" bIns="0" rtlCol="0">
                <a:noAutofit/>
              </a:bodyPr>
              <a:lstStyle/>
              <a:p>
                <a:pPr marR="0" defTabSz="914400" eaLnBrk="1" fontAlgn="auto" latinLnBrk="0" hangingPunct="1">
                  <a:lnSpc>
                    <a:spcPct val="150000"/>
                  </a:lnSpc>
                  <a:spcBef>
                    <a:spcPts val="500"/>
                  </a:spcBef>
                  <a:spcAft>
                    <a:spcPts val="0"/>
                  </a:spcAft>
                  <a:buClrTx/>
                  <a:buSzTx/>
                  <a:tabLst/>
                </a:pPr>
                <a:r>
                  <a:rPr lang="en-IN" b="1" kern="0" dirty="0">
                    <a:solidFill>
                      <a:srgbClr val="000000"/>
                    </a:solidFill>
                    <a:latin typeface="+mn-lt"/>
                  </a:rPr>
                  <a:t>Overview of the SIGNING and VERIFICATION process:</a:t>
                </a:r>
                <a:endParaRPr kumimoji="0" lang="en-IN" b="1" strike="noStrike" kern="0" cap="none" spc="0" normalizeH="0" baseline="0" noProof="0" dirty="0">
                  <a:ln>
                    <a:noFill/>
                  </a:ln>
                  <a:solidFill>
                    <a:srgbClr val="000000"/>
                  </a:solidFill>
                  <a:effectLst/>
                  <a:uLnTx/>
                  <a:uFillTx/>
                  <a:latin typeface="+mn-lt"/>
                </a:endParaRPr>
              </a:p>
              <a:p>
                <a:pPr marL="285750" marR="0" indent="-285750" algn="l" defTabSz="914400" eaLnBrk="1" fontAlgn="auto" latinLnBrk="0" hangingPunct="1">
                  <a:lnSpc>
                    <a:spcPct val="150000"/>
                  </a:lnSpc>
                  <a:spcBef>
                    <a:spcPts val="500"/>
                  </a:spcBef>
                  <a:spcAft>
                    <a:spcPts val="0"/>
                  </a:spcAft>
                  <a:buClrTx/>
                  <a:buSzTx/>
                  <a:buFont typeface="Wingdings" panose="05000000000000000000" pitchFamily="2" charset="2"/>
                  <a:buChar char="Ø"/>
                  <a:tabLst/>
                </a:pPr>
                <a14:m>
                  <m:oMath xmlns:m="http://schemas.openxmlformats.org/officeDocument/2006/math">
                    <m:r>
                      <a:rPr kumimoji="0" lang="en-IN" b="0" i="1" strike="noStrike" kern="0" cap="none" spc="0" normalizeH="0" baseline="0" noProof="0" smtClean="0">
                        <a:ln>
                          <a:noFill/>
                        </a:ln>
                        <a:solidFill>
                          <a:srgbClr val="000000"/>
                        </a:solidFill>
                        <a:effectLst/>
                        <a:uLnTx/>
                        <a:uFillTx/>
                        <a:latin typeface="Cambria Math" panose="02040503050406030204" pitchFamily="18" charset="0"/>
                      </a:rPr>
                      <m:t>𝑠𝑖𝑔𝑛𝑀𝑠𝑔</m:t>
                    </m:r>
                    <m:d>
                      <m:dPr>
                        <m:ctrlPr>
                          <a:rPr kumimoji="0" lang="en-IN" b="0" i="1" strike="noStrike" kern="0" cap="none" spc="0" normalizeH="0" baseline="0" noProof="0" smtClean="0">
                            <a:ln>
                              <a:noFill/>
                            </a:ln>
                            <a:solidFill>
                              <a:srgbClr val="000000"/>
                            </a:solidFill>
                            <a:effectLst/>
                            <a:uLnTx/>
                            <a:uFillTx/>
                            <a:latin typeface="Cambria Math" panose="02040503050406030204" pitchFamily="18" charset="0"/>
                          </a:rPr>
                        </m:ctrlPr>
                      </m:dPr>
                      <m:e>
                        <m:r>
                          <a:rPr kumimoji="0" lang="en-IN" b="0" i="1" strike="noStrike" kern="0" cap="none" spc="0" normalizeH="0" baseline="0" noProof="0" smtClean="0">
                            <a:ln>
                              <a:noFill/>
                            </a:ln>
                            <a:solidFill>
                              <a:srgbClr val="000000"/>
                            </a:solidFill>
                            <a:effectLst/>
                            <a:uLnTx/>
                            <a:uFillTx/>
                            <a:latin typeface="Cambria Math" panose="02040503050406030204" pitchFamily="18" charset="0"/>
                          </a:rPr>
                          <m:t>𝑚𝑠𝑔</m:t>
                        </m:r>
                        <m:r>
                          <a:rPr kumimoji="0" lang="en-IN" b="0" i="1" strike="noStrike" kern="0" cap="none" spc="0" normalizeH="0" baseline="0" noProof="0" smtClean="0">
                            <a:ln>
                              <a:noFill/>
                            </a:ln>
                            <a:solidFill>
                              <a:srgbClr val="000000"/>
                            </a:solidFill>
                            <a:effectLst/>
                            <a:uLnTx/>
                            <a:uFillTx/>
                            <a:latin typeface="Cambria Math" panose="02040503050406030204" pitchFamily="18" charset="0"/>
                          </a:rPr>
                          <m:t>, </m:t>
                        </m:r>
                        <m:r>
                          <a:rPr kumimoji="0" lang="en-IN" b="0" i="1" strike="noStrike" kern="0" cap="none" spc="0" normalizeH="0" baseline="0" noProof="0" smtClean="0">
                            <a:ln>
                              <a:noFill/>
                            </a:ln>
                            <a:solidFill>
                              <a:srgbClr val="000000"/>
                            </a:solidFill>
                            <a:effectLst/>
                            <a:uLnTx/>
                            <a:uFillTx/>
                            <a:latin typeface="Cambria Math" panose="02040503050406030204" pitchFamily="18" charset="0"/>
                          </a:rPr>
                          <m:t>𝑝𝑟𝑖𝑣𝐾𝑒𝑦</m:t>
                        </m:r>
                      </m:e>
                    </m:d>
                    <m:r>
                      <a:rPr kumimoji="0" lang="en-IN" b="0" i="1"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m:t>
                    </m:r>
                    <m:r>
                      <a:rPr kumimoji="0" lang="en-IN" b="0" i="1"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𝑠𝑖𝑔𝑛𝑎𝑡𝑢𝑟𝑒</m:t>
                    </m:r>
                  </m:oMath>
                </a14:m>
                <a:endParaRPr kumimoji="0" lang="en-IN" b="0" i="0" strike="noStrike" kern="0" cap="none" spc="0" normalizeH="0" baseline="0" noProof="0" dirty="0">
                  <a:ln>
                    <a:noFill/>
                  </a:ln>
                  <a:solidFill>
                    <a:srgbClr val="000000"/>
                  </a:solidFill>
                  <a:effectLst/>
                  <a:uLnTx/>
                  <a:uFillTx/>
                  <a:ea typeface="Cambria Math" panose="02040503050406030204" pitchFamily="18" charset="0"/>
                </a:endParaRPr>
              </a:p>
              <a:p>
                <a:pPr marL="285750" marR="0" indent="-285750" algn="l" defTabSz="914400" eaLnBrk="1" fontAlgn="auto" latinLnBrk="0" hangingPunct="1">
                  <a:lnSpc>
                    <a:spcPct val="150000"/>
                  </a:lnSpc>
                  <a:spcBef>
                    <a:spcPts val="500"/>
                  </a:spcBef>
                  <a:spcAft>
                    <a:spcPts val="0"/>
                  </a:spcAft>
                  <a:buClrTx/>
                  <a:buSzTx/>
                  <a:buFont typeface="Wingdings" panose="05000000000000000000" pitchFamily="2" charset="2"/>
                  <a:buChar char="Ø"/>
                  <a:tabLst/>
                </a:pPr>
                <a14:m>
                  <m:oMath xmlns:m="http://schemas.openxmlformats.org/officeDocument/2006/math">
                    <m:r>
                      <a:rPr kumimoji="0" lang="en-IN" b="0" i="1" strike="noStrike" kern="0" cap="none" spc="0" normalizeH="0" baseline="0" noProof="0" smtClean="0">
                        <a:ln>
                          <a:noFill/>
                        </a:ln>
                        <a:solidFill>
                          <a:srgbClr val="000000"/>
                        </a:solidFill>
                        <a:effectLst/>
                        <a:uLnTx/>
                        <a:uFillTx/>
                        <a:latin typeface="Cambria Math" panose="02040503050406030204" pitchFamily="18" charset="0"/>
                      </a:rPr>
                      <m:t>𝑣𝑒𝑟𝑖𝑓𝑦𝑀𝑠𝑔𝑆𝑖𝑔𝑛𝑎𝑡𝑢𝑟𝑒</m:t>
                    </m:r>
                    <m:d>
                      <m:dPr>
                        <m:ctrlPr>
                          <a:rPr kumimoji="0" lang="en-IN" b="0" i="1" strike="noStrike" kern="0" cap="none" spc="0" normalizeH="0" baseline="0" noProof="0" smtClean="0">
                            <a:ln>
                              <a:noFill/>
                            </a:ln>
                            <a:solidFill>
                              <a:srgbClr val="000000"/>
                            </a:solidFill>
                            <a:effectLst/>
                            <a:uLnTx/>
                            <a:uFillTx/>
                            <a:latin typeface="Cambria Math" panose="02040503050406030204" pitchFamily="18" charset="0"/>
                          </a:rPr>
                        </m:ctrlPr>
                      </m:dPr>
                      <m:e>
                        <m:r>
                          <a:rPr kumimoji="0" lang="en-IN" b="0" i="1" strike="noStrike" kern="0" cap="none" spc="0" normalizeH="0" baseline="0" noProof="0" smtClean="0">
                            <a:ln>
                              <a:noFill/>
                            </a:ln>
                            <a:solidFill>
                              <a:srgbClr val="000000"/>
                            </a:solidFill>
                            <a:effectLst/>
                            <a:uLnTx/>
                            <a:uFillTx/>
                            <a:latin typeface="Cambria Math" panose="02040503050406030204" pitchFamily="18" charset="0"/>
                          </a:rPr>
                          <m:t>𝑚𝑠𝑔</m:t>
                        </m:r>
                        <m:r>
                          <a:rPr kumimoji="0" lang="en-IN" b="0" i="1" strike="noStrike" kern="0" cap="none" spc="0" normalizeH="0" baseline="0" noProof="0" smtClean="0">
                            <a:ln>
                              <a:noFill/>
                            </a:ln>
                            <a:solidFill>
                              <a:srgbClr val="000000"/>
                            </a:solidFill>
                            <a:effectLst/>
                            <a:uLnTx/>
                            <a:uFillTx/>
                            <a:latin typeface="Cambria Math" panose="02040503050406030204" pitchFamily="18" charset="0"/>
                          </a:rPr>
                          <m:t>, </m:t>
                        </m:r>
                        <m:r>
                          <a:rPr kumimoji="0" lang="en-IN" b="0" i="1" strike="noStrike" kern="0" cap="none" spc="0" normalizeH="0" baseline="0" noProof="0" smtClean="0">
                            <a:ln>
                              <a:noFill/>
                            </a:ln>
                            <a:solidFill>
                              <a:srgbClr val="000000"/>
                            </a:solidFill>
                            <a:effectLst/>
                            <a:uLnTx/>
                            <a:uFillTx/>
                            <a:latin typeface="Cambria Math" panose="02040503050406030204" pitchFamily="18" charset="0"/>
                          </a:rPr>
                          <m:t>𝑠𝑖𝑔𝑛𝑎𝑡𝑢𝑟𝑒</m:t>
                        </m:r>
                        <m:r>
                          <a:rPr kumimoji="0" lang="en-IN" b="0" i="1" strike="noStrike" kern="0" cap="none" spc="0" normalizeH="0" baseline="0" noProof="0" smtClean="0">
                            <a:ln>
                              <a:noFill/>
                            </a:ln>
                            <a:solidFill>
                              <a:srgbClr val="000000"/>
                            </a:solidFill>
                            <a:effectLst/>
                            <a:uLnTx/>
                            <a:uFillTx/>
                            <a:latin typeface="Cambria Math" panose="02040503050406030204" pitchFamily="18" charset="0"/>
                          </a:rPr>
                          <m:t>, </m:t>
                        </m:r>
                        <m:r>
                          <a:rPr kumimoji="0" lang="en-IN" b="0" i="1" strike="noStrike" kern="0" cap="none" spc="0" normalizeH="0" baseline="0" noProof="0" smtClean="0">
                            <a:ln>
                              <a:noFill/>
                            </a:ln>
                            <a:solidFill>
                              <a:srgbClr val="000000"/>
                            </a:solidFill>
                            <a:effectLst/>
                            <a:uLnTx/>
                            <a:uFillTx/>
                            <a:latin typeface="Cambria Math" panose="02040503050406030204" pitchFamily="18" charset="0"/>
                          </a:rPr>
                          <m:t>𝑝𝑢𝑏𝐾𝑒𝑦</m:t>
                        </m:r>
                      </m:e>
                    </m:d>
                    <m:r>
                      <a:rPr kumimoji="0" lang="en-IN" b="0" i="1"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m:t>
                    </m:r>
                    <m:r>
                      <a:rPr kumimoji="0" lang="en-IN" b="0" i="1"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𝑣𝑎𝑙𝑖𝑑</m:t>
                    </m:r>
                    <m:r>
                      <a:rPr kumimoji="0" lang="en-IN" b="0" i="1"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 </m:t>
                    </m:r>
                    <m:r>
                      <a:rPr kumimoji="0" lang="en-IN" b="0" i="1"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𝑜𝑟</m:t>
                    </m:r>
                    <m:r>
                      <a:rPr kumimoji="0" lang="en-IN" b="0" i="1"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 </m:t>
                    </m:r>
                    <m:r>
                      <a:rPr kumimoji="0" lang="en-IN" b="0" i="1" strike="noStrike" kern="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𝑖𝑛𝑣𝑎𝑙𝑖𝑑</m:t>
                    </m:r>
                  </m:oMath>
                </a14:m>
                <a:endParaRPr kumimoji="0" lang="en-IN" b="0" i="0" strike="noStrike" kern="0" cap="none" spc="0" normalizeH="0" baseline="0" noProof="0" dirty="0">
                  <a:ln>
                    <a:noFill/>
                  </a:ln>
                  <a:solidFill>
                    <a:srgbClr val="000000"/>
                  </a:solidFill>
                  <a:effectLst/>
                  <a:uLnTx/>
                  <a:uFillTx/>
                  <a:ea typeface="Cambria Math" panose="02040503050406030204" pitchFamily="18" charset="0"/>
                </a:endParaRPr>
              </a:p>
              <a:p>
                <a:pPr marR="0" algn="l" defTabSz="914400" eaLnBrk="1" fontAlgn="auto" latinLnBrk="0" hangingPunct="1">
                  <a:lnSpc>
                    <a:spcPct val="200000"/>
                  </a:lnSpc>
                  <a:spcBef>
                    <a:spcPts val="500"/>
                  </a:spcBef>
                  <a:spcAft>
                    <a:spcPts val="0"/>
                  </a:spcAft>
                  <a:buClrTx/>
                  <a:buSzTx/>
                  <a:tabLst/>
                </a:pPr>
                <a:endParaRPr kumimoji="0" lang="en-IN" sz="1800" b="0" i="0" strike="noStrike" kern="0" cap="none" spc="0" normalizeH="0" baseline="0" noProof="0" dirty="0">
                  <a:ln>
                    <a:noFill/>
                  </a:ln>
                  <a:solidFill>
                    <a:srgbClr val="000000"/>
                  </a:solidFill>
                  <a:effectLst/>
                  <a:uLnTx/>
                  <a:uFillTx/>
                </a:endParaRPr>
              </a:p>
              <a:p>
                <a:pPr marL="285750" marR="0" indent="-285750" algn="l" defTabSz="914400" eaLnBrk="1" fontAlgn="auto" latinLnBrk="0" hangingPunct="1">
                  <a:spcBef>
                    <a:spcPts val="500"/>
                  </a:spcBef>
                  <a:spcAft>
                    <a:spcPts val="0"/>
                  </a:spcAft>
                  <a:buClrTx/>
                  <a:buSzTx/>
                  <a:buFont typeface="Arial" panose="020B0604020202020204" pitchFamily="34" charset="0"/>
                  <a:buChar char="•"/>
                  <a:tabLst/>
                </a:pPr>
                <a:endParaRPr kumimoji="0" lang="en-IN" sz="1800" b="0" i="0" strike="noStrike" kern="0" cap="none" spc="0" normalizeH="0" baseline="0" noProof="0" dirty="0">
                  <a:ln>
                    <a:noFill/>
                  </a:ln>
                  <a:solidFill>
                    <a:srgbClr val="000000"/>
                  </a:solidFill>
                  <a:effectLst/>
                  <a:uLnTx/>
                  <a:uFillTx/>
                </a:endParaRPr>
              </a:p>
            </p:txBody>
          </p:sp>
        </mc:Choice>
        <mc:Fallback xmlns="">
          <p:sp>
            <p:nvSpPr>
              <p:cNvPr id="10" name="TextBox 9">
                <a:extLst>
                  <a:ext uri="{FF2B5EF4-FFF2-40B4-BE49-F238E27FC236}">
                    <a16:creationId xmlns:a16="http://schemas.microsoft.com/office/drawing/2014/main" id="{3C92F71F-A172-4323-A327-AA700A557F5B}"/>
                  </a:ext>
                </a:extLst>
              </p:cNvPr>
              <p:cNvSpPr txBox="1">
                <a:spLocks noRot="1" noChangeAspect="1" noMove="1" noResize="1" noEditPoints="1" noAdjustHandles="1" noChangeArrowheads="1" noChangeShapeType="1" noTextEdit="1"/>
              </p:cNvSpPr>
              <p:nvPr/>
            </p:nvSpPr>
            <p:spPr>
              <a:xfrm>
                <a:off x="1551884" y="1061898"/>
                <a:ext cx="7408339" cy="1863292"/>
              </a:xfrm>
              <a:prstGeom prst="rect">
                <a:avLst/>
              </a:prstGeom>
              <a:blipFill>
                <a:blip r:embed="rId3"/>
                <a:stretch>
                  <a:fillRect l="-1975"/>
                </a:stretch>
              </a:blipFill>
            </p:spPr>
            <p:txBody>
              <a:bodyPr/>
              <a:lstStyle/>
              <a:p>
                <a:r>
                  <a:rPr lang="en-IN">
                    <a:noFill/>
                  </a:rPr>
                  <a:t> </a:t>
                </a:r>
              </a:p>
            </p:txBody>
          </p:sp>
        </mc:Fallback>
      </mc:AlternateContent>
      <p:pic>
        <p:nvPicPr>
          <p:cNvPr id="11" name="Picture 10" descr="Diagram, schematic&#10;&#10;Description automatically generated">
            <a:extLst>
              <a:ext uri="{FF2B5EF4-FFF2-40B4-BE49-F238E27FC236}">
                <a16:creationId xmlns:a16="http://schemas.microsoft.com/office/drawing/2014/main" id="{5F8ADCE2-C1D4-4BD6-B9BE-1569A5D5D0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6862" y="2900208"/>
            <a:ext cx="6845401" cy="3168870"/>
          </a:xfrm>
          <a:prstGeom prst="rect">
            <a:avLst/>
          </a:prstGeom>
          <a:ln>
            <a:solidFill>
              <a:schemeClr val="tx1"/>
            </a:solidFill>
          </a:ln>
        </p:spPr>
      </p:pic>
      <p:sp>
        <p:nvSpPr>
          <p:cNvPr id="12" name="TextBox 11">
            <a:extLst>
              <a:ext uri="{FF2B5EF4-FFF2-40B4-BE49-F238E27FC236}">
                <a16:creationId xmlns:a16="http://schemas.microsoft.com/office/drawing/2014/main" id="{CC5D9545-80F7-4EB8-A33B-54819DDDFA1B}"/>
              </a:ext>
            </a:extLst>
          </p:cNvPr>
          <p:cNvSpPr txBox="1"/>
          <p:nvPr/>
        </p:nvSpPr>
        <p:spPr>
          <a:xfrm>
            <a:off x="8610599" y="5263896"/>
            <a:ext cx="3079955" cy="923330"/>
          </a:xfrm>
          <a:prstGeom prst="rect">
            <a:avLst/>
          </a:prstGeom>
          <a:noFill/>
        </p:spPr>
        <p:txBody>
          <a:bodyPr wrap="square">
            <a:spAutoFit/>
          </a:bodyPr>
          <a:lstStyle/>
          <a:p>
            <a:pPr marR="0" algn="l" defTabSz="914400" eaLnBrk="1" fontAlgn="auto" latinLnBrk="0" hangingPunct="1">
              <a:spcBef>
                <a:spcPts val="500"/>
              </a:spcBef>
              <a:spcAft>
                <a:spcPts val="0"/>
              </a:spcAft>
              <a:buClrTx/>
              <a:buSzTx/>
              <a:buFontTx/>
              <a:buNone/>
              <a:tabLst/>
            </a:pPr>
            <a:r>
              <a:rPr lang="en-IN" sz="1800" i="1" kern="0" dirty="0">
                <a:solidFill>
                  <a:srgbClr val="000000"/>
                </a:solidFill>
              </a:rPr>
              <a:t>Image Source: https://cryptobook.nakov.com/digital-signatures</a:t>
            </a:r>
            <a:r>
              <a:rPr kumimoji="0" lang="en-IN" sz="1800" b="0" i="0" u="none" strike="noStrike" kern="0" cap="none" spc="0" normalizeH="0" baseline="0" noProof="0" dirty="0">
                <a:ln>
                  <a:noFill/>
                </a:ln>
                <a:solidFill>
                  <a:srgbClr val="000000"/>
                </a:solidFill>
                <a:effectLst/>
                <a:uLnTx/>
                <a:uFillTx/>
              </a:rPr>
              <a:t> </a:t>
            </a:r>
          </a:p>
        </p:txBody>
      </p:sp>
    </p:spTree>
    <p:extLst>
      <p:ext uri="{BB962C8B-B14F-4D97-AF65-F5344CB8AC3E}">
        <p14:creationId xmlns:p14="http://schemas.microsoft.com/office/powerpoint/2010/main" val="2074302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155B399-1148-4957-B571-9ADC18CCCFF5}"/>
              </a:ext>
            </a:extLst>
          </p:cNvPr>
          <p:cNvSpPr>
            <a:spLocks noGrp="1"/>
          </p:cNvSpPr>
          <p:nvPr>
            <p:ph type="dt" sz="half" idx="10"/>
          </p:nvPr>
        </p:nvSpPr>
        <p:spPr/>
        <p:txBody>
          <a:bodyPr/>
          <a:lstStyle/>
          <a:p>
            <a:fld id="{B5BDFDD8-AC8F-42E1-B8DA-BBF3E2C3BB4A}" type="datetime1">
              <a:rPr lang="en-IN" smtClean="0"/>
              <a:t>19-06-2022</a:t>
            </a:fld>
            <a:endParaRPr lang="en-IN"/>
          </a:p>
        </p:txBody>
      </p:sp>
      <p:sp>
        <p:nvSpPr>
          <p:cNvPr id="5" name="Footer Placeholder 4">
            <a:extLst>
              <a:ext uri="{FF2B5EF4-FFF2-40B4-BE49-F238E27FC236}">
                <a16:creationId xmlns:a16="http://schemas.microsoft.com/office/drawing/2014/main" id="{2338F293-6BDE-4C4D-B8FE-2CCEBD6770DD}"/>
              </a:ext>
            </a:extLst>
          </p:cNvPr>
          <p:cNvSpPr>
            <a:spLocks noGrp="1"/>
          </p:cNvSpPr>
          <p:nvPr>
            <p:ph type="ftr" sz="quarter" idx="11"/>
          </p:nvPr>
        </p:nvSpPr>
        <p:spPr/>
        <p:txBody>
          <a:bodyPr/>
          <a:lstStyle/>
          <a:p>
            <a:r>
              <a:rPr lang="en-US"/>
              <a:t>School of Electronics &amp; Communication Engineering  2021-22</a:t>
            </a:r>
            <a:endParaRPr lang="en-IN"/>
          </a:p>
        </p:txBody>
      </p:sp>
      <p:sp>
        <p:nvSpPr>
          <p:cNvPr id="6" name="Slide Number Placeholder 5">
            <a:extLst>
              <a:ext uri="{FF2B5EF4-FFF2-40B4-BE49-F238E27FC236}">
                <a16:creationId xmlns:a16="http://schemas.microsoft.com/office/drawing/2014/main" id="{29036F03-8B39-4EEA-A8D9-BCE348E7AEA6}"/>
              </a:ext>
            </a:extLst>
          </p:cNvPr>
          <p:cNvSpPr>
            <a:spLocks noGrp="1"/>
          </p:cNvSpPr>
          <p:nvPr>
            <p:ph type="sldNum" sz="quarter" idx="12"/>
          </p:nvPr>
        </p:nvSpPr>
        <p:spPr/>
        <p:txBody>
          <a:bodyPr/>
          <a:lstStyle/>
          <a:p>
            <a:fld id="{0E52EAD6-7B09-47CA-B346-5B74C71E0993}" type="slidenum">
              <a:rPr lang="en-IN" smtClean="0"/>
              <a:t>4</a:t>
            </a:fld>
            <a:endParaRPr lang="en-IN"/>
          </a:p>
        </p:txBody>
      </p:sp>
      <p:sp>
        <p:nvSpPr>
          <p:cNvPr id="7" name="Title 1">
            <a:extLst>
              <a:ext uri="{FF2B5EF4-FFF2-40B4-BE49-F238E27FC236}">
                <a16:creationId xmlns:a16="http://schemas.microsoft.com/office/drawing/2014/main" id="{B6F733FE-6447-4261-A8E3-A25A4372DD77}"/>
              </a:ext>
            </a:extLst>
          </p:cNvPr>
          <p:cNvSpPr>
            <a:spLocks noGrp="1"/>
          </p:cNvSpPr>
          <p:nvPr>
            <p:ph type="title"/>
          </p:nvPr>
        </p:nvSpPr>
        <p:spPr>
          <a:xfrm>
            <a:off x="1551884" y="189107"/>
            <a:ext cx="9088225" cy="979108"/>
          </a:xfrm>
        </p:spPr>
        <p:txBody>
          <a:bodyPr>
            <a:normAutofit/>
          </a:bodyPr>
          <a:lstStyle/>
          <a:p>
            <a:pPr algn="ctr"/>
            <a:r>
              <a:rPr lang="en-IN" sz="4000" b="1" u="sng" dirty="0">
                <a:effectLst>
                  <a:outerShdw blurRad="38100" dist="38100" dir="2700000" algn="tl">
                    <a:srgbClr val="000000">
                      <a:alpha val="43137"/>
                    </a:srgbClr>
                  </a:outerShdw>
                </a:effectLst>
                <a:latin typeface="Adobe Heiti Std R" panose="020B0400000000000000" pitchFamily="34" charset="-128"/>
                <a:ea typeface="Adobe Heiti Std R" panose="020B0400000000000000" pitchFamily="34" charset="-128"/>
              </a:rPr>
              <a:t>Solution</a:t>
            </a:r>
          </a:p>
        </p:txBody>
      </p:sp>
      <p:pic>
        <p:nvPicPr>
          <p:cNvPr id="8" name="Content Placeholder 3" descr="r3804TLb_400x400.jpg">
            <a:extLst>
              <a:ext uri="{FF2B5EF4-FFF2-40B4-BE49-F238E27FC236}">
                <a16:creationId xmlns:a16="http://schemas.microsoft.com/office/drawing/2014/main" id="{FEF14596-8ADA-4D83-9D84-ABDD148BC466}"/>
              </a:ext>
            </a:extLst>
          </p:cNvPr>
          <p:cNvPicPr>
            <a:picLocks noChangeAspect="1"/>
          </p:cNvPicPr>
          <p:nvPr/>
        </p:nvPicPr>
        <p:blipFill>
          <a:blip r:embed="rId2"/>
          <a:stretch>
            <a:fillRect/>
          </a:stretch>
        </p:blipFill>
        <p:spPr>
          <a:xfrm>
            <a:off x="10834678" y="0"/>
            <a:ext cx="1357322" cy="1357322"/>
          </a:xfrm>
          <a:prstGeom prst="rect">
            <a:avLst/>
          </a:prstGeom>
        </p:spPr>
      </p:pic>
      <p:sp>
        <p:nvSpPr>
          <p:cNvPr id="10" name="TextBox 9">
            <a:extLst>
              <a:ext uri="{FF2B5EF4-FFF2-40B4-BE49-F238E27FC236}">
                <a16:creationId xmlns:a16="http://schemas.microsoft.com/office/drawing/2014/main" id="{40E5B458-FDB1-4FB8-BBE4-F1D9CFAB5400}"/>
              </a:ext>
            </a:extLst>
          </p:cNvPr>
          <p:cNvSpPr txBox="1"/>
          <p:nvPr/>
        </p:nvSpPr>
        <p:spPr>
          <a:xfrm>
            <a:off x="1282460" y="1049214"/>
            <a:ext cx="10230879" cy="4759572"/>
          </a:xfrm>
          <a:prstGeom prst="rect">
            <a:avLst/>
          </a:prstGeom>
          <a:noFill/>
        </p:spPr>
        <p:txBody>
          <a:bodyPr wrap="square" lIns="0" tIns="0" rIns="0" bIns="0" rtlCol="0">
            <a:noAutofit/>
          </a:bodyPr>
          <a:lstStyle/>
          <a:p>
            <a:pPr marR="0" algn="l" defTabSz="914400" eaLnBrk="1" fontAlgn="auto" latinLnBrk="0" hangingPunct="1">
              <a:lnSpc>
                <a:spcPct val="200000"/>
              </a:lnSpc>
              <a:spcBef>
                <a:spcPts val="500"/>
              </a:spcBef>
              <a:spcAft>
                <a:spcPts val="0"/>
              </a:spcAft>
              <a:buClrTx/>
              <a:buSzTx/>
              <a:tabLst/>
            </a:pPr>
            <a:r>
              <a:rPr kumimoji="0" lang="en-IN" sz="1800" b="0" i="0" strike="noStrike" kern="0" cap="none" spc="0" normalizeH="0" baseline="0" noProof="0" dirty="0">
                <a:ln>
                  <a:noFill/>
                </a:ln>
                <a:solidFill>
                  <a:srgbClr val="000000"/>
                </a:solidFill>
                <a:effectLst/>
                <a:uLnTx/>
                <a:uFillTx/>
              </a:rPr>
              <a:t>There are 4 main types of Digital Signature Algorithms:</a:t>
            </a:r>
          </a:p>
          <a:p>
            <a:pPr marL="696887" lvl="1" indent="-285750" fontAlgn="auto">
              <a:lnSpc>
                <a:spcPct val="200000"/>
              </a:lnSpc>
              <a:spcBef>
                <a:spcPts val="500"/>
              </a:spcBef>
              <a:spcAft>
                <a:spcPts val="0"/>
              </a:spcAft>
              <a:buFont typeface="Wingdings" panose="05000000000000000000" pitchFamily="2" charset="2"/>
              <a:buChar char="Ø"/>
            </a:pPr>
            <a:r>
              <a:rPr lang="en-IN" kern="0" dirty="0">
                <a:solidFill>
                  <a:srgbClr val="000000"/>
                </a:solidFill>
              </a:rPr>
              <a:t>RSA Signatures</a:t>
            </a:r>
          </a:p>
          <a:p>
            <a:pPr marL="696887" lvl="1" indent="-285750" fontAlgn="auto">
              <a:lnSpc>
                <a:spcPct val="200000"/>
              </a:lnSpc>
              <a:spcBef>
                <a:spcPts val="500"/>
              </a:spcBef>
              <a:spcAft>
                <a:spcPts val="0"/>
              </a:spcAft>
              <a:buFont typeface="Wingdings" panose="05000000000000000000" pitchFamily="2" charset="2"/>
              <a:buChar char="Ø"/>
            </a:pPr>
            <a:r>
              <a:rPr kumimoji="0" lang="en-IN" b="0" i="0" strike="noStrike" kern="0" cap="none" spc="0" normalizeH="0" baseline="0" noProof="0" dirty="0">
                <a:ln>
                  <a:noFill/>
                </a:ln>
                <a:solidFill>
                  <a:srgbClr val="000000"/>
                </a:solidFill>
                <a:effectLst/>
                <a:uLnTx/>
                <a:uFillTx/>
              </a:rPr>
              <a:t>DSA Signatures</a:t>
            </a:r>
          </a:p>
          <a:p>
            <a:pPr marL="696887" lvl="1" indent="-285750" fontAlgn="auto">
              <a:lnSpc>
                <a:spcPct val="200000"/>
              </a:lnSpc>
              <a:spcBef>
                <a:spcPts val="500"/>
              </a:spcBef>
              <a:spcAft>
                <a:spcPts val="0"/>
              </a:spcAft>
              <a:buFont typeface="Wingdings" panose="05000000000000000000" pitchFamily="2" charset="2"/>
              <a:buChar char="Ø"/>
            </a:pPr>
            <a:r>
              <a:rPr lang="en-IN" kern="0" dirty="0">
                <a:solidFill>
                  <a:srgbClr val="000000"/>
                </a:solidFill>
              </a:rPr>
              <a:t>ECDSA (Elliptic Curve Digital Signature Algorithm)</a:t>
            </a:r>
          </a:p>
          <a:p>
            <a:pPr marL="696887" lvl="1" indent="-285750" fontAlgn="auto">
              <a:lnSpc>
                <a:spcPct val="200000"/>
              </a:lnSpc>
              <a:spcBef>
                <a:spcPts val="500"/>
              </a:spcBef>
              <a:spcAft>
                <a:spcPts val="0"/>
              </a:spcAft>
              <a:buFont typeface="Wingdings" panose="05000000000000000000" pitchFamily="2" charset="2"/>
              <a:buChar char="Ø"/>
            </a:pPr>
            <a:r>
              <a:rPr kumimoji="0" lang="en-IN" b="1" i="0" strike="noStrike" kern="0" cap="none" spc="0" normalizeH="0" baseline="0" noProof="0" dirty="0" err="1">
                <a:ln>
                  <a:noFill/>
                </a:ln>
                <a:solidFill>
                  <a:srgbClr val="000000"/>
                </a:solidFill>
                <a:effectLst/>
                <a:uLnTx/>
                <a:uFillTx/>
              </a:rPr>
              <a:t>EdDSA</a:t>
            </a:r>
            <a:r>
              <a:rPr kumimoji="0" lang="en-IN" b="1" i="0" strike="noStrike" kern="0" cap="none" spc="0" normalizeH="0" baseline="0" noProof="0" dirty="0">
                <a:ln>
                  <a:noFill/>
                </a:ln>
                <a:solidFill>
                  <a:srgbClr val="000000"/>
                </a:solidFill>
                <a:effectLst/>
                <a:uLnTx/>
                <a:uFillTx/>
              </a:rPr>
              <a:t> (Edwards-curve Digital Signature Algorithm)</a:t>
            </a:r>
          </a:p>
          <a:p>
            <a:pPr marL="0" lvl="1" fontAlgn="auto">
              <a:lnSpc>
                <a:spcPct val="200000"/>
              </a:lnSpc>
              <a:spcBef>
                <a:spcPts val="500"/>
              </a:spcBef>
              <a:spcAft>
                <a:spcPts val="0"/>
              </a:spcAft>
            </a:pPr>
            <a:r>
              <a:rPr kumimoji="0" lang="en-IN" b="0" i="0" strike="noStrike" kern="0" cap="none" spc="0" normalizeH="0" baseline="0" noProof="0" dirty="0">
                <a:ln>
                  <a:noFill/>
                </a:ln>
                <a:solidFill>
                  <a:srgbClr val="000000"/>
                </a:solidFill>
                <a:effectLst/>
                <a:uLnTx/>
                <a:uFillTx/>
              </a:rPr>
              <a:t>Based on various studies and trade-offs, the </a:t>
            </a:r>
            <a:r>
              <a:rPr kumimoji="0" lang="en-IN" b="1" i="0" strike="noStrike" kern="0" cap="none" spc="0" normalizeH="0" baseline="0" noProof="0" dirty="0" err="1">
                <a:ln>
                  <a:noFill/>
                </a:ln>
                <a:solidFill>
                  <a:srgbClr val="000000"/>
                </a:solidFill>
                <a:effectLst/>
                <a:uLnTx/>
                <a:uFillTx/>
              </a:rPr>
              <a:t>EdDSA</a:t>
            </a:r>
            <a:r>
              <a:rPr kumimoji="0" lang="en-IN" b="1" i="0" strike="noStrike" kern="0" cap="none" spc="0" normalizeH="0" baseline="0" noProof="0" dirty="0">
                <a:ln>
                  <a:noFill/>
                </a:ln>
                <a:solidFill>
                  <a:srgbClr val="000000"/>
                </a:solidFill>
                <a:effectLst/>
                <a:uLnTx/>
                <a:uFillTx/>
              </a:rPr>
              <a:t> Algorithm</a:t>
            </a:r>
            <a:r>
              <a:rPr kumimoji="0" lang="en-IN" i="0" strike="noStrike" kern="0" cap="none" spc="0" normalizeH="0" baseline="0" noProof="0" dirty="0">
                <a:ln>
                  <a:noFill/>
                </a:ln>
                <a:solidFill>
                  <a:srgbClr val="000000"/>
                </a:solidFill>
                <a:effectLst/>
                <a:uLnTx/>
                <a:uFillTx/>
              </a:rPr>
              <a:t> is widely used for the following reasons:</a:t>
            </a:r>
            <a:endParaRPr lang="en-IN" b="1" kern="0" dirty="0">
              <a:solidFill>
                <a:srgbClr val="000000"/>
              </a:solidFill>
            </a:endParaRPr>
          </a:p>
          <a:p>
            <a:pPr marL="696887" lvl="1" indent="-285750" fontAlgn="auto">
              <a:lnSpc>
                <a:spcPct val="200000"/>
              </a:lnSpc>
              <a:spcBef>
                <a:spcPts val="500"/>
              </a:spcBef>
              <a:spcAft>
                <a:spcPts val="0"/>
              </a:spcAft>
              <a:buFont typeface="Wingdings" panose="05000000000000000000" pitchFamily="2" charset="2"/>
              <a:buChar char="Ø"/>
            </a:pPr>
            <a:r>
              <a:rPr lang="en-IN" kern="0" dirty="0">
                <a:solidFill>
                  <a:srgbClr val="000000"/>
                </a:solidFill>
              </a:rPr>
              <a:t>Signing and Verification is faster</a:t>
            </a:r>
          </a:p>
          <a:p>
            <a:pPr marL="696887" lvl="1" indent="-285750" fontAlgn="auto">
              <a:lnSpc>
                <a:spcPct val="200000"/>
              </a:lnSpc>
              <a:spcBef>
                <a:spcPts val="500"/>
              </a:spcBef>
              <a:spcAft>
                <a:spcPts val="0"/>
              </a:spcAft>
              <a:buFont typeface="Wingdings" panose="05000000000000000000" pitchFamily="2" charset="2"/>
              <a:buChar char="Ø"/>
            </a:pPr>
            <a:r>
              <a:rPr lang="en-IN" kern="0" dirty="0">
                <a:solidFill>
                  <a:srgbClr val="000000"/>
                </a:solidFill>
              </a:rPr>
              <a:t>Security is considered better</a:t>
            </a:r>
          </a:p>
        </p:txBody>
      </p:sp>
    </p:spTree>
    <p:extLst>
      <p:ext uri="{BB962C8B-B14F-4D97-AF65-F5344CB8AC3E}">
        <p14:creationId xmlns:p14="http://schemas.microsoft.com/office/powerpoint/2010/main" val="1515225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155B399-1148-4957-B571-9ADC18CCCFF5}"/>
              </a:ext>
            </a:extLst>
          </p:cNvPr>
          <p:cNvSpPr>
            <a:spLocks noGrp="1"/>
          </p:cNvSpPr>
          <p:nvPr>
            <p:ph type="dt" sz="half" idx="10"/>
          </p:nvPr>
        </p:nvSpPr>
        <p:spPr/>
        <p:txBody>
          <a:bodyPr/>
          <a:lstStyle/>
          <a:p>
            <a:fld id="{B5BDFDD8-AC8F-42E1-B8DA-BBF3E2C3BB4A}" type="datetime1">
              <a:rPr lang="en-IN" smtClean="0"/>
              <a:t>19-06-2022</a:t>
            </a:fld>
            <a:endParaRPr lang="en-IN"/>
          </a:p>
        </p:txBody>
      </p:sp>
      <p:sp>
        <p:nvSpPr>
          <p:cNvPr id="5" name="Footer Placeholder 4">
            <a:extLst>
              <a:ext uri="{FF2B5EF4-FFF2-40B4-BE49-F238E27FC236}">
                <a16:creationId xmlns:a16="http://schemas.microsoft.com/office/drawing/2014/main" id="{2338F293-6BDE-4C4D-B8FE-2CCEBD6770DD}"/>
              </a:ext>
            </a:extLst>
          </p:cNvPr>
          <p:cNvSpPr>
            <a:spLocks noGrp="1"/>
          </p:cNvSpPr>
          <p:nvPr>
            <p:ph type="ftr" sz="quarter" idx="11"/>
          </p:nvPr>
        </p:nvSpPr>
        <p:spPr/>
        <p:txBody>
          <a:bodyPr/>
          <a:lstStyle/>
          <a:p>
            <a:r>
              <a:rPr lang="en-US"/>
              <a:t>School of Electronics &amp; Communication Engineering  2021-22</a:t>
            </a:r>
            <a:endParaRPr lang="en-IN"/>
          </a:p>
        </p:txBody>
      </p:sp>
      <p:sp>
        <p:nvSpPr>
          <p:cNvPr id="6" name="Slide Number Placeholder 5">
            <a:extLst>
              <a:ext uri="{FF2B5EF4-FFF2-40B4-BE49-F238E27FC236}">
                <a16:creationId xmlns:a16="http://schemas.microsoft.com/office/drawing/2014/main" id="{29036F03-8B39-4EEA-A8D9-BCE348E7AEA6}"/>
              </a:ext>
            </a:extLst>
          </p:cNvPr>
          <p:cNvSpPr>
            <a:spLocks noGrp="1"/>
          </p:cNvSpPr>
          <p:nvPr>
            <p:ph type="sldNum" sz="quarter" idx="12"/>
          </p:nvPr>
        </p:nvSpPr>
        <p:spPr/>
        <p:txBody>
          <a:bodyPr/>
          <a:lstStyle/>
          <a:p>
            <a:fld id="{0E52EAD6-7B09-47CA-B346-5B74C71E0993}" type="slidenum">
              <a:rPr lang="en-IN" smtClean="0"/>
              <a:t>5</a:t>
            </a:fld>
            <a:endParaRPr lang="en-IN"/>
          </a:p>
        </p:txBody>
      </p:sp>
      <p:sp>
        <p:nvSpPr>
          <p:cNvPr id="7" name="Title 1">
            <a:extLst>
              <a:ext uri="{FF2B5EF4-FFF2-40B4-BE49-F238E27FC236}">
                <a16:creationId xmlns:a16="http://schemas.microsoft.com/office/drawing/2014/main" id="{B6F733FE-6447-4261-A8E3-A25A4372DD77}"/>
              </a:ext>
            </a:extLst>
          </p:cNvPr>
          <p:cNvSpPr>
            <a:spLocks noGrp="1"/>
          </p:cNvSpPr>
          <p:nvPr>
            <p:ph type="title"/>
          </p:nvPr>
        </p:nvSpPr>
        <p:spPr>
          <a:xfrm>
            <a:off x="1551884" y="189107"/>
            <a:ext cx="9088225" cy="979108"/>
          </a:xfrm>
        </p:spPr>
        <p:txBody>
          <a:bodyPr>
            <a:normAutofit/>
          </a:bodyPr>
          <a:lstStyle/>
          <a:p>
            <a:pPr algn="ctr"/>
            <a:r>
              <a:rPr lang="en-IN" sz="4000" b="1" u="sng" dirty="0">
                <a:effectLst>
                  <a:outerShdw blurRad="38100" dist="38100" dir="2700000" algn="tl">
                    <a:srgbClr val="000000">
                      <a:alpha val="43137"/>
                    </a:srgbClr>
                  </a:outerShdw>
                </a:effectLst>
                <a:latin typeface="Adobe Heiti Std R" panose="020B0400000000000000" pitchFamily="34" charset="-128"/>
                <a:ea typeface="Adobe Heiti Std R" panose="020B0400000000000000" pitchFamily="34" charset="-128"/>
              </a:rPr>
              <a:t>Solution</a:t>
            </a:r>
          </a:p>
        </p:txBody>
      </p:sp>
      <p:pic>
        <p:nvPicPr>
          <p:cNvPr id="8" name="Content Placeholder 3" descr="r3804TLb_400x400.jpg">
            <a:extLst>
              <a:ext uri="{FF2B5EF4-FFF2-40B4-BE49-F238E27FC236}">
                <a16:creationId xmlns:a16="http://schemas.microsoft.com/office/drawing/2014/main" id="{FEF14596-8ADA-4D83-9D84-ABDD148BC466}"/>
              </a:ext>
            </a:extLst>
          </p:cNvPr>
          <p:cNvPicPr>
            <a:picLocks noChangeAspect="1"/>
          </p:cNvPicPr>
          <p:nvPr/>
        </p:nvPicPr>
        <p:blipFill>
          <a:blip r:embed="rId2"/>
          <a:stretch>
            <a:fillRect/>
          </a:stretch>
        </p:blipFill>
        <p:spPr>
          <a:xfrm>
            <a:off x="10834678" y="0"/>
            <a:ext cx="1357322" cy="1357322"/>
          </a:xfrm>
          <a:prstGeom prst="rect">
            <a:avLst/>
          </a:prstGeom>
        </p:spPr>
      </p:pic>
      <p:sp>
        <p:nvSpPr>
          <p:cNvPr id="9" name="TextBox 8">
            <a:extLst>
              <a:ext uri="{FF2B5EF4-FFF2-40B4-BE49-F238E27FC236}">
                <a16:creationId xmlns:a16="http://schemas.microsoft.com/office/drawing/2014/main" id="{238326ED-EC52-43CF-94EF-BE1A5593D591}"/>
              </a:ext>
            </a:extLst>
          </p:cNvPr>
          <p:cNvSpPr txBox="1"/>
          <p:nvPr/>
        </p:nvSpPr>
        <p:spPr>
          <a:xfrm>
            <a:off x="1173328" y="1596131"/>
            <a:ext cx="9845336" cy="4332303"/>
          </a:xfrm>
          <a:prstGeom prst="rect">
            <a:avLst/>
          </a:prstGeom>
          <a:noFill/>
        </p:spPr>
        <p:txBody>
          <a:bodyPr wrap="square" lIns="0" tIns="0" rIns="0" bIns="0" rtlCol="0">
            <a:noAutofit/>
          </a:bodyPr>
          <a:lstStyle/>
          <a:p>
            <a:pPr fontAlgn="auto">
              <a:lnSpc>
                <a:spcPct val="150000"/>
              </a:lnSpc>
              <a:spcBef>
                <a:spcPts val="500"/>
              </a:spcBef>
              <a:spcAft>
                <a:spcPts val="0"/>
              </a:spcAft>
            </a:pPr>
            <a:r>
              <a:rPr kumimoji="0" lang="en-IN" b="1" i="0" strike="noStrike" kern="0" cap="none" spc="0" normalizeH="0" baseline="0" noProof="0" dirty="0" err="1">
                <a:ln>
                  <a:noFill/>
                </a:ln>
                <a:solidFill>
                  <a:srgbClr val="000000"/>
                </a:solidFill>
                <a:effectLst/>
                <a:uLnTx/>
                <a:uFillTx/>
              </a:rPr>
              <a:t>EdDSA</a:t>
            </a:r>
            <a:r>
              <a:rPr kumimoji="0" lang="en-IN" b="1" i="0" strike="noStrike" kern="0" cap="none" spc="0" normalizeH="0" baseline="0" noProof="0" dirty="0">
                <a:ln>
                  <a:noFill/>
                </a:ln>
                <a:solidFill>
                  <a:srgbClr val="000000"/>
                </a:solidFill>
                <a:effectLst/>
                <a:uLnTx/>
                <a:uFillTx/>
              </a:rPr>
              <a:t> (Edwards-curve Digital Signature Algorithm) :</a:t>
            </a:r>
            <a:endParaRPr kumimoji="0" lang="en-US" sz="1800" b="0" i="0" strike="noStrike" kern="0" cap="none" spc="0" normalizeH="0" baseline="0" noProof="0" dirty="0">
              <a:ln>
                <a:noFill/>
              </a:ln>
              <a:solidFill>
                <a:srgbClr val="000000"/>
              </a:solidFill>
              <a:effectLst/>
              <a:uLnTx/>
              <a:uFillTx/>
            </a:endParaRPr>
          </a:p>
          <a:p>
            <a:pPr marL="285750" marR="0" indent="-285750" algn="l" defTabSz="914400" eaLnBrk="1" fontAlgn="auto" latinLnBrk="0" hangingPunct="1">
              <a:lnSpc>
                <a:spcPct val="150000"/>
              </a:lnSpc>
              <a:spcBef>
                <a:spcPts val="500"/>
              </a:spcBef>
              <a:spcAft>
                <a:spcPts val="0"/>
              </a:spcAft>
              <a:buClrTx/>
              <a:buSzTx/>
              <a:buFont typeface="Arial" panose="020B0604020202020204" pitchFamily="34" charset="0"/>
              <a:buChar char="•"/>
              <a:tabLst/>
            </a:pPr>
            <a:r>
              <a:rPr kumimoji="0" lang="en-US" sz="1800" b="0" i="0" strike="noStrike" kern="0" cap="none" spc="0" normalizeH="0" baseline="0" noProof="0" dirty="0">
                <a:ln>
                  <a:noFill/>
                </a:ln>
                <a:solidFill>
                  <a:srgbClr val="000000"/>
                </a:solidFill>
                <a:effectLst/>
                <a:uLnTx/>
                <a:uFillTx/>
              </a:rPr>
              <a:t>The </a:t>
            </a:r>
            <a:r>
              <a:rPr kumimoji="0" lang="en-US" sz="1800" b="0" i="0" strike="noStrike" kern="0" cap="none" spc="0" normalizeH="0" baseline="0" noProof="0" dirty="0" err="1">
                <a:ln>
                  <a:noFill/>
                </a:ln>
                <a:solidFill>
                  <a:srgbClr val="000000"/>
                </a:solidFill>
                <a:effectLst/>
                <a:uLnTx/>
                <a:uFillTx/>
              </a:rPr>
              <a:t>EdDSA</a:t>
            </a:r>
            <a:r>
              <a:rPr kumimoji="0" lang="en-US" sz="1800" b="0" i="0" strike="noStrike" kern="0" cap="none" spc="0" normalizeH="0" baseline="0" noProof="0" dirty="0">
                <a:ln>
                  <a:noFill/>
                </a:ln>
                <a:solidFill>
                  <a:srgbClr val="000000"/>
                </a:solidFill>
                <a:effectLst/>
                <a:uLnTx/>
                <a:uFillTx/>
              </a:rPr>
              <a:t> signing algorithm generates a deterministic (not random) integer r (computed by hashing the message and the hash of the private key), then computes the signature {Rs, s}, where Rs is computed from r and s is computed from the hash of (the message + the public key derived from the private + the number r) + the private key. The signature is deterministic (the same message signed by the same key always gives the same signature).</a:t>
            </a:r>
          </a:p>
          <a:p>
            <a:pPr marL="285750" marR="0" indent="-285750" algn="l" defTabSz="914400" eaLnBrk="1" fontAlgn="auto" latinLnBrk="0" hangingPunct="1">
              <a:lnSpc>
                <a:spcPct val="150000"/>
              </a:lnSpc>
              <a:spcBef>
                <a:spcPts val="500"/>
              </a:spcBef>
              <a:spcAft>
                <a:spcPts val="0"/>
              </a:spcAft>
              <a:buClrTx/>
              <a:buSzTx/>
              <a:buFont typeface="Arial" panose="020B0604020202020204" pitchFamily="34" charset="0"/>
              <a:buChar char="•"/>
              <a:tabLst/>
            </a:pPr>
            <a:r>
              <a:rPr kumimoji="0" lang="en-US" sz="1800" b="0" i="0" strike="noStrike" kern="0" cap="none" spc="0" normalizeH="0" baseline="0" noProof="0" dirty="0">
                <a:ln>
                  <a:noFill/>
                </a:ln>
                <a:solidFill>
                  <a:srgbClr val="000000"/>
                </a:solidFill>
                <a:effectLst/>
                <a:uLnTx/>
                <a:uFillTx/>
              </a:rPr>
              <a:t>The </a:t>
            </a:r>
            <a:r>
              <a:rPr kumimoji="0" lang="en-US" sz="1800" b="0" i="0" strike="noStrike" kern="0" cap="none" spc="0" normalizeH="0" baseline="0" noProof="0" dirty="0" err="1">
                <a:ln>
                  <a:noFill/>
                </a:ln>
                <a:solidFill>
                  <a:srgbClr val="000000"/>
                </a:solidFill>
                <a:effectLst/>
                <a:uLnTx/>
                <a:uFillTx/>
              </a:rPr>
              <a:t>EdDSA</a:t>
            </a:r>
            <a:r>
              <a:rPr kumimoji="0" lang="en-US" sz="1800" b="0" i="0" strike="noStrike" kern="0" cap="none" spc="0" normalizeH="0" baseline="0" noProof="0" dirty="0">
                <a:ln>
                  <a:noFill/>
                </a:ln>
                <a:solidFill>
                  <a:srgbClr val="000000"/>
                </a:solidFill>
                <a:effectLst/>
                <a:uLnTx/>
                <a:uFillTx/>
              </a:rPr>
              <a:t> signature verification algorithm involves elliptic-curve computations, based on the message (hashed together with the public key and the EC point Rs from the signature) + the public key + the number s from the signature {Rs, s}.</a:t>
            </a:r>
            <a:endParaRPr kumimoji="0" lang="en-IN" sz="1800" b="0" i="0"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1881275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155B399-1148-4957-B571-9ADC18CCCFF5}"/>
              </a:ext>
            </a:extLst>
          </p:cNvPr>
          <p:cNvSpPr>
            <a:spLocks noGrp="1"/>
          </p:cNvSpPr>
          <p:nvPr>
            <p:ph type="dt" sz="half" idx="10"/>
          </p:nvPr>
        </p:nvSpPr>
        <p:spPr/>
        <p:txBody>
          <a:bodyPr/>
          <a:lstStyle/>
          <a:p>
            <a:fld id="{B5BDFDD8-AC8F-42E1-B8DA-BBF3E2C3BB4A}" type="datetime1">
              <a:rPr lang="en-IN" smtClean="0"/>
              <a:t>19-06-2022</a:t>
            </a:fld>
            <a:endParaRPr lang="en-IN"/>
          </a:p>
        </p:txBody>
      </p:sp>
      <p:sp>
        <p:nvSpPr>
          <p:cNvPr id="5" name="Footer Placeholder 4">
            <a:extLst>
              <a:ext uri="{FF2B5EF4-FFF2-40B4-BE49-F238E27FC236}">
                <a16:creationId xmlns:a16="http://schemas.microsoft.com/office/drawing/2014/main" id="{2338F293-6BDE-4C4D-B8FE-2CCEBD6770DD}"/>
              </a:ext>
            </a:extLst>
          </p:cNvPr>
          <p:cNvSpPr>
            <a:spLocks noGrp="1"/>
          </p:cNvSpPr>
          <p:nvPr>
            <p:ph type="ftr" sz="quarter" idx="11"/>
          </p:nvPr>
        </p:nvSpPr>
        <p:spPr/>
        <p:txBody>
          <a:bodyPr/>
          <a:lstStyle/>
          <a:p>
            <a:r>
              <a:rPr lang="en-US"/>
              <a:t>School of Electronics &amp; Communication Engineering  2021-22</a:t>
            </a:r>
            <a:endParaRPr lang="en-IN"/>
          </a:p>
        </p:txBody>
      </p:sp>
      <p:sp>
        <p:nvSpPr>
          <p:cNvPr id="6" name="Slide Number Placeholder 5">
            <a:extLst>
              <a:ext uri="{FF2B5EF4-FFF2-40B4-BE49-F238E27FC236}">
                <a16:creationId xmlns:a16="http://schemas.microsoft.com/office/drawing/2014/main" id="{29036F03-8B39-4EEA-A8D9-BCE348E7AEA6}"/>
              </a:ext>
            </a:extLst>
          </p:cNvPr>
          <p:cNvSpPr>
            <a:spLocks noGrp="1"/>
          </p:cNvSpPr>
          <p:nvPr>
            <p:ph type="sldNum" sz="quarter" idx="12"/>
          </p:nvPr>
        </p:nvSpPr>
        <p:spPr/>
        <p:txBody>
          <a:bodyPr/>
          <a:lstStyle/>
          <a:p>
            <a:fld id="{0E52EAD6-7B09-47CA-B346-5B74C71E0993}" type="slidenum">
              <a:rPr lang="en-IN" smtClean="0"/>
              <a:t>6</a:t>
            </a:fld>
            <a:endParaRPr lang="en-IN"/>
          </a:p>
        </p:txBody>
      </p:sp>
      <p:sp>
        <p:nvSpPr>
          <p:cNvPr id="7" name="Title 1">
            <a:extLst>
              <a:ext uri="{FF2B5EF4-FFF2-40B4-BE49-F238E27FC236}">
                <a16:creationId xmlns:a16="http://schemas.microsoft.com/office/drawing/2014/main" id="{B6F733FE-6447-4261-A8E3-A25A4372DD77}"/>
              </a:ext>
            </a:extLst>
          </p:cNvPr>
          <p:cNvSpPr>
            <a:spLocks noGrp="1"/>
          </p:cNvSpPr>
          <p:nvPr>
            <p:ph type="title"/>
          </p:nvPr>
        </p:nvSpPr>
        <p:spPr>
          <a:xfrm>
            <a:off x="1551884" y="189107"/>
            <a:ext cx="9088225" cy="979108"/>
          </a:xfrm>
        </p:spPr>
        <p:txBody>
          <a:bodyPr>
            <a:normAutofit/>
          </a:bodyPr>
          <a:lstStyle/>
          <a:p>
            <a:pPr algn="ctr"/>
            <a:r>
              <a:rPr lang="en-IN" sz="4000" b="1" u="sng" dirty="0">
                <a:effectLst>
                  <a:outerShdw blurRad="38100" dist="38100" dir="2700000" algn="tl">
                    <a:srgbClr val="000000">
                      <a:alpha val="43137"/>
                    </a:srgbClr>
                  </a:outerShdw>
                </a:effectLst>
                <a:latin typeface="Adobe Heiti Std R" panose="020B0400000000000000" pitchFamily="34" charset="-128"/>
                <a:ea typeface="Adobe Heiti Std R" panose="020B0400000000000000" pitchFamily="34" charset="-128"/>
              </a:rPr>
              <a:t>Value Addition</a:t>
            </a:r>
          </a:p>
        </p:txBody>
      </p:sp>
      <p:pic>
        <p:nvPicPr>
          <p:cNvPr id="8" name="Content Placeholder 3" descr="r3804TLb_400x400.jpg">
            <a:extLst>
              <a:ext uri="{FF2B5EF4-FFF2-40B4-BE49-F238E27FC236}">
                <a16:creationId xmlns:a16="http://schemas.microsoft.com/office/drawing/2014/main" id="{FEF14596-8ADA-4D83-9D84-ABDD148BC466}"/>
              </a:ext>
            </a:extLst>
          </p:cNvPr>
          <p:cNvPicPr>
            <a:picLocks noChangeAspect="1"/>
          </p:cNvPicPr>
          <p:nvPr/>
        </p:nvPicPr>
        <p:blipFill>
          <a:blip r:embed="rId2"/>
          <a:stretch>
            <a:fillRect/>
          </a:stretch>
        </p:blipFill>
        <p:spPr>
          <a:xfrm>
            <a:off x="10834678" y="0"/>
            <a:ext cx="1357322" cy="1357322"/>
          </a:xfrm>
          <a:prstGeom prst="rect">
            <a:avLst/>
          </a:prstGeom>
        </p:spPr>
      </p:pic>
      <p:sp>
        <p:nvSpPr>
          <p:cNvPr id="10" name="TextBox 9">
            <a:extLst>
              <a:ext uri="{FF2B5EF4-FFF2-40B4-BE49-F238E27FC236}">
                <a16:creationId xmlns:a16="http://schemas.microsoft.com/office/drawing/2014/main" id="{DB55A7F4-7483-4640-B790-C61C9CB12789}"/>
              </a:ext>
            </a:extLst>
          </p:cNvPr>
          <p:cNvSpPr txBox="1"/>
          <p:nvPr/>
        </p:nvSpPr>
        <p:spPr>
          <a:xfrm>
            <a:off x="1173328" y="1785238"/>
            <a:ext cx="9845336" cy="4332303"/>
          </a:xfrm>
          <a:prstGeom prst="rect">
            <a:avLst/>
          </a:prstGeom>
          <a:noFill/>
        </p:spPr>
        <p:txBody>
          <a:bodyPr wrap="square" lIns="0" tIns="0" rIns="0" bIns="0" rtlCol="0">
            <a:noAutofit/>
          </a:bodyPr>
          <a:lstStyle/>
          <a:p>
            <a:pPr fontAlgn="auto">
              <a:lnSpc>
                <a:spcPct val="200000"/>
              </a:lnSpc>
              <a:spcBef>
                <a:spcPts val="500"/>
              </a:spcBef>
              <a:spcAft>
                <a:spcPts val="0"/>
              </a:spcAft>
            </a:pPr>
            <a:r>
              <a:rPr kumimoji="0" lang="en-US" sz="1800" b="0" i="0" strike="noStrike" kern="0" cap="none" spc="0" normalizeH="0" baseline="0" noProof="0" dirty="0">
                <a:ln>
                  <a:noFill/>
                </a:ln>
                <a:solidFill>
                  <a:srgbClr val="000000"/>
                </a:solidFill>
                <a:effectLst/>
                <a:uLnTx/>
                <a:uFillTx/>
              </a:rPr>
              <a:t>Considering the OTA update is downloaded to the MASTER ECU, the team intends to add an additional layer of security to the SLAVE ECUs that get updates from the MASTER ECU. SLAVE ECUs are crucial components for the vehicle's proper operation. Any update that is tampered with or corrupted has the potential to bring the entire system down. As a result, adding a layer of protection is critical.</a:t>
            </a:r>
            <a:endParaRPr kumimoji="0" lang="en-IN" sz="1800" b="0" i="0"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2330894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155B399-1148-4957-B571-9ADC18CCCFF5}"/>
              </a:ext>
            </a:extLst>
          </p:cNvPr>
          <p:cNvSpPr>
            <a:spLocks noGrp="1"/>
          </p:cNvSpPr>
          <p:nvPr>
            <p:ph type="dt" sz="half" idx="10"/>
          </p:nvPr>
        </p:nvSpPr>
        <p:spPr/>
        <p:txBody>
          <a:bodyPr/>
          <a:lstStyle/>
          <a:p>
            <a:fld id="{B5BDFDD8-AC8F-42E1-B8DA-BBF3E2C3BB4A}" type="datetime1">
              <a:rPr lang="en-IN" smtClean="0"/>
              <a:t>19-06-2022</a:t>
            </a:fld>
            <a:endParaRPr lang="en-IN"/>
          </a:p>
        </p:txBody>
      </p:sp>
      <p:sp>
        <p:nvSpPr>
          <p:cNvPr id="5" name="Footer Placeholder 4">
            <a:extLst>
              <a:ext uri="{FF2B5EF4-FFF2-40B4-BE49-F238E27FC236}">
                <a16:creationId xmlns:a16="http://schemas.microsoft.com/office/drawing/2014/main" id="{2338F293-6BDE-4C4D-B8FE-2CCEBD6770DD}"/>
              </a:ext>
            </a:extLst>
          </p:cNvPr>
          <p:cNvSpPr>
            <a:spLocks noGrp="1"/>
          </p:cNvSpPr>
          <p:nvPr>
            <p:ph type="ftr" sz="quarter" idx="11"/>
          </p:nvPr>
        </p:nvSpPr>
        <p:spPr/>
        <p:txBody>
          <a:bodyPr/>
          <a:lstStyle/>
          <a:p>
            <a:r>
              <a:rPr lang="en-US"/>
              <a:t>School of Electronics &amp; Communication Engineering  2021-22</a:t>
            </a:r>
            <a:endParaRPr lang="en-IN"/>
          </a:p>
        </p:txBody>
      </p:sp>
      <p:sp>
        <p:nvSpPr>
          <p:cNvPr id="6" name="Slide Number Placeholder 5">
            <a:extLst>
              <a:ext uri="{FF2B5EF4-FFF2-40B4-BE49-F238E27FC236}">
                <a16:creationId xmlns:a16="http://schemas.microsoft.com/office/drawing/2014/main" id="{29036F03-8B39-4EEA-A8D9-BCE348E7AEA6}"/>
              </a:ext>
            </a:extLst>
          </p:cNvPr>
          <p:cNvSpPr>
            <a:spLocks noGrp="1"/>
          </p:cNvSpPr>
          <p:nvPr>
            <p:ph type="sldNum" sz="quarter" idx="12"/>
          </p:nvPr>
        </p:nvSpPr>
        <p:spPr/>
        <p:txBody>
          <a:bodyPr/>
          <a:lstStyle/>
          <a:p>
            <a:fld id="{0E52EAD6-7B09-47CA-B346-5B74C71E0993}" type="slidenum">
              <a:rPr lang="en-IN" smtClean="0"/>
              <a:t>7</a:t>
            </a:fld>
            <a:endParaRPr lang="en-IN"/>
          </a:p>
        </p:txBody>
      </p:sp>
      <p:sp>
        <p:nvSpPr>
          <p:cNvPr id="7" name="Title 1">
            <a:extLst>
              <a:ext uri="{FF2B5EF4-FFF2-40B4-BE49-F238E27FC236}">
                <a16:creationId xmlns:a16="http://schemas.microsoft.com/office/drawing/2014/main" id="{B6F733FE-6447-4261-A8E3-A25A4372DD77}"/>
              </a:ext>
            </a:extLst>
          </p:cNvPr>
          <p:cNvSpPr>
            <a:spLocks noGrp="1"/>
          </p:cNvSpPr>
          <p:nvPr>
            <p:ph type="title"/>
          </p:nvPr>
        </p:nvSpPr>
        <p:spPr>
          <a:xfrm>
            <a:off x="1551884" y="189107"/>
            <a:ext cx="9088225" cy="979108"/>
          </a:xfrm>
        </p:spPr>
        <p:txBody>
          <a:bodyPr>
            <a:normAutofit/>
          </a:bodyPr>
          <a:lstStyle/>
          <a:p>
            <a:pPr algn="ctr"/>
            <a:r>
              <a:rPr lang="en-IN" sz="4000" b="1" u="sng" dirty="0">
                <a:effectLst>
                  <a:outerShdw blurRad="38100" dist="38100" dir="2700000" algn="tl">
                    <a:srgbClr val="000000">
                      <a:alpha val="43137"/>
                    </a:srgbClr>
                  </a:outerShdw>
                </a:effectLst>
                <a:latin typeface="Adobe Heiti Std R" panose="020B0400000000000000" pitchFamily="34" charset="-128"/>
                <a:ea typeface="Adobe Heiti Std R" panose="020B0400000000000000" pitchFamily="34" charset="-128"/>
              </a:rPr>
              <a:t>Implementation</a:t>
            </a:r>
          </a:p>
        </p:txBody>
      </p:sp>
      <p:pic>
        <p:nvPicPr>
          <p:cNvPr id="8" name="Content Placeholder 3" descr="r3804TLb_400x400.jpg">
            <a:extLst>
              <a:ext uri="{FF2B5EF4-FFF2-40B4-BE49-F238E27FC236}">
                <a16:creationId xmlns:a16="http://schemas.microsoft.com/office/drawing/2014/main" id="{FEF14596-8ADA-4D83-9D84-ABDD148BC466}"/>
              </a:ext>
            </a:extLst>
          </p:cNvPr>
          <p:cNvPicPr>
            <a:picLocks noChangeAspect="1"/>
          </p:cNvPicPr>
          <p:nvPr/>
        </p:nvPicPr>
        <p:blipFill>
          <a:blip r:embed="rId2"/>
          <a:stretch>
            <a:fillRect/>
          </a:stretch>
        </p:blipFill>
        <p:spPr>
          <a:xfrm>
            <a:off x="10834678" y="0"/>
            <a:ext cx="1357322" cy="1357322"/>
          </a:xfrm>
          <a:prstGeom prst="rect">
            <a:avLst/>
          </a:prstGeom>
        </p:spPr>
      </p:pic>
      <p:pic>
        <p:nvPicPr>
          <p:cNvPr id="3" name="Picture 2" descr="Text&#10;&#10;Description automatically generated">
            <a:extLst>
              <a:ext uri="{FF2B5EF4-FFF2-40B4-BE49-F238E27FC236}">
                <a16:creationId xmlns:a16="http://schemas.microsoft.com/office/drawing/2014/main" id="{F99769B9-C842-40A9-BF76-F22E9EC06790}"/>
              </a:ext>
            </a:extLst>
          </p:cNvPr>
          <p:cNvPicPr>
            <a:picLocks noChangeAspect="1"/>
          </p:cNvPicPr>
          <p:nvPr/>
        </p:nvPicPr>
        <p:blipFill rotWithShape="1">
          <a:blip r:embed="rId3">
            <a:extLst>
              <a:ext uri="{28A0092B-C50C-407E-A947-70E740481C1C}">
                <a14:useLocalDpi xmlns:a14="http://schemas.microsoft.com/office/drawing/2010/main" val="0"/>
              </a:ext>
            </a:extLst>
          </a:blip>
          <a:srcRect l="5307" t="5532" r="5115" b="5759"/>
          <a:stretch/>
        </p:blipFill>
        <p:spPr>
          <a:xfrm>
            <a:off x="3875979" y="1170494"/>
            <a:ext cx="4805905" cy="4933895"/>
          </a:xfrm>
          <a:prstGeom prst="rect">
            <a:avLst/>
          </a:prstGeom>
        </p:spPr>
      </p:pic>
    </p:spTree>
    <p:extLst>
      <p:ext uri="{BB962C8B-B14F-4D97-AF65-F5344CB8AC3E}">
        <p14:creationId xmlns:p14="http://schemas.microsoft.com/office/powerpoint/2010/main" val="916423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155B399-1148-4957-B571-9ADC18CCCFF5}"/>
              </a:ext>
            </a:extLst>
          </p:cNvPr>
          <p:cNvSpPr>
            <a:spLocks noGrp="1"/>
          </p:cNvSpPr>
          <p:nvPr>
            <p:ph type="dt" sz="half" idx="10"/>
          </p:nvPr>
        </p:nvSpPr>
        <p:spPr/>
        <p:txBody>
          <a:bodyPr/>
          <a:lstStyle/>
          <a:p>
            <a:fld id="{B5BDFDD8-AC8F-42E1-B8DA-BBF3E2C3BB4A}" type="datetime1">
              <a:rPr lang="en-IN" smtClean="0"/>
              <a:t>19-06-2022</a:t>
            </a:fld>
            <a:endParaRPr lang="en-IN"/>
          </a:p>
        </p:txBody>
      </p:sp>
      <p:sp>
        <p:nvSpPr>
          <p:cNvPr id="5" name="Footer Placeholder 4">
            <a:extLst>
              <a:ext uri="{FF2B5EF4-FFF2-40B4-BE49-F238E27FC236}">
                <a16:creationId xmlns:a16="http://schemas.microsoft.com/office/drawing/2014/main" id="{2338F293-6BDE-4C4D-B8FE-2CCEBD6770DD}"/>
              </a:ext>
            </a:extLst>
          </p:cNvPr>
          <p:cNvSpPr>
            <a:spLocks noGrp="1"/>
          </p:cNvSpPr>
          <p:nvPr>
            <p:ph type="ftr" sz="quarter" idx="11"/>
          </p:nvPr>
        </p:nvSpPr>
        <p:spPr/>
        <p:txBody>
          <a:bodyPr/>
          <a:lstStyle/>
          <a:p>
            <a:r>
              <a:rPr lang="en-US"/>
              <a:t>School of Electronics &amp; Communication Engineering  2021-22</a:t>
            </a:r>
            <a:endParaRPr lang="en-IN"/>
          </a:p>
        </p:txBody>
      </p:sp>
      <p:sp>
        <p:nvSpPr>
          <p:cNvPr id="6" name="Slide Number Placeholder 5">
            <a:extLst>
              <a:ext uri="{FF2B5EF4-FFF2-40B4-BE49-F238E27FC236}">
                <a16:creationId xmlns:a16="http://schemas.microsoft.com/office/drawing/2014/main" id="{29036F03-8B39-4EEA-A8D9-BCE348E7AEA6}"/>
              </a:ext>
            </a:extLst>
          </p:cNvPr>
          <p:cNvSpPr>
            <a:spLocks noGrp="1"/>
          </p:cNvSpPr>
          <p:nvPr>
            <p:ph type="sldNum" sz="quarter" idx="12"/>
          </p:nvPr>
        </p:nvSpPr>
        <p:spPr/>
        <p:txBody>
          <a:bodyPr/>
          <a:lstStyle/>
          <a:p>
            <a:fld id="{0E52EAD6-7B09-47CA-B346-5B74C71E0993}" type="slidenum">
              <a:rPr lang="en-IN" smtClean="0"/>
              <a:t>8</a:t>
            </a:fld>
            <a:endParaRPr lang="en-IN"/>
          </a:p>
        </p:txBody>
      </p:sp>
      <p:sp>
        <p:nvSpPr>
          <p:cNvPr id="7" name="Title 1">
            <a:extLst>
              <a:ext uri="{FF2B5EF4-FFF2-40B4-BE49-F238E27FC236}">
                <a16:creationId xmlns:a16="http://schemas.microsoft.com/office/drawing/2014/main" id="{B6F733FE-6447-4261-A8E3-A25A4372DD77}"/>
              </a:ext>
            </a:extLst>
          </p:cNvPr>
          <p:cNvSpPr>
            <a:spLocks noGrp="1"/>
          </p:cNvSpPr>
          <p:nvPr>
            <p:ph type="title"/>
          </p:nvPr>
        </p:nvSpPr>
        <p:spPr>
          <a:xfrm>
            <a:off x="1551884" y="189107"/>
            <a:ext cx="9088225" cy="979108"/>
          </a:xfrm>
        </p:spPr>
        <p:txBody>
          <a:bodyPr>
            <a:normAutofit/>
          </a:bodyPr>
          <a:lstStyle/>
          <a:p>
            <a:pPr algn="ctr"/>
            <a:r>
              <a:rPr lang="en-IN" sz="4000" b="1" u="sng" dirty="0">
                <a:effectLst>
                  <a:outerShdw blurRad="38100" dist="38100" dir="2700000" algn="tl">
                    <a:srgbClr val="000000">
                      <a:alpha val="43137"/>
                    </a:srgbClr>
                  </a:outerShdw>
                </a:effectLst>
                <a:latin typeface="Adobe Heiti Std R" panose="020B0400000000000000" pitchFamily="34" charset="-128"/>
                <a:ea typeface="Adobe Heiti Std R" panose="020B0400000000000000" pitchFamily="34" charset="-128"/>
              </a:rPr>
              <a:t>Results</a:t>
            </a:r>
          </a:p>
        </p:txBody>
      </p:sp>
      <p:pic>
        <p:nvPicPr>
          <p:cNvPr id="8" name="Content Placeholder 3" descr="r3804TLb_400x400.jpg">
            <a:extLst>
              <a:ext uri="{FF2B5EF4-FFF2-40B4-BE49-F238E27FC236}">
                <a16:creationId xmlns:a16="http://schemas.microsoft.com/office/drawing/2014/main" id="{FEF14596-8ADA-4D83-9D84-ABDD148BC466}"/>
              </a:ext>
            </a:extLst>
          </p:cNvPr>
          <p:cNvPicPr>
            <a:picLocks noChangeAspect="1"/>
          </p:cNvPicPr>
          <p:nvPr/>
        </p:nvPicPr>
        <p:blipFill>
          <a:blip r:embed="rId2"/>
          <a:stretch>
            <a:fillRect/>
          </a:stretch>
        </p:blipFill>
        <p:spPr>
          <a:xfrm>
            <a:off x="10834678" y="0"/>
            <a:ext cx="1357322" cy="1357322"/>
          </a:xfrm>
          <a:prstGeom prst="rect">
            <a:avLst/>
          </a:prstGeom>
        </p:spPr>
      </p:pic>
      <p:pic>
        <p:nvPicPr>
          <p:cNvPr id="11" name="Picture 10" descr="Text&#10;&#10;Description automatically generated">
            <a:extLst>
              <a:ext uri="{FF2B5EF4-FFF2-40B4-BE49-F238E27FC236}">
                <a16:creationId xmlns:a16="http://schemas.microsoft.com/office/drawing/2014/main" id="{63D9A327-4075-410C-8388-E214D624B4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357322"/>
            <a:ext cx="10461523" cy="4591859"/>
          </a:xfrm>
          <a:prstGeom prst="rect">
            <a:avLst/>
          </a:prstGeom>
        </p:spPr>
      </p:pic>
    </p:spTree>
    <p:extLst>
      <p:ext uri="{BB962C8B-B14F-4D97-AF65-F5344CB8AC3E}">
        <p14:creationId xmlns:p14="http://schemas.microsoft.com/office/powerpoint/2010/main" val="4294278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524</Words>
  <Application>Microsoft Office PowerPoint</Application>
  <PresentationFormat>Widescreen</PresentationFormat>
  <Paragraphs>65</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Adobe Heiti Std R</vt:lpstr>
      <vt:lpstr>Arial</vt:lpstr>
      <vt:lpstr>Calibri</vt:lpstr>
      <vt:lpstr>Calibri Light</vt:lpstr>
      <vt:lpstr>Cambria Math</vt:lpstr>
      <vt:lpstr>Wingdings</vt:lpstr>
      <vt:lpstr>Office Theme</vt:lpstr>
      <vt:lpstr>Secure OTA updates</vt:lpstr>
      <vt:lpstr>Abstract</vt:lpstr>
      <vt:lpstr>Solution</vt:lpstr>
      <vt:lpstr>Solution</vt:lpstr>
      <vt:lpstr>Solution</vt:lpstr>
      <vt:lpstr>Value Addition</vt:lpstr>
      <vt:lpstr>Implementation</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OTA updates</dc:title>
  <dc:creator>Yash Mahale</dc:creator>
  <cp:lastModifiedBy>Yash Mahale</cp:lastModifiedBy>
  <cp:revision>6</cp:revision>
  <dcterms:created xsi:type="dcterms:W3CDTF">2022-04-18T06:42:45Z</dcterms:created>
  <dcterms:modified xsi:type="dcterms:W3CDTF">2022-06-19T04:59:46Z</dcterms:modified>
</cp:coreProperties>
</file>