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1646-F035-38FB-4403-2AFAF34D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C3855-DAEF-A7CD-1DC4-E0A4AFA2A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524BD-97F1-05DD-F492-86A30557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B282-02F8-E001-604E-B00EA823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C890-8770-3D99-7D20-363F5BFA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14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E356-83C2-BEA1-A25E-762C349E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B8D6E-022C-DD2A-D1B6-BAFF98AF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1F23C-6854-A64C-2385-F7FA3942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48F5-A498-E5E3-D7A5-7D293EED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3404E-80A1-5F3B-E6AC-1C8839FD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1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39EA2-A65E-E2DA-37EA-0A51F6F48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68BEA-BAA4-A6D1-1B80-E05C8EEC9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A2A2F-1CAD-0A18-0518-74D1B7E1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C35A-A599-75A1-813E-9AD33138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C8F2-C9BD-3B99-B709-35F22BD6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31BA-D3AE-B74D-6C84-12BD31F8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D168-7E62-325A-5E5B-83BBEB97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699D-E663-15E7-624E-2065323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912C-80B9-D198-BA81-F37E2D17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99D0-E8E5-74B7-AFFF-5F3B5995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4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B5C1-32E4-6778-6CC2-12DEA9E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51D1-D2B7-E68D-4451-65DA7197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6163-C607-F0E3-09A8-0F6251F5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696E-7A75-B500-E1CE-96A72CEC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B413F-0B0D-6409-0BE5-8A9D7E4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2B3F-5F7F-33E8-697C-242BEE6B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1ADB-6D33-92BE-211D-6C3752A04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4E5B6-04B6-DBA3-389B-4310015AC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7BA22-1706-1F35-E2BA-3DC1B847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92D7-00B9-A53D-078D-DCC797D0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31BFB-28A0-F9BA-CD61-D99A0511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FC96-C6EF-D886-7712-611A21CC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23638-301C-9EE7-DE88-1005716B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CCB09-DDED-D76A-0A27-9B7D7F71D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844C9-1AB5-3AD2-7228-ADB97CB7A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3E55E-961F-A0FD-A307-19E72E53B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6B3D5-30FD-7CE9-62F3-61BF1037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D544E-D819-1440-91C0-5B77A8DA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D3804-3E0C-5358-B64E-9C2BB489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F933-8E27-3D22-7194-A3BDEB86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2140A-FAA4-CD63-03E9-E11EDF11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9AF-0AA5-2D62-0D86-E1112DE5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EE56D-FEF4-B1AF-FD19-10ABBFC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7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BBC73-B0EC-B4C4-15F9-A78487CC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DE54C-89F2-EB4C-E5A4-AD1E6905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2CC37-A349-6F9B-1BB3-A7297B77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4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A7D2-C6A0-18DC-4391-68EDDA39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9894-82E4-ABEE-F2F4-F1B633DE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19D51-B02B-6D94-9910-C3340F2C6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FA64-2770-E71F-0181-7BC2933F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F1CE-C1D0-3B18-DE3F-292F37FC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5CFE2-B77D-569D-8DEA-512FC5C9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32E8-43DD-EDAD-67D4-AB9AD7D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434AF-DD19-CD6A-8785-9977BC4F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7A8-589E-5B92-10A9-138FC683F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126B1-2219-3950-AD55-F66E20A8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D5A50-D780-CBFB-DF31-EE5C4BE6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32390-FACA-83A2-44A1-426ADA3F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7F3F2-B53D-2040-42C6-CD76A436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92A1-C01C-CF2C-E124-3C351789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EEAC-E04F-AC10-C500-172B58D56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0DB87-BF1B-43DF-86EE-1D56DA8CEB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CA11-6391-2336-DE4E-93B25DF40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6345-4658-869A-69BE-0CAA9F0E9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FDE79-4CF1-4B82-859E-57355EB53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46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A047-E29D-588A-D17B-4C28D9F1C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List and 10 list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DD5AB-62F5-D069-E60A-671CA6C97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Name :- Yash D. </a:t>
            </a:r>
            <a:r>
              <a:rPr lang="en-IN" sz="2800" dirty="0" err="1"/>
              <a:t>Mandhale</a:t>
            </a:r>
            <a:endParaRPr lang="en-IN" sz="2800" dirty="0"/>
          </a:p>
          <a:p>
            <a:r>
              <a:rPr lang="en-IN" sz="2800" dirty="0"/>
              <a:t>PRN:- 202401050057</a:t>
            </a:r>
          </a:p>
          <a:p>
            <a:r>
              <a:rPr lang="en-IN" sz="2800" dirty="0"/>
              <a:t>Roll no.:-CC-37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691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E3F5-EAA9-A455-0D95-5E3AACA9F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List in Python?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E312B-FF58-C9AA-6B3A-0AD3D93E2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list</a:t>
            </a:r>
            <a:r>
              <a:rPr lang="en-US" dirty="0"/>
              <a:t> in Python is a </a:t>
            </a:r>
            <a:r>
              <a:rPr lang="en-US" b="1" dirty="0"/>
              <a:t>built-in data structure</a:t>
            </a:r>
            <a:r>
              <a:rPr lang="en-US" dirty="0"/>
              <a:t> that is used to store multiple items in a single variable. It is one of the most versatile and commonly used data types in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86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6F97-26BD-06C2-5286-16470F2EE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208" y="1122363"/>
            <a:ext cx="5536096" cy="1501567"/>
          </a:xfrm>
        </p:spPr>
        <p:txBody>
          <a:bodyPr>
            <a:normAutofit fontScale="90000"/>
          </a:bodyPr>
          <a:lstStyle/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C433C-A092-C05B-AB39-6B3F6783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626" y="516834"/>
            <a:ext cx="9144000" cy="6341166"/>
          </a:xfrm>
        </p:spPr>
        <p:txBody>
          <a:bodyPr/>
          <a:lstStyle/>
          <a:p>
            <a:r>
              <a:rPr lang="en-US" dirty="0"/>
              <a:t>1.append()</a:t>
            </a:r>
          </a:p>
          <a:p>
            <a:r>
              <a:rPr lang="en-US" dirty="0"/>
              <a:t>Adds an element to the end of the list.</a:t>
            </a:r>
          </a:p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my_list.append</a:t>
            </a:r>
            <a:r>
              <a:rPr lang="en-US" dirty="0"/>
              <a:t>(4)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  # [1, 2, 3, 4]</a:t>
            </a:r>
          </a:p>
          <a:p>
            <a:endParaRPr lang="en-US" dirty="0"/>
          </a:p>
          <a:p>
            <a:r>
              <a:rPr lang="en-IN" dirty="0"/>
              <a:t>2. </a:t>
            </a:r>
            <a:r>
              <a:rPr lang="en-IN" b="1" dirty="0"/>
              <a:t>Insert()</a:t>
            </a:r>
          </a:p>
          <a:p>
            <a:endParaRPr lang="en-IN" b="1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2BB3D8-89EB-6B97-1E70-E9A4E5AE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F0D7E5-8593-C28B-9216-6E78CF2B387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-1997765" y="2712813"/>
            <a:ext cx="199776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C57B32-35EF-CFA6-6DA5-B095ADA4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55" y="3709316"/>
            <a:ext cx="63522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Inserts an element at a specific index.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my_list.insert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(1, 10)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 # [1, 10,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3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414B-A340-1B9A-C95D-147EFAF7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203394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3. extend()</a:t>
            </a:r>
            <a:br>
              <a:rPr lang="en-US" sz="2800" b="1" dirty="0"/>
            </a:br>
            <a:r>
              <a:rPr lang="en-US" sz="2800" dirty="0"/>
              <a:t>Adds elements of another list to the end.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5946F-6848-9A72-1582-C71F6B06F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7948"/>
            <a:ext cx="9144000" cy="3289852"/>
          </a:xfrm>
        </p:spPr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 = [1, 2]</a:t>
            </a:r>
          </a:p>
          <a:p>
            <a:r>
              <a:rPr lang="en-US" dirty="0" err="1"/>
              <a:t>my_list.extend</a:t>
            </a:r>
            <a:r>
              <a:rPr lang="en-US" dirty="0"/>
              <a:t>([3, 4])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  # [1, 2, 3, 4]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C2D649-C3C5-AA96-FDE1-1E841CB7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151" y="3765866"/>
            <a:ext cx="553114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4.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the first occurrence of a value.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[1, 2, 3, 2]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my_list.remove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(2) print(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# [1, 3, 2]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9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1C53AB0-CE86-8930-1629-397AD5B3E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8411"/>
            <a:ext cx="1079779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pop()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and returns the element at the given index. If no index is given, removes the last element.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[1, 2, 3] 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my_list.pop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print(x) # 3 print(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# [1, 2]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115232-8D52-37E5-F477-4036164D8C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98589"/>
            <a:ext cx="901147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index()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the index of the first matching value.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['a', 'b', 'c'] 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my_list.index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('b')) # 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5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9E9F276-710D-1B6A-9D14-79D948C1A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01045"/>
            <a:ext cx="63995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count()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Counts how many times a value appears.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[1, 2, 2, 3] print(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(2)) # 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EDA8F1-9B65-E502-E089-86379FB3F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6910" y="2459504"/>
            <a:ext cx="69660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sort()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Sorts the list in ascending order (modifies the list).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[3, 1, 2]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my_list.sort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print(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# [1, 2, 3]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F52657B-4457-EF1C-E318-719CA4944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44714"/>
            <a:ext cx="80393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 reverse()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Reverses the list order.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[1, 2, 3]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my_list.reverse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print(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# [3, 2, 1]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AFACDB-70D0-462C-5875-9F3F52B3A6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7100" y="3487133"/>
            <a:ext cx="68259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 clear()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all elements from the list.</a:t>
            </a:r>
            <a:endParaRPr lang="en-US" altLang="en-US" sz="24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[1, 2, 3]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my_list.clear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print(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# []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0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517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Unicode MS</vt:lpstr>
      <vt:lpstr>Office Theme</vt:lpstr>
      <vt:lpstr>List and 10 list operation</vt:lpstr>
      <vt:lpstr>What is a List in Python?</vt:lpstr>
      <vt:lpstr>  </vt:lpstr>
      <vt:lpstr>3. extend() Adds elements of another list to the end. </vt:lpstr>
      <vt:lpstr>5. pop() Removes and returns the element at the given index. If no index is given, removes the last element.  my_list = [1, 2, 3] x = my_list.pop() print(x) # 3 print(my_list) # [1, 2]</vt:lpstr>
      <vt:lpstr>7. count() Counts how many times a value appears.  my_list = [1, 2, 2, 3] print(my_list.count(2)) # 2</vt:lpstr>
      <vt:lpstr>9. reverse() Reverses the list order.  my_list = [1, 2, 3] my_list.reverse() print(my_list) # [3, 2, 1]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Nupur batki</dc:creator>
  <cp:lastModifiedBy>Nupur batki</cp:lastModifiedBy>
  <cp:revision>1</cp:revision>
  <dcterms:created xsi:type="dcterms:W3CDTF">2025-05-05T12:13:18Z</dcterms:created>
  <dcterms:modified xsi:type="dcterms:W3CDTF">2025-05-05T12:37:54Z</dcterms:modified>
</cp:coreProperties>
</file>