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5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E7D4-1EC9-4C72-8E2B-5AB53F00377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D76C-6E90-4172-9914-1F3C6F0F0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E7D4-1EC9-4C72-8E2B-5AB53F00377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D76C-6E90-4172-9914-1F3C6F0F0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6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E7D4-1EC9-4C72-8E2B-5AB53F00377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D76C-6E90-4172-9914-1F3C6F0F0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15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E7D4-1EC9-4C72-8E2B-5AB53F00377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D76C-6E90-4172-9914-1F3C6F0F0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60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E7D4-1EC9-4C72-8E2B-5AB53F00377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D76C-6E90-4172-9914-1F3C6F0F0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0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E7D4-1EC9-4C72-8E2B-5AB53F00377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D76C-6E90-4172-9914-1F3C6F0F0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14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E7D4-1EC9-4C72-8E2B-5AB53F00377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D76C-6E90-4172-9914-1F3C6F0F0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0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E7D4-1EC9-4C72-8E2B-5AB53F00377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D76C-6E90-4172-9914-1F3C6F0F0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9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E7D4-1EC9-4C72-8E2B-5AB53F00377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D76C-6E90-4172-9914-1F3C6F0F0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4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E7D4-1EC9-4C72-8E2B-5AB53F00377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D76C-6E90-4172-9914-1F3C6F0F0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6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E7D4-1EC9-4C72-8E2B-5AB53F00377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D76C-6E90-4172-9914-1F3C6F0F0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2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E7D4-1EC9-4C72-8E2B-5AB53F00377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D76C-6E90-4172-9914-1F3C6F0F0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0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068960"/>
            <a:ext cx="7088832" cy="2878595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Represented By: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Aishwarya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Kumbhar</a:t>
            </a:r>
            <a:r>
              <a:rPr lang="en-US" sz="2400" dirty="0">
                <a:solidFill>
                  <a:schemeClr val="tx1"/>
                </a:solidFill>
              </a:rPr>
              <a:t> (2067571242015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Rutuja</a:t>
            </a:r>
            <a:r>
              <a:rPr lang="en-US" sz="2400" dirty="0" smtClean="0">
                <a:solidFill>
                  <a:schemeClr val="tx1"/>
                </a:solidFill>
              </a:rPr>
              <a:t> Mane(2067571242013)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Aarti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Palande</a:t>
            </a:r>
            <a:r>
              <a:rPr lang="en-US" sz="2400" dirty="0" smtClean="0">
                <a:solidFill>
                  <a:schemeClr val="tx1"/>
                </a:solidFill>
              </a:rPr>
              <a:t> (2067571242020)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Muskan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Shaikh</a:t>
            </a:r>
            <a:r>
              <a:rPr lang="en-US" sz="2400" dirty="0">
                <a:solidFill>
                  <a:schemeClr val="tx1"/>
                </a:solidFill>
              </a:rPr>
              <a:t> (2067571242007)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2" y="813267"/>
            <a:ext cx="1008112" cy="10315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9712" y="620688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</a:rPr>
              <a:t>YSPM's </a:t>
            </a:r>
            <a:r>
              <a:rPr lang="en-IN" sz="3600" b="1" dirty="0" err="1" smtClean="0">
                <a:solidFill>
                  <a:schemeClr val="tx2">
                    <a:lumMod val="75000"/>
                  </a:schemeClr>
                </a:solidFill>
              </a:rPr>
              <a:t>Yashoda</a:t>
            </a:r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</a:rPr>
              <a:t> Technical Campus</a:t>
            </a:r>
            <a:br>
              <a:rPr lang="en-IN" sz="3600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IN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6537" y="2175429"/>
            <a:ext cx="3667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Sorting Visualization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0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have learnt sorting algorithms like bubble sort, selection sort, insertion sort, quick sort. But often we fail to understand the core idea of a particular algorithm maybe because we are unable to visualize how they work. So the most important thing to understand about these algorithms is visualization.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52936"/>
            <a:ext cx="5381178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5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Tool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Visual Studio Code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Google Chrome</a:t>
            </a:r>
          </a:p>
          <a:p>
            <a:pPr marL="0" indent="0" algn="ctr">
              <a:buNone/>
            </a:pPr>
            <a:r>
              <a:rPr lang="en-US" b="1" dirty="0" smtClean="0"/>
              <a:t> 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Languages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HTML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JavaScript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64" y="4483244"/>
            <a:ext cx="1534971" cy="1534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284984"/>
            <a:ext cx="1152153" cy="1627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89995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2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System Architecture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26793" y="1624279"/>
            <a:ext cx="5867400" cy="4457700"/>
            <a:chOff x="1309" y="256"/>
            <a:chExt cx="9240" cy="702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510"/>
              <a:ext cx="8385" cy="6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332" y="278"/>
              <a:ext cx="9195" cy="697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008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 smtClean="0"/>
              <a:t>The main goal of this project was to create a teaching support software with visualization of the most known sorting algorithms and their variations. The application supports a graphic visualization of selected algorithms on randomly generated or manually created array, step-by-step execution possibility, pseudo code and current state of variables.</a:t>
            </a:r>
          </a:p>
          <a:p>
            <a:pPr marL="0" indent="0">
              <a:buNone/>
            </a:pPr>
            <a:r>
              <a:rPr lang="en-US" sz="2600" dirty="0" smtClean="0"/>
              <a:t>We have learnt sorting algorithms like bubble sort, selection sort, insertion sort, quick sort. But often we fail to understand the core idea of a particular algorithm maybe because we are unable to visualize how they work. So the most important thing to understand about these algorithms is visualization.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95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IN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694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208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</vt:lpstr>
      <vt:lpstr>Introduction</vt:lpstr>
      <vt:lpstr>Tool</vt:lpstr>
      <vt:lpstr>PowerPoint Presentation</vt:lpstr>
      <vt:lpstr>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ASUS</cp:lastModifiedBy>
  <cp:revision>9</cp:revision>
  <dcterms:created xsi:type="dcterms:W3CDTF">2022-09-30T04:32:27Z</dcterms:created>
  <dcterms:modified xsi:type="dcterms:W3CDTF">2023-06-22T14:57:28Z</dcterms:modified>
</cp:coreProperties>
</file>