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B53A2-34BE-48BD-8725-B97D78BB636E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1889D-B286-4CB7-A4D2-3962A1B18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16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9F9B-8728-4E5B-889A-5B6F0FA8D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F4EE7-F398-4859-861B-61B8AD073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E36DE-7E7C-4A2C-B1C9-F09BD7F3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C8BC0-633E-4245-B122-4774FC9F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FEADB-58F1-4608-9BD2-7C55C84A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29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DCF1-D974-4A6A-80ED-D50FA53C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ABE35-FF82-44AB-9EEE-1019BBFDC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91FA2-68C1-43E5-9B0E-AEF847F5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2ABAF-6BD2-4FEF-AEAA-6F9A0D1C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99764-93C3-409E-A027-6E6F17FC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10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0B631-56C3-46DD-9EC6-A707746CB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BA479-2F2F-4A11-A10D-BEB187EC0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45CCE-AACA-4955-915D-26DE2535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BF66D-77F1-4C40-BE6D-2AC0DD35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1EA16-2CBC-4054-B935-45DFFC99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10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8033-00D0-4591-8459-3A152CBA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0A11-0ACB-4F4B-AC71-2FC5FD1DD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6BB19-A051-4B71-AEFC-257C438B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99888-8909-4262-835F-F331469D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2C3D7-E37E-4F0B-B339-7513358E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87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65EA-E9E5-4D90-BFAD-9E59DA16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622D3-ECCD-4516-A7FC-C36E40C0F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6AD53-C932-4238-B5B5-F4FF84E0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E6F52-AAB5-40E9-9D50-0B18591D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9BC1D-5F52-412F-8330-3A26F63B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03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E40A-721C-49F3-AD5F-765EF7ED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0E6D-1496-4B06-811D-C50B792FB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37DE5-AD7E-4947-B42B-898FE280E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67C97-7A27-4BEC-A8CF-32C29B23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0A9EE-BCB8-49C1-B886-6459AEB8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D22AF-3010-43FD-9F37-5E20BF6C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69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C3F1-5628-4BC6-A30B-28B89F3B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96E36-F668-4E4F-9106-4A7E0C933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C735-B1EA-44DC-A87B-0DDD61933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E8A07-59A9-4676-9024-2BF5EFAAA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33095-D821-4EBD-B663-9F910A1BF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64B2ED-3943-4B4E-88E6-319AC17A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06EB6-EACA-49A9-AD84-05A065BD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DFAE6-78B6-4959-B104-821B84B6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87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3ED8-4B44-4B33-8ED7-4E13AEFC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639E1-E646-4F6F-A45C-ADC222BE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BF8BF-CFA5-4258-B0B5-B1A30E4E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5AF18-5D71-4FFB-89EF-3E7971DF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02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C2493-F583-4FC5-A7D5-2E0DF2C9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6448D-D241-41F3-B0C4-11CA9567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9ADAC-1EDB-472D-B69C-529C7A22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87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3E9A-3A51-46F8-868A-BFC0A73E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28EB-0E45-45E3-A813-D655A9C7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C609D-1428-495B-ADCA-224DC3629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74E39-8B79-422A-8D66-D2D3D9FC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00394-2C2F-48F9-B38D-319192CC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8BF09-AC1E-4739-9F4F-1178FE4A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45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E412-0C55-4489-9688-35F17E2E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957C6-FE72-4B77-AD96-0C50E450B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B9AF0-367C-45AB-A5D3-DF8C10D1E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A7B89-EC97-46C1-8112-31E217AF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80B41-AA3F-4CCD-BA3D-16FF6677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FDF97-562D-4176-9258-CF4068C1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32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D9B72-E3D4-45FA-88C6-27175394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39EF0-D00C-462A-8E92-61C1FF9FD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68C6D-BC19-461E-92ED-D8AD26050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16-01-2022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15377-508E-414D-B44C-F4FF3BF9E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Yash Mangukiya              ymangukiya7164@gmail.com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C5DF1-95BE-4C48-B6B7-EE7F9951B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0D7E4-0B4D-401D-B70A-3197AF0BC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16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kaggle.com/ddmasterdon/income-adul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BBC1-C041-40E0-8FFB-84B78D8C8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607" y="375220"/>
            <a:ext cx="9144000" cy="1070421"/>
          </a:xfr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Income of Adults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B803C-B119-44AC-ABB0-21B61C796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394" y="5327035"/>
            <a:ext cx="9144000" cy="463858"/>
          </a:xfrm>
        </p:spPr>
        <p:txBody>
          <a:bodyPr>
            <a:normAutofit fontScale="92500"/>
          </a:bodyPr>
          <a:lstStyle/>
          <a:p>
            <a:pPr algn="l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Kaggle link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https://www.kaggle.com/ddmasterdon/income-adult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266" name="Picture 2" descr="Adult Income Prediction. Loan Approval Data set from UCI… | by Rahul Shukla  | Medium">
            <a:extLst>
              <a:ext uri="{FF2B5EF4-FFF2-40B4-BE49-F238E27FC236}">
                <a16:creationId xmlns:a16="http://schemas.microsoft.com/office/drawing/2014/main" id="{D91FE9FB-EAF3-4AA5-A249-BCF703136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337" y="1884761"/>
            <a:ext cx="3891344" cy="258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Download Investing Free Png Image HQ PNG Image | FreePNGImg">
            <a:extLst>
              <a:ext uri="{FF2B5EF4-FFF2-40B4-BE49-F238E27FC236}">
                <a16:creationId xmlns:a16="http://schemas.microsoft.com/office/drawing/2014/main" id="{AC35B512-94F4-416A-B5CF-3745F836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02" y="1884762"/>
            <a:ext cx="3739298" cy="258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04AB2-24A6-4CEC-81DB-2CF2A852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5672E-C501-453C-B8F1-F1387678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081A4-37A6-443A-BED2-1FDA340C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43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C003-A3F7-408A-BDA9-A6262785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03821" cy="1325563"/>
          </a:xfrm>
        </p:spPr>
        <p:txBody>
          <a:bodyPr/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Visualizing the </a:t>
            </a:r>
            <a:b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object variables</a:t>
            </a:r>
            <a:endParaRPr lang="en-IN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86CA06-ED0C-470B-86DC-4B32756E0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852" y="0"/>
            <a:ext cx="5045475" cy="345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78491C3-69D8-4655-A957-F96527157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9" y="2380331"/>
            <a:ext cx="4540464" cy="437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20234BE-1148-48C2-9D19-3E2C6D0F3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852" y="3455251"/>
            <a:ext cx="5045475" cy="342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Bar chart">
            <a:extLst>
              <a:ext uri="{FF2B5EF4-FFF2-40B4-BE49-F238E27FC236}">
                <a16:creationId xmlns:a16="http://schemas.microsoft.com/office/drawing/2014/main" id="{6BE266E7-3070-4E71-B52A-59654F892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84821" y="570706"/>
            <a:ext cx="914400" cy="9144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6B564-FA4C-433E-82AE-2B160A59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CB55C-49C7-4069-A7D4-2D813A89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316E5-82F6-4CC7-ACDF-CBCB6A8B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38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FD2410C-53E3-49DC-B7D3-05E5DF1D7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32" y="10165"/>
            <a:ext cx="3648538" cy="340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52F4DE5-3154-488B-BCC9-D68B62E9C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219" y="30699"/>
            <a:ext cx="356155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6FF5E15-C808-446B-AC5D-3DC887ED7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511" y="0"/>
            <a:ext cx="356155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077A744-6632-4819-9BF8-9F5627B26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32" y="3429000"/>
            <a:ext cx="356155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14E74E1-3276-482A-9858-8E6BA59F1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220" y="3459699"/>
            <a:ext cx="3794789" cy="336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4CC6983-5721-4E54-8F09-7DC5D9FCA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509" y="3398300"/>
            <a:ext cx="3561558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C7CFB-D639-47E5-AB06-3664CF2F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B5271-ED85-4612-9564-AB3452BA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17150-692A-4462-A40F-B19CEA1D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81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3689-FDE0-4EC8-B349-A1B0B164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95" y="974725"/>
            <a:ext cx="3108158" cy="1325563"/>
          </a:xfrm>
        </p:spPr>
        <p:txBody>
          <a:bodyPr/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Statistical </a:t>
            </a:r>
            <a:b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test</a:t>
            </a:r>
            <a:endParaRPr lang="en-IN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1B7A8-D557-47F1-808A-87D564F9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575" y="609725"/>
            <a:ext cx="6447079" cy="5883150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A5D8C2B-1775-4C75-AB5A-40D7F5CA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4B7EAF3-3F4E-4642-B7C8-D24CC107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F3BAC29-48D7-4875-A455-28490CCD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34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5957F3-6DAF-47A2-8E9E-8D9ED6532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57" y="424416"/>
            <a:ext cx="6523285" cy="5547841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D9025E01-5448-47D4-BE14-D567BE4E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0EF9CC3C-C8E9-433E-ADE9-12AE93BA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A50D7F1-CD05-4948-B3F8-32AD0EC0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096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F7BF6B-8E74-4CD9-A10F-4FFE461E4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65" y="430270"/>
            <a:ext cx="6485182" cy="59974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82CABC-8145-48C8-9DF8-F99AD4EA5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300" y="895131"/>
            <a:ext cx="2583404" cy="553259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C442B1-544D-4731-89CB-03CBDD4F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224502D-BA18-46C2-8767-C489C160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9D12E9-40FA-41DB-9FD8-3398407E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687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2FBC-BC13-46CE-8D8C-E1EEDC13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96326" cy="1325563"/>
          </a:xfrm>
        </p:spPr>
        <p:txBody>
          <a:bodyPr/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Visualizing for </a:t>
            </a:r>
            <a:b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continues variable</a:t>
            </a:r>
            <a:endParaRPr lang="en-IN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72EC7FF-43A3-45B9-AEE6-17442AE18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596" y="79899"/>
            <a:ext cx="469632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EC4FEF6-0F98-4C30-83E1-07EC42503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8" y="2388559"/>
            <a:ext cx="4473814" cy="430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3BFB350-1FDA-4211-99EF-2A0B2E7CF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596" y="3491143"/>
            <a:ext cx="469632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8C80D-C7AD-4EDE-B351-62472DE7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93D92-451C-4B64-A478-A85B937E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84D5-7C42-4A0F-AB4A-72E01EBE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060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226644A-FFF3-41EB-A1FB-DE5A97FB1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5309"/>
            <a:ext cx="4170339" cy="401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BDF2331-9572-45C4-A6F3-1F98D2CDB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62" y="133165"/>
            <a:ext cx="4103096" cy="395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34196AD-12B3-479F-87D2-963B3AB1D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39" y="2805795"/>
            <a:ext cx="4005994" cy="385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A695F-4654-4588-90DC-6D49CD4B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C8E00-CB00-4DFD-8540-56BC722B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B06B2-AE14-42E2-8110-2560DFED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769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FA914-C995-4249-9E57-683D97E8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955" y="711354"/>
            <a:ext cx="3589421" cy="1325563"/>
          </a:xfrm>
        </p:spPr>
        <p:txBody>
          <a:bodyPr/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Checking for </a:t>
            </a:r>
            <a:b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outliers</a:t>
            </a:r>
            <a:endParaRPr lang="en-IN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0D892F0-2721-4058-9338-137B272E7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179" y="0"/>
            <a:ext cx="550244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3AD772D-F045-4500-8F09-856D2ADAE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5646820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54C8E3C2-FBC1-4CC6-A5BA-A42E9861F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179" y="3429000"/>
            <a:ext cx="550244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948B6-A1B2-4854-811C-D61F4CBE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0B205-22DC-467B-BB4C-6B5A8815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5A56-C386-470B-8310-ECD1F7FC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468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D5CC2F0-58BD-4C08-AE6D-1B312611B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556661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F2C9D287-CCF8-45B0-B86D-6B08FED93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388" y="0"/>
            <a:ext cx="556661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8AF3B221-0C44-4DD9-9BE3-A339424F2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789" y="3429000"/>
            <a:ext cx="549442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3872D-A937-453D-8E4B-F743E020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2804F-4F7A-47FE-A4AE-62F46389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E44EB-6E5D-40A2-8A29-C22FCE42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986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6EC2-7E99-4B3E-86DC-7382D7DC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88" y="773498"/>
            <a:ext cx="3557337" cy="1325563"/>
          </a:xfrm>
        </p:spPr>
        <p:txBody>
          <a:bodyPr/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After treating </a:t>
            </a:r>
            <a:b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outliers</a:t>
            </a:r>
            <a:endParaRPr lang="en-IN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86762DF-5187-423C-8E60-4BB496A82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968" y="0"/>
            <a:ext cx="5591761" cy="327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E1159F4-0162-480A-AD68-AC7328EB7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72" y="3429000"/>
            <a:ext cx="5591762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42DDE14C-659C-418E-8737-915F141F7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967" y="3428999"/>
            <a:ext cx="559176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65377-6C09-4BF3-B050-992139A8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EEC37-7E21-4500-8AB5-D24F9BBA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ABDA5-49F1-4E4A-8A75-981B3486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93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5567-DA93-484E-A391-682EE902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Predictors :</a:t>
            </a:r>
            <a:endParaRPr lang="en-IN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21FC5-6962-4CDE-AB82-CAA4C5F6A4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age</a:t>
            </a:r>
          </a:p>
          <a:p>
            <a:r>
              <a:rPr lang="en-IN" dirty="0"/>
              <a:t>workclass </a:t>
            </a:r>
          </a:p>
          <a:p>
            <a:r>
              <a:rPr lang="en-IN" dirty="0"/>
              <a:t>fnlwgt </a:t>
            </a:r>
          </a:p>
          <a:p>
            <a:r>
              <a:rPr lang="en-IN" dirty="0"/>
              <a:t>education </a:t>
            </a:r>
          </a:p>
          <a:p>
            <a:r>
              <a:rPr lang="en-IN" dirty="0" err="1"/>
              <a:t>education_num</a:t>
            </a:r>
            <a:endParaRPr lang="en-IN" dirty="0"/>
          </a:p>
          <a:p>
            <a:r>
              <a:rPr lang="en-IN" dirty="0" err="1"/>
              <a:t>marital_status</a:t>
            </a:r>
            <a:endParaRPr lang="en-IN" dirty="0"/>
          </a:p>
          <a:p>
            <a:r>
              <a:rPr lang="en-IN" dirty="0"/>
              <a:t>occupation </a:t>
            </a:r>
          </a:p>
          <a:p>
            <a:r>
              <a:rPr lang="en-IN" dirty="0"/>
              <a:t>relationship 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1826C-E218-4EF8-9A25-DDEBD33378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race </a:t>
            </a:r>
          </a:p>
          <a:p>
            <a:r>
              <a:rPr lang="en-US" dirty="0"/>
              <a:t>sex </a:t>
            </a:r>
          </a:p>
          <a:p>
            <a:r>
              <a:rPr lang="en-US" dirty="0" err="1"/>
              <a:t>capital_gain</a:t>
            </a:r>
            <a:endParaRPr lang="en-US" dirty="0"/>
          </a:p>
          <a:p>
            <a:r>
              <a:rPr lang="en-US" dirty="0" err="1"/>
              <a:t>capital_loss</a:t>
            </a:r>
            <a:endParaRPr lang="en-US" dirty="0"/>
          </a:p>
          <a:p>
            <a:r>
              <a:rPr lang="en-US" dirty="0" err="1"/>
              <a:t>hours_per_week</a:t>
            </a:r>
            <a:endParaRPr lang="en-US" dirty="0"/>
          </a:p>
          <a:p>
            <a:r>
              <a:rPr lang="en-US" dirty="0" err="1"/>
              <a:t>native_country</a:t>
            </a:r>
            <a:endParaRPr lang="en-US" dirty="0"/>
          </a:p>
          <a:p>
            <a:r>
              <a:rPr lang="en-US" dirty="0"/>
              <a:t>salary 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D81BB-7640-46E6-B08A-7E8BE036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FEA15-9C78-4316-98DE-ECBA97B1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FE14A-38A1-453A-8E5E-F992136D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422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9EE67955-C711-4CC5-8DD5-F2AFBA8E1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39326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B2889E60-82F1-41B1-88D4-0AC322D7B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675" y="0"/>
            <a:ext cx="58393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40E20EE8-F92A-4E58-A05A-AE63325D8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338" y="3428999"/>
            <a:ext cx="5839324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5F1F8-0D9C-41B9-8CA3-1D69EF0D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61BF4-54A9-438F-919E-44661674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7A98D-01F1-4DC8-A68D-5DFE0F70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460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C342-BB79-4A8D-83F7-088DC813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Statistical test</a:t>
            </a:r>
            <a:endParaRPr lang="en-IN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31DEC-4DD8-420D-B48F-67B9E2409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243" y="1875868"/>
            <a:ext cx="6927513" cy="247480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6EA7C-4801-4D27-B243-F389E500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5A3E9-F291-44B1-B69B-1CECB0A2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A09CF-9CF6-4BD1-8710-D0BB3194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040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D9CE-FF16-4F0D-AC4B-F6C91524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Good Predictors</a:t>
            </a:r>
            <a:endParaRPr lang="en-IN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0865-AD35-4E8A-91DE-83642F2E9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34827"/>
            <a:ext cx="5181600" cy="3842136"/>
          </a:xfrm>
        </p:spPr>
        <p:txBody>
          <a:bodyPr>
            <a:normAutofit/>
          </a:bodyPr>
          <a:lstStyle/>
          <a:p>
            <a:r>
              <a:rPr lang="en-US" dirty="0"/>
              <a:t>age </a:t>
            </a:r>
          </a:p>
          <a:p>
            <a:r>
              <a:rPr lang="en-US" dirty="0" err="1"/>
              <a:t>workclass</a:t>
            </a:r>
            <a:endParaRPr lang="en-US" dirty="0"/>
          </a:p>
          <a:p>
            <a:r>
              <a:rPr lang="en-US" dirty="0"/>
              <a:t>education </a:t>
            </a:r>
          </a:p>
          <a:p>
            <a:r>
              <a:rPr lang="en-US" dirty="0" err="1"/>
              <a:t>education_num</a:t>
            </a:r>
            <a:r>
              <a:rPr lang="en-US" dirty="0"/>
              <a:t> </a:t>
            </a:r>
          </a:p>
          <a:p>
            <a:r>
              <a:rPr lang="en-US" dirty="0" err="1"/>
              <a:t>marital_status</a:t>
            </a:r>
            <a:endParaRPr lang="en-US" dirty="0"/>
          </a:p>
          <a:p>
            <a:r>
              <a:rPr lang="en-US" dirty="0"/>
              <a:t>occupation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8D163-61C3-4216-8F1B-B7CC0BD4A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4827"/>
            <a:ext cx="5181600" cy="3842136"/>
          </a:xfrm>
        </p:spPr>
        <p:txBody>
          <a:bodyPr>
            <a:normAutofit/>
          </a:bodyPr>
          <a:lstStyle/>
          <a:p>
            <a:r>
              <a:rPr lang="en-US" dirty="0"/>
              <a:t>relationship</a:t>
            </a:r>
          </a:p>
          <a:p>
            <a:r>
              <a:rPr lang="en-US" dirty="0"/>
              <a:t>race </a:t>
            </a:r>
          </a:p>
          <a:p>
            <a:r>
              <a:rPr lang="en-US" dirty="0"/>
              <a:t>sex</a:t>
            </a:r>
          </a:p>
          <a:p>
            <a:r>
              <a:rPr lang="en-IN" dirty="0" err="1"/>
              <a:t>hours_per_week</a:t>
            </a:r>
            <a:endParaRPr lang="en-IN" dirty="0"/>
          </a:p>
          <a:p>
            <a:r>
              <a:rPr lang="en-IN" dirty="0" err="1"/>
              <a:t>native_country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2F93E-A9FA-4400-ABB8-D880F16E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0FE5F-45DE-4B76-BC1D-432EA701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522D0-6693-4A11-BA20-789D078A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70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1F95-4331-4342-90C9-EF386EEF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5" y="0"/>
            <a:ext cx="10515600" cy="985421"/>
          </a:xfrm>
        </p:spPr>
        <p:txBody>
          <a:bodyPr/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Model With Good Predictor</a:t>
            </a:r>
            <a:endParaRPr lang="en-IN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85CE7-0D90-45C2-ADED-5224637A9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154" y="985421"/>
            <a:ext cx="8443692" cy="574375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E0A55-23CD-4946-A3CC-4639F7F9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D11F0-12D0-4AFD-8147-9D135CE0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31D98-41F6-44FA-9B09-2ABFD539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056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89A0D1-9BE3-4941-9170-193B356AB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257" y="418839"/>
            <a:ext cx="8367485" cy="602032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5BFC-B0DE-48D4-BBF2-59068D9F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F27B5-1F02-446C-B55B-69C65C7D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B4104-7258-44F9-907D-014C7A7B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692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ED2D58-F763-4DCF-BD9F-FC70AF635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637" y="521718"/>
            <a:ext cx="8382726" cy="581456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05B26-F2BA-4403-9124-C9DFBB1E6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373C6-D206-4F11-B1D1-6F8B48A2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A30F3-6219-406A-9C9B-B001AB45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851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8512-6353-4EAD-902C-F7E8E03E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42" y="365125"/>
            <a:ext cx="10217458" cy="1325563"/>
          </a:xfrm>
        </p:spPr>
        <p:txBody>
          <a:bodyPr/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VIF</a:t>
            </a:r>
            <a:endParaRPr lang="en-IN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F2C0A-3DDB-471D-A295-9417CA7C9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515" y="2212629"/>
            <a:ext cx="5546969" cy="190017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0306D-34E3-4763-99D7-30F00089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59C5E-14ED-4FA3-9875-64D84D3A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294B4-1C91-46F6-915A-32D27238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179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ACB6-2392-4623-8399-543D8184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863" y="0"/>
            <a:ext cx="10515600" cy="845299"/>
          </a:xfrm>
        </p:spPr>
        <p:txBody>
          <a:bodyPr/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Model With VIF &lt; 10 Columns</a:t>
            </a:r>
            <a:endParaRPr lang="en-IN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6076F-7DA5-491D-ADF8-AC7F0E236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84" y="747327"/>
            <a:ext cx="8405588" cy="601270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51B13-A9F3-4EAD-A826-5EFCF752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73AF4-F5B6-4ECB-9CBE-12D78628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18AA3-B879-4405-BFC5-9072CAB6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319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3BF9B0-97BF-4F51-A709-83D561B31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826" y="434080"/>
            <a:ext cx="8390347" cy="598983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F0CE3-F825-4D32-A44C-2E2A81C7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0E2D8-E367-4FA3-BE68-F4F718C0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12C30-B74A-4132-93D2-227B6F49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518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EE317B-61CB-467B-BCE1-CE5F38910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78" y="605545"/>
            <a:ext cx="8352244" cy="564690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0D423-60E9-451F-B97E-652104AA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9E832-E67D-4464-B767-9B77FB16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3AFE-899C-4CA6-A983-ADE930B6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0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1ADF-58C2-4E45-8B4F-00ABE5B6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637" y="289711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Understanding Data</a:t>
            </a:r>
            <a:endParaRPr lang="en-IN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0AD36E-A85D-46AD-A1CC-C4F0E137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338" y="2238724"/>
            <a:ext cx="8109323" cy="1325563"/>
          </a:xfrm>
          <a:prstGeom prst="rect">
            <a:avLst/>
          </a:prstGeom>
        </p:spPr>
      </p:pic>
      <p:pic>
        <p:nvPicPr>
          <p:cNvPr id="5" name="Graphic 4" descr="Head with gears">
            <a:extLst>
              <a:ext uri="{FF2B5EF4-FFF2-40B4-BE49-F238E27FC236}">
                <a16:creationId xmlns:a16="http://schemas.microsoft.com/office/drawing/2014/main" id="{4E52B9CE-8F56-4C7D-A6D9-78D2F71B2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924" y="495292"/>
            <a:ext cx="914400" cy="9144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C26631-A79E-4221-B758-34C84447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8F9E44-5A31-41A3-9907-C45F69F8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AA86F2-2691-4F73-89DF-2C29EF29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802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2D50-9B0F-4149-AE4E-42B8B29F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Predictions in test data</a:t>
            </a:r>
            <a:endParaRPr lang="en-IN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B24CE-7A16-42A6-8AAB-113F2A63A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388" y="1823161"/>
            <a:ext cx="5291224" cy="419240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25A9E-EF35-42DF-B7B7-94175650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FDAA3-1ECA-48D3-8A61-F716001A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79A86-CFA0-4D21-9735-F4B5369A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402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8A6B-601B-4FB3-863A-EB811FE5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926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Confusion matrix and Classification report</a:t>
            </a:r>
            <a:endParaRPr lang="en-IN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672AC-935F-437E-98CE-510683271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725" y="1691489"/>
            <a:ext cx="5040842" cy="216851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161ED0E-099E-402B-B632-C242A5D44E2B}"/>
              </a:ext>
            </a:extLst>
          </p:cNvPr>
          <p:cNvSpPr txBox="1">
            <a:spLocks/>
          </p:cNvSpPr>
          <p:nvPr/>
        </p:nvSpPr>
        <p:spPr>
          <a:xfrm>
            <a:off x="838200" y="42723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err="1">
                <a:solidFill>
                  <a:schemeClr val="accent2">
                    <a:lumMod val="75000"/>
                  </a:schemeClr>
                </a:solidFill>
              </a:rPr>
              <a:t>Roc_auc_score</a:t>
            </a:r>
            <a:endParaRPr lang="en-IN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E24C6A-7DA6-4B6C-B961-B82088F92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725" y="5690293"/>
            <a:ext cx="8140585" cy="479687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B4865F-A273-4C9B-81B6-3BF33798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10C3E9-5D87-49CB-B626-6EDBD2A0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D2ADE4-0E09-4F3B-A94D-E95C2260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72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52E5-8341-40FC-9FE7-CE6B399E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Plot</a:t>
            </a:r>
            <a:endParaRPr lang="en-IN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82889EB-6BC4-4FEC-83D4-004082B1B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506" y="627047"/>
            <a:ext cx="5895975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387D8-F4DB-4612-A9E0-399E762D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E6B22-A846-43BA-845B-8EA43A47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1A665-80AE-4C25-BA7F-19770D96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198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9E9E-9570-4780-8F4F-A69E3903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418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 So Much…..</a:t>
            </a:r>
            <a:endParaRPr lang="en-IN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46" name="Picture 6" descr="inspirational-quotes-wallpaper-hd-free-download">
            <a:extLst>
              <a:ext uri="{FF2B5EF4-FFF2-40B4-BE49-F238E27FC236}">
                <a16:creationId xmlns:a16="http://schemas.microsoft.com/office/drawing/2014/main" id="{0859FD4D-913E-4001-8988-9B6B1746F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267" y="2390775"/>
            <a:ext cx="5837465" cy="335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46C88-2F00-4421-B65C-31F59507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54F8D-8667-4004-8B1D-BF28ADE4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9CE2C-DC90-4D45-9046-1C233E75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251D-4E28-4D8D-92A9-B475A941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Check the data types : </a:t>
            </a:r>
            <a:endParaRPr lang="en-IN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405382-22B8-4B16-8C76-DF1EA15E9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277" y="1690688"/>
            <a:ext cx="4697445" cy="4423061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F0DC4-A2D6-438B-9EC5-59B0DCF5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A5AED-AE78-4EAC-AA60-FCFDA44F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9E8B6-00CF-47E2-8A02-AB082CAB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90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C47A-6C60-4447-95BD-2BC26ACD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05" y="0"/>
            <a:ext cx="10515600" cy="1027906"/>
          </a:xfrm>
        </p:spPr>
        <p:txBody>
          <a:bodyPr/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Checking for duplicates</a:t>
            </a:r>
            <a:endParaRPr lang="en-IN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492AD-7759-4F4E-A263-EDE01827B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46" y="1027906"/>
            <a:ext cx="9556308" cy="558594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89DA9-4B9C-4E2D-BFA8-49B80C04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139DA-12AA-4971-83EE-BF4B85E1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361BB-E6C6-4381-B1CE-A6E0433F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05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1EF73A-93C0-46B1-AAAD-A71CE256A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59" y="1260922"/>
            <a:ext cx="9472481" cy="433615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94A3A-75CA-42C3-8560-19917971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1BA0D-FC08-441F-A4B2-F013079F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B78C8-2D11-4769-95DA-10C6C99C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7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CD4E-D11F-4D01-89A8-7431EF68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Drop duplicates</a:t>
            </a:r>
            <a:endParaRPr lang="en-IN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C9AD43-A9F0-438E-B72F-4E1F1C7DB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94" y="2064154"/>
            <a:ext cx="9594411" cy="1478408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DFDA7-291D-4383-BE14-2FB9FAE7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2C12A-2ED3-44B9-9B9B-F1EA2ACA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F777C-C770-405D-8174-A7CF1F4B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91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C680-89E6-443D-85FC-961625F1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75" y="35397"/>
            <a:ext cx="4482053" cy="1449908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Value counts of </a:t>
            </a:r>
            <a:b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object variables</a:t>
            </a:r>
            <a:endParaRPr lang="en-IN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A0F27-DC28-4ED9-9125-DE3A596E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76" y="1485305"/>
            <a:ext cx="1966130" cy="4938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2D0F6E-CFC0-439D-A989-40153E05C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639" y="2003510"/>
            <a:ext cx="2278577" cy="44199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583DE6-6646-4802-84AA-D74A1D4D0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562" y="561620"/>
            <a:ext cx="2667231" cy="56697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1D0B98-2F4B-4250-BA99-B5E205D0D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326" y="510287"/>
            <a:ext cx="2705334" cy="5837426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B02308C-955A-40A9-AB05-F5C68516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61C6176-8E8B-40F2-8983-590679C9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C23A48-88FB-4AA1-A950-B0D6E383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81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60D5-86E8-4AFE-AFAC-48A7A460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4612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After treating some garbage category</a:t>
            </a:r>
            <a:endParaRPr lang="en-IN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7DC20-E22F-40F6-8024-394BC1872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69" y="1117161"/>
            <a:ext cx="2278577" cy="5540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3F02C3-A6CB-423C-8921-C5B989896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670" y="1117161"/>
            <a:ext cx="2270957" cy="50601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39D080-854A-4DAE-8974-C4AD24E29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451" y="1117161"/>
            <a:ext cx="2690093" cy="53420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AAE4DA-EE55-4077-B851-6D3FBD754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4368" y="1117161"/>
            <a:ext cx="2613887" cy="4671465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46B635C-BC8D-4418-ADCF-8AF56202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889B9F-D83D-48F7-91B0-4C874E5E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ymangukiya7164@gmail.com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06288CD-984D-43E7-98D6-5348368D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D7E4-0B4D-401D-B70A-3197AF0BC44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25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155</TotalTime>
  <Words>446</Words>
  <Application>Microsoft Office PowerPoint</Application>
  <PresentationFormat>Widescreen</PresentationFormat>
  <Paragraphs>149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Income of Adults</vt:lpstr>
      <vt:lpstr>Predictors :</vt:lpstr>
      <vt:lpstr>Understanding Data</vt:lpstr>
      <vt:lpstr>Check the data types : </vt:lpstr>
      <vt:lpstr>Checking for duplicates</vt:lpstr>
      <vt:lpstr>PowerPoint Presentation</vt:lpstr>
      <vt:lpstr>Drop duplicates</vt:lpstr>
      <vt:lpstr>Value counts of  object variables</vt:lpstr>
      <vt:lpstr>After treating some garbage category</vt:lpstr>
      <vt:lpstr>Visualizing the  object variables</vt:lpstr>
      <vt:lpstr>PowerPoint Presentation</vt:lpstr>
      <vt:lpstr>Statistical  test</vt:lpstr>
      <vt:lpstr>PowerPoint Presentation</vt:lpstr>
      <vt:lpstr>PowerPoint Presentation</vt:lpstr>
      <vt:lpstr>Visualizing for  continues variable</vt:lpstr>
      <vt:lpstr>PowerPoint Presentation</vt:lpstr>
      <vt:lpstr>Checking for  outliers</vt:lpstr>
      <vt:lpstr>PowerPoint Presentation</vt:lpstr>
      <vt:lpstr>After treating  outliers</vt:lpstr>
      <vt:lpstr>PowerPoint Presentation</vt:lpstr>
      <vt:lpstr>Statistical test</vt:lpstr>
      <vt:lpstr>Good Predictors</vt:lpstr>
      <vt:lpstr>Model With Good Predictor</vt:lpstr>
      <vt:lpstr>PowerPoint Presentation</vt:lpstr>
      <vt:lpstr>PowerPoint Presentation</vt:lpstr>
      <vt:lpstr>VIF</vt:lpstr>
      <vt:lpstr>Model With VIF &lt; 10 Columns</vt:lpstr>
      <vt:lpstr>PowerPoint Presentation</vt:lpstr>
      <vt:lpstr>PowerPoint Presentation</vt:lpstr>
      <vt:lpstr>Predictions in test data</vt:lpstr>
      <vt:lpstr>Confusion matrix and Classification report</vt:lpstr>
      <vt:lpstr>Plot</vt:lpstr>
      <vt:lpstr>Thank You So Much…..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of Adults</dc:title>
  <dc:creator>Yash Mangukiya</dc:creator>
  <cp:lastModifiedBy>Yash Mangukiya</cp:lastModifiedBy>
  <cp:revision>4</cp:revision>
  <dcterms:created xsi:type="dcterms:W3CDTF">2022-01-16T18:05:54Z</dcterms:created>
  <dcterms:modified xsi:type="dcterms:W3CDTF">2022-04-02T11:40:36Z</dcterms:modified>
</cp:coreProperties>
</file>