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80" r:id="rId3"/>
    <p:sldId id="258" r:id="rId4"/>
    <p:sldId id="260" r:id="rId5"/>
    <p:sldId id="259" r:id="rId6"/>
    <p:sldId id="264" r:id="rId7"/>
    <p:sldId id="265" r:id="rId8"/>
    <p:sldId id="266" r:id="rId9"/>
    <p:sldId id="267" r:id="rId10"/>
    <p:sldId id="268" r:id="rId11"/>
    <p:sldId id="269" r:id="rId12"/>
    <p:sldId id="290" r:id="rId13"/>
    <p:sldId id="291" r:id="rId14"/>
    <p:sldId id="28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6C5527-196A-4EA1-9FE9-88B52F56ED85}" type="datetimeFigureOut">
              <a:rPr lang="en-IN" smtClean="0"/>
              <a:t>28-04-2022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04D798-D9FA-4D10-9E71-AE14D8C913BD}" type="slidenum">
              <a:rPr lang="en-IN" smtClean="0"/>
              <a:t>‹#›</a:t>
            </a:fld>
            <a:endParaRPr lang="en-IN"/>
          </a:p>
        </p:txBody>
      </p:sp>
    </p:spTree>
    <p:extLst>
      <p:ext uri="{BB962C8B-B14F-4D97-AF65-F5344CB8AC3E}">
        <p14:creationId xmlns:p14="http://schemas.microsoft.com/office/powerpoint/2010/main" val="427225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4B42E-1F8D-49EE-A11E-DB959BECA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EE5D96-0402-413A-AB73-A58AFE5A57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3BD607-F2B8-4F22-BD17-DC5356159302}"/>
              </a:ext>
            </a:extLst>
          </p:cNvPr>
          <p:cNvSpPr>
            <a:spLocks noGrp="1"/>
          </p:cNvSpPr>
          <p:nvPr>
            <p:ph type="dt" sz="half" idx="10"/>
          </p:nvPr>
        </p:nvSpPr>
        <p:spPr/>
        <p:txBody>
          <a:bodyPr/>
          <a:lstStyle/>
          <a:p>
            <a:r>
              <a:rPr lang="en-US"/>
              <a:t>20-04-2022</a:t>
            </a:r>
            <a:endParaRPr lang="en-IN"/>
          </a:p>
        </p:txBody>
      </p:sp>
      <p:sp>
        <p:nvSpPr>
          <p:cNvPr id="5" name="Footer Placeholder 4">
            <a:extLst>
              <a:ext uri="{FF2B5EF4-FFF2-40B4-BE49-F238E27FC236}">
                <a16:creationId xmlns:a16="http://schemas.microsoft.com/office/drawing/2014/main" id="{74A3FCE3-F694-482C-B993-8900A07DD2A8}"/>
              </a:ext>
            </a:extLst>
          </p:cNvPr>
          <p:cNvSpPr>
            <a:spLocks noGrp="1"/>
          </p:cNvSpPr>
          <p:nvPr>
            <p:ph type="ftr" sz="quarter" idx="11"/>
          </p:nvPr>
        </p:nvSpPr>
        <p:spPr/>
        <p:txBody>
          <a:bodyPr/>
          <a:lstStyle/>
          <a:p>
            <a:r>
              <a:rPr lang="en-IN"/>
              <a:t>Yash Mangukiya              ymangukiya7164@gmail.com</a:t>
            </a:r>
          </a:p>
        </p:txBody>
      </p:sp>
      <p:sp>
        <p:nvSpPr>
          <p:cNvPr id="6" name="Slide Number Placeholder 5">
            <a:extLst>
              <a:ext uri="{FF2B5EF4-FFF2-40B4-BE49-F238E27FC236}">
                <a16:creationId xmlns:a16="http://schemas.microsoft.com/office/drawing/2014/main" id="{B25E89AE-B1B8-4D79-93BF-2D92466510F2}"/>
              </a:ext>
            </a:extLst>
          </p:cNvPr>
          <p:cNvSpPr>
            <a:spLocks noGrp="1"/>
          </p:cNvSpPr>
          <p:nvPr>
            <p:ph type="sldNum" sz="quarter" idx="12"/>
          </p:nvPr>
        </p:nvSpPr>
        <p:spPr/>
        <p:txBody>
          <a:bodyPr/>
          <a:lstStyle/>
          <a:p>
            <a:fld id="{C431EE33-8936-405B-9ED8-19983F7655C8}" type="slidenum">
              <a:rPr lang="en-IN" smtClean="0"/>
              <a:t>‹#›</a:t>
            </a:fld>
            <a:endParaRPr lang="en-IN"/>
          </a:p>
        </p:txBody>
      </p:sp>
    </p:spTree>
    <p:extLst>
      <p:ext uri="{BB962C8B-B14F-4D97-AF65-F5344CB8AC3E}">
        <p14:creationId xmlns:p14="http://schemas.microsoft.com/office/powerpoint/2010/main" val="161271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DFC0-FF07-4BCE-8B2F-F13CC2C86B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026957-01AE-4772-A2DC-5ABEC8632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148A36-3F67-4386-94AF-F39D0053E3F7}"/>
              </a:ext>
            </a:extLst>
          </p:cNvPr>
          <p:cNvSpPr>
            <a:spLocks noGrp="1"/>
          </p:cNvSpPr>
          <p:nvPr>
            <p:ph type="dt" sz="half" idx="10"/>
          </p:nvPr>
        </p:nvSpPr>
        <p:spPr/>
        <p:txBody>
          <a:bodyPr/>
          <a:lstStyle/>
          <a:p>
            <a:r>
              <a:rPr lang="en-US"/>
              <a:t>20-04-2022</a:t>
            </a:r>
            <a:endParaRPr lang="en-IN"/>
          </a:p>
        </p:txBody>
      </p:sp>
      <p:sp>
        <p:nvSpPr>
          <p:cNvPr id="5" name="Footer Placeholder 4">
            <a:extLst>
              <a:ext uri="{FF2B5EF4-FFF2-40B4-BE49-F238E27FC236}">
                <a16:creationId xmlns:a16="http://schemas.microsoft.com/office/drawing/2014/main" id="{844C7046-D292-4C56-A5E7-7D6D56326E23}"/>
              </a:ext>
            </a:extLst>
          </p:cNvPr>
          <p:cNvSpPr>
            <a:spLocks noGrp="1"/>
          </p:cNvSpPr>
          <p:nvPr>
            <p:ph type="ftr" sz="quarter" idx="11"/>
          </p:nvPr>
        </p:nvSpPr>
        <p:spPr/>
        <p:txBody>
          <a:bodyPr/>
          <a:lstStyle/>
          <a:p>
            <a:r>
              <a:rPr lang="en-IN"/>
              <a:t>Yash Mangukiya              ymangukiya7164@gmail.com</a:t>
            </a:r>
          </a:p>
        </p:txBody>
      </p:sp>
      <p:sp>
        <p:nvSpPr>
          <p:cNvPr id="6" name="Slide Number Placeholder 5">
            <a:extLst>
              <a:ext uri="{FF2B5EF4-FFF2-40B4-BE49-F238E27FC236}">
                <a16:creationId xmlns:a16="http://schemas.microsoft.com/office/drawing/2014/main" id="{D72EAA10-ED8E-44FB-963B-0AC0B754A13E}"/>
              </a:ext>
            </a:extLst>
          </p:cNvPr>
          <p:cNvSpPr>
            <a:spLocks noGrp="1"/>
          </p:cNvSpPr>
          <p:nvPr>
            <p:ph type="sldNum" sz="quarter" idx="12"/>
          </p:nvPr>
        </p:nvSpPr>
        <p:spPr/>
        <p:txBody>
          <a:bodyPr/>
          <a:lstStyle/>
          <a:p>
            <a:fld id="{C431EE33-8936-405B-9ED8-19983F7655C8}" type="slidenum">
              <a:rPr lang="en-IN" smtClean="0"/>
              <a:t>‹#›</a:t>
            </a:fld>
            <a:endParaRPr lang="en-IN"/>
          </a:p>
        </p:txBody>
      </p:sp>
    </p:spTree>
    <p:extLst>
      <p:ext uri="{BB962C8B-B14F-4D97-AF65-F5344CB8AC3E}">
        <p14:creationId xmlns:p14="http://schemas.microsoft.com/office/powerpoint/2010/main" val="548784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287F2D-C7E0-49BF-8F6A-AE5734D65E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0ADA83-E8D6-49C9-9CD5-5AF6D5A7DE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2D1050-800B-4635-80DB-FD32F51BA637}"/>
              </a:ext>
            </a:extLst>
          </p:cNvPr>
          <p:cNvSpPr>
            <a:spLocks noGrp="1"/>
          </p:cNvSpPr>
          <p:nvPr>
            <p:ph type="dt" sz="half" idx="10"/>
          </p:nvPr>
        </p:nvSpPr>
        <p:spPr/>
        <p:txBody>
          <a:bodyPr/>
          <a:lstStyle/>
          <a:p>
            <a:r>
              <a:rPr lang="en-US"/>
              <a:t>20-04-2022</a:t>
            </a:r>
            <a:endParaRPr lang="en-IN"/>
          </a:p>
        </p:txBody>
      </p:sp>
      <p:sp>
        <p:nvSpPr>
          <p:cNvPr id="5" name="Footer Placeholder 4">
            <a:extLst>
              <a:ext uri="{FF2B5EF4-FFF2-40B4-BE49-F238E27FC236}">
                <a16:creationId xmlns:a16="http://schemas.microsoft.com/office/drawing/2014/main" id="{9620E343-0B3E-4F7B-B4CC-E4F93E4C4422}"/>
              </a:ext>
            </a:extLst>
          </p:cNvPr>
          <p:cNvSpPr>
            <a:spLocks noGrp="1"/>
          </p:cNvSpPr>
          <p:nvPr>
            <p:ph type="ftr" sz="quarter" idx="11"/>
          </p:nvPr>
        </p:nvSpPr>
        <p:spPr/>
        <p:txBody>
          <a:bodyPr/>
          <a:lstStyle/>
          <a:p>
            <a:r>
              <a:rPr lang="en-IN"/>
              <a:t>Yash Mangukiya              ymangukiya7164@gmail.com</a:t>
            </a:r>
          </a:p>
        </p:txBody>
      </p:sp>
      <p:sp>
        <p:nvSpPr>
          <p:cNvPr id="6" name="Slide Number Placeholder 5">
            <a:extLst>
              <a:ext uri="{FF2B5EF4-FFF2-40B4-BE49-F238E27FC236}">
                <a16:creationId xmlns:a16="http://schemas.microsoft.com/office/drawing/2014/main" id="{3796BB9F-0FC3-441B-9F72-2CFA138B421C}"/>
              </a:ext>
            </a:extLst>
          </p:cNvPr>
          <p:cNvSpPr>
            <a:spLocks noGrp="1"/>
          </p:cNvSpPr>
          <p:nvPr>
            <p:ph type="sldNum" sz="quarter" idx="12"/>
          </p:nvPr>
        </p:nvSpPr>
        <p:spPr/>
        <p:txBody>
          <a:bodyPr/>
          <a:lstStyle/>
          <a:p>
            <a:fld id="{C431EE33-8936-405B-9ED8-19983F7655C8}" type="slidenum">
              <a:rPr lang="en-IN" smtClean="0"/>
              <a:t>‹#›</a:t>
            </a:fld>
            <a:endParaRPr lang="en-IN"/>
          </a:p>
        </p:txBody>
      </p:sp>
    </p:spTree>
    <p:extLst>
      <p:ext uri="{BB962C8B-B14F-4D97-AF65-F5344CB8AC3E}">
        <p14:creationId xmlns:p14="http://schemas.microsoft.com/office/powerpoint/2010/main" val="2095500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DFE6-637B-4D33-97A4-24AE5B18F9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2BC4B8-F778-427C-B65A-08FB284291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AC9118-1E62-4438-9F92-D994BA5E7C3C}"/>
              </a:ext>
            </a:extLst>
          </p:cNvPr>
          <p:cNvSpPr>
            <a:spLocks noGrp="1"/>
          </p:cNvSpPr>
          <p:nvPr>
            <p:ph type="dt" sz="half" idx="10"/>
          </p:nvPr>
        </p:nvSpPr>
        <p:spPr/>
        <p:txBody>
          <a:bodyPr/>
          <a:lstStyle/>
          <a:p>
            <a:r>
              <a:rPr lang="en-US"/>
              <a:t>20-04-2022</a:t>
            </a:r>
            <a:endParaRPr lang="en-IN"/>
          </a:p>
        </p:txBody>
      </p:sp>
      <p:sp>
        <p:nvSpPr>
          <p:cNvPr id="5" name="Footer Placeholder 4">
            <a:extLst>
              <a:ext uri="{FF2B5EF4-FFF2-40B4-BE49-F238E27FC236}">
                <a16:creationId xmlns:a16="http://schemas.microsoft.com/office/drawing/2014/main" id="{A34699D4-24B0-41ED-B2B7-A85922ADF2C8}"/>
              </a:ext>
            </a:extLst>
          </p:cNvPr>
          <p:cNvSpPr>
            <a:spLocks noGrp="1"/>
          </p:cNvSpPr>
          <p:nvPr>
            <p:ph type="ftr" sz="quarter" idx="11"/>
          </p:nvPr>
        </p:nvSpPr>
        <p:spPr/>
        <p:txBody>
          <a:bodyPr/>
          <a:lstStyle/>
          <a:p>
            <a:r>
              <a:rPr lang="en-IN"/>
              <a:t>Yash Mangukiya              ymangukiya7164@gmail.com</a:t>
            </a:r>
          </a:p>
        </p:txBody>
      </p:sp>
      <p:sp>
        <p:nvSpPr>
          <p:cNvPr id="6" name="Slide Number Placeholder 5">
            <a:extLst>
              <a:ext uri="{FF2B5EF4-FFF2-40B4-BE49-F238E27FC236}">
                <a16:creationId xmlns:a16="http://schemas.microsoft.com/office/drawing/2014/main" id="{8F02ACB6-FCA8-4C65-A667-BA433C797310}"/>
              </a:ext>
            </a:extLst>
          </p:cNvPr>
          <p:cNvSpPr>
            <a:spLocks noGrp="1"/>
          </p:cNvSpPr>
          <p:nvPr>
            <p:ph type="sldNum" sz="quarter" idx="12"/>
          </p:nvPr>
        </p:nvSpPr>
        <p:spPr/>
        <p:txBody>
          <a:bodyPr/>
          <a:lstStyle/>
          <a:p>
            <a:fld id="{C431EE33-8936-405B-9ED8-19983F7655C8}" type="slidenum">
              <a:rPr lang="en-IN" smtClean="0"/>
              <a:t>‹#›</a:t>
            </a:fld>
            <a:endParaRPr lang="en-IN"/>
          </a:p>
        </p:txBody>
      </p:sp>
    </p:spTree>
    <p:extLst>
      <p:ext uri="{BB962C8B-B14F-4D97-AF65-F5344CB8AC3E}">
        <p14:creationId xmlns:p14="http://schemas.microsoft.com/office/powerpoint/2010/main" val="77845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08957-E96F-4550-AC26-A80D48DB83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0B081E-EF96-4565-8126-99C570BF7E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BFA9DE-A1CD-4177-9407-27E4A24DFB22}"/>
              </a:ext>
            </a:extLst>
          </p:cNvPr>
          <p:cNvSpPr>
            <a:spLocks noGrp="1"/>
          </p:cNvSpPr>
          <p:nvPr>
            <p:ph type="dt" sz="half" idx="10"/>
          </p:nvPr>
        </p:nvSpPr>
        <p:spPr/>
        <p:txBody>
          <a:bodyPr/>
          <a:lstStyle/>
          <a:p>
            <a:r>
              <a:rPr lang="en-US"/>
              <a:t>20-04-2022</a:t>
            </a:r>
            <a:endParaRPr lang="en-IN"/>
          </a:p>
        </p:txBody>
      </p:sp>
      <p:sp>
        <p:nvSpPr>
          <p:cNvPr id="5" name="Footer Placeholder 4">
            <a:extLst>
              <a:ext uri="{FF2B5EF4-FFF2-40B4-BE49-F238E27FC236}">
                <a16:creationId xmlns:a16="http://schemas.microsoft.com/office/drawing/2014/main" id="{D315CD59-0771-45D7-A70E-0C7E7C576F83}"/>
              </a:ext>
            </a:extLst>
          </p:cNvPr>
          <p:cNvSpPr>
            <a:spLocks noGrp="1"/>
          </p:cNvSpPr>
          <p:nvPr>
            <p:ph type="ftr" sz="quarter" idx="11"/>
          </p:nvPr>
        </p:nvSpPr>
        <p:spPr/>
        <p:txBody>
          <a:bodyPr/>
          <a:lstStyle/>
          <a:p>
            <a:r>
              <a:rPr lang="en-IN"/>
              <a:t>Yash Mangukiya              ymangukiya7164@gmail.com</a:t>
            </a:r>
          </a:p>
        </p:txBody>
      </p:sp>
      <p:sp>
        <p:nvSpPr>
          <p:cNvPr id="6" name="Slide Number Placeholder 5">
            <a:extLst>
              <a:ext uri="{FF2B5EF4-FFF2-40B4-BE49-F238E27FC236}">
                <a16:creationId xmlns:a16="http://schemas.microsoft.com/office/drawing/2014/main" id="{7DD1324B-F1FF-45F1-B42F-1EC4DF24A480}"/>
              </a:ext>
            </a:extLst>
          </p:cNvPr>
          <p:cNvSpPr>
            <a:spLocks noGrp="1"/>
          </p:cNvSpPr>
          <p:nvPr>
            <p:ph type="sldNum" sz="quarter" idx="12"/>
          </p:nvPr>
        </p:nvSpPr>
        <p:spPr/>
        <p:txBody>
          <a:bodyPr/>
          <a:lstStyle/>
          <a:p>
            <a:fld id="{C431EE33-8936-405B-9ED8-19983F7655C8}" type="slidenum">
              <a:rPr lang="en-IN" smtClean="0"/>
              <a:t>‹#›</a:t>
            </a:fld>
            <a:endParaRPr lang="en-IN"/>
          </a:p>
        </p:txBody>
      </p:sp>
    </p:spTree>
    <p:extLst>
      <p:ext uri="{BB962C8B-B14F-4D97-AF65-F5344CB8AC3E}">
        <p14:creationId xmlns:p14="http://schemas.microsoft.com/office/powerpoint/2010/main" val="420322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3EB8-7E23-4885-8915-8857CAB85D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909A20-DFF0-41B7-B484-C0572BF525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DE326C-3F4B-493A-B439-03DA587A3E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85172B-36E4-4827-8523-071198411749}"/>
              </a:ext>
            </a:extLst>
          </p:cNvPr>
          <p:cNvSpPr>
            <a:spLocks noGrp="1"/>
          </p:cNvSpPr>
          <p:nvPr>
            <p:ph type="dt" sz="half" idx="10"/>
          </p:nvPr>
        </p:nvSpPr>
        <p:spPr/>
        <p:txBody>
          <a:bodyPr/>
          <a:lstStyle/>
          <a:p>
            <a:r>
              <a:rPr lang="en-US"/>
              <a:t>20-04-2022</a:t>
            </a:r>
            <a:endParaRPr lang="en-IN"/>
          </a:p>
        </p:txBody>
      </p:sp>
      <p:sp>
        <p:nvSpPr>
          <p:cNvPr id="6" name="Footer Placeholder 5">
            <a:extLst>
              <a:ext uri="{FF2B5EF4-FFF2-40B4-BE49-F238E27FC236}">
                <a16:creationId xmlns:a16="http://schemas.microsoft.com/office/drawing/2014/main" id="{BA194B2D-D544-4187-8042-7B823F15B3A9}"/>
              </a:ext>
            </a:extLst>
          </p:cNvPr>
          <p:cNvSpPr>
            <a:spLocks noGrp="1"/>
          </p:cNvSpPr>
          <p:nvPr>
            <p:ph type="ftr" sz="quarter" idx="11"/>
          </p:nvPr>
        </p:nvSpPr>
        <p:spPr/>
        <p:txBody>
          <a:bodyPr/>
          <a:lstStyle/>
          <a:p>
            <a:r>
              <a:rPr lang="en-IN"/>
              <a:t>Yash Mangukiya              ymangukiya7164@gmail.com</a:t>
            </a:r>
          </a:p>
        </p:txBody>
      </p:sp>
      <p:sp>
        <p:nvSpPr>
          <p:cNvPr id="7" name="Slide Number Placeholder 6">
            <a:extLst>
              <a:ext uri="{FF2B5EF4-FFF2-40B4-BE49-F238E27FC236}">
                <a16:creationId xmlns:a16="http://schemas.microsoft.com/office/drawing/2014/main" id="{219EC61B-0A75-47E1-8F29-3ED2C835A082}"/>
              </a:ext>
            </a:extLst>
          </p:cNvPr>
          <p:cNvSpPr>
            <a:spLocks noGrp="1"/>
          </p:cNvSpPr>
          <p:nvPr>
            <p:ph type="sldNum" sz="quarter" idx="12"/>
          </p:nvPr>
        </p:nvSpPr>
        <p:spPr/>
        <p:txBody>
          <a:bodyPr/>
          <a:lstStyle/>
          <a:p>
            <a:fld id="{C431EE33-8936-405B-9ED8-19983F7655C8}" type="slidenum">
              <a:rPr lang="en-IN" smtClean="0"/>
              <a:t>‹#›</a:t>
            </a:fld>
            <a:endParaRPr lang="en-IN"/>
          </a:p>
        </p:txBody>
      </p:sp>
    </p:spTree>
    <p:extLst>
      <p:ext uri="{BB962C8B-B14F-4D97-AF65-F5344CB8AC3E}">
        <p14:creationId xmlns:p14="http://schemas.microsoft.com/office/powerpoint/2010/main" val="4220272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997C-21E9-406F-8883-05E3C5882A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5D7A8A-8F96-42AC-B8E2-2D36B51AA7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9692C3-D8B4-483D-853F-7913A01402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E69822-C9FA-4240-876C-D8C1DB55E6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D6F151-95A0-4B84-81D3-312ABE75A2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F6C7D6-6C1B-4CC5-B566-7943BF3BD5AE}"/>
              </a:ext>
            </a:extLst>
          </p:cNvPr>
          <p:cNvSpPr>
            <a:spLocks noGrp="1"/>
          </p:cNvSpPr>
          <p:nvPr>
            <p:ph type="dt" sz="half" idx="10"/>
          </p:nvPr>
        </p:nvSpPr>
        <p:spPr/>
        <p:txBody>
          <a:bodyPr/>
          <a:lstStyle/>
          <a:p>
            <a:r>
              <a:rPr lang="en-US"/>
              <a:t>20-04-2022</a:t>
            </a:r>
            <a:endParaRPr lang="en-IN"/>
          </a:p>
        </p:txBody>
      </p:sp>
      <p:sp>
        <p:nvSpPr>
          <p:cNvPr id="8" name="Footer Placeholder 7">
            <a:extLst>
              <a:ext uri="{FF2B5EF4-FFF2-40B4-BE49-F238E27FC236}">
                <a16:creationId xmlns:a16="http://schemas.microsoft.com/office/drawing/2014/main" id="{5836D440-B464-41A6-A29D-ABF5E77D44B6}"/>
              </a:ext>
            </a:extLst>
          </p:cNvPr>
          <p:cNvSpPr>
            <a:spLocks noGrp="1"/>
          </p:cNvSpPr>
          <p:nvPr>
            <p:ph type="ftr" sz="quarter" idx="11"/>
          </p:nvPr>
        </p:nvSpPr>
        <p:spPr/>
        <p:txBody>
          <a:bodyPr/>
          <a:lstStyle/>
          <a:p>
            <a:r>
              <a:rPr lang="en-IN"/>
              <a:t>Yash Mangukiya              ymangukiya7164@gmail.com</a:t>
            </a:r>
          </a:p>
        </p:txBody>
      </p:sp>
      <p:sp>
        <p:nvSpPr>
          <p:cNvPr id="9" name="Slide Number Placeholder 8">
            <a:extLst>
              <a:ext uri="{FF2B5EF4-FFF2-40B4-BE49-F238E27FC236}">
                <a16:creationId xmlns:a16="http://schemas.microsoft.com/office/drawing/2014/main" id="{635896D1-EAD9-4C31-93AF-EDD75931D29E}"/>
              </a:ext>
            </a:extLst>
          </p:cNvPr>
          <p:cNvSpPr>
            <a:spLocks noGrp="1"/>
          </p:cNvSpPr>
          <p:nvPr>
            <p:ph type="sldNum" sz="quarter" idx="12"/>
          </p:nvPr>
        </p:nvSpPr>
        <p:spPr/>
        <p:txBody>
          <a:bodyPr/>
          <a:lstStyle/>
          <a:p>
            <a:fld id="{C431EE33-8936-405B-9ED8-19983F7655C8}" type="slidenum">
              <a:rPr lang="en-IN" smtClean="0"/>
              <a:t>‹#›</a:t>
            </a:fld>
            <a:endParaRPr lang="en-IN"/>
          </a:p>
        </p:txBody>
      </p:sp>
    </p:spTree>
    <p:extLst>
      <p:ext uri="{BB962C8B-B14F-4D97-AF65-F5344CB8AC3E}">
        <p14:creationId xmlns:p14="http://schemas.microsoft.com/office/powerpoint/2010/main" val="2471625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4F8D-C33F-4534-8D6A-635CF550D0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AF2CE0-D7AB-413B-9C13-4D4F20ACC0FF}"/>
              </a:ext>
            </a:extLst>
          </p:cNvPr>
          <p:cNvSpPr>
            <a:spLocks noGrp="1"/>
          </p:cNvSpPr>
          <p:nvPr>
            <p:ph type="dt" sz="half" idx="10"/>
          </p:nvPr>
        </p:nvSpPr>
        <p:spPr/>
        <p:txBody>
          <a:bodyPr/>
          <a:lstStyle/>
          <a:p>
            <a:r>
              <a:rPr lang="en-US"/>
              <a:t>20-04-2022</a:t>
            </a:r>
            <a:endParaRPr lang="en-IN"/>
          </a:p>
        </p:txBody>
      </p:sp>
      <p:sp>
        <p:nvSpPr>
          <p:cNvPr id="4" name="Footer Placeholder 3">
            <a:extLst>
              <a:ext uri="{FF2B5EF4-FFF2-40B4-BE49-F238E27FC236}">
                <a16:creationId xmlns:a16="http://schemas.microsoft.com/office/drawing/2014/main" id="{4BE93B45-E197-4A64-AF19-623659F577B9}"/>
              </a:ext>
            </a:extLst>
          </p:cNvPr>
          <p:cNvSpPr>
            <a:spLocks noGrp="1"/>
          </p:cNvSpPr>
          <p:nvPr>
            <p:ph type="ftr" sz="quarter" idx="11"/>
          </p:nvPr>
        </p:nvSpPr>
        <p:spPr/>
        <p:txBody>
          <a:bodyPr/>
          <a:lstStyle/>
          <a:p>
            <a:r>
              <a:rPr lang="en-IN"/>
              <a:t>Yash Mangukiya              ymangukiya7164@gmail.com</a:t>
            </a:r>
          </a:p>
        </p:txBody>
      </p:sp>
      <p:sp>
        <p:nvSpPr>
          <p:cNvPr id="5" name="Slide Number Placeholder 4">
            <a:extLst>
              <a:ext uri="{FF2B5EF4-FFF2-40B4-BE49-F238E27FC236}">
                <a16:creationId xmlns:a16="http://schemas.microsoft.com/office/drawing/2014/main" id="{00FBB73F-043B-42D0-B0BA-6B6914BA5C73}"/>
              </a:ext>
            </a:extLst>
          </p:cNvPr>
          <p:cNvSpPr>
            <a:spLocks noGrp="1"/>
          </p:cNvSpPr>
          <p:nvPr>
            <p:ph type="sldNum" sz="quarter" idx="12"/>
          </p:nvPr>
        </p:nvSpPr>
        <p:spPr/>
        <p:txBody>
          <a:bodyPr/>
          <a:lstStyle/>
          <a:p>
            <a:fld id="{C431EE33-8936-405B-9ED8-19983F7655C8}" type="slidenum">
              <a:rPr lang="en-IN" smtClean="0"/>
              <a:t>‹#›</a:t>
            </a:fld>
            <a:endParaRPr lang="en-IN"/>
          </a:p>
        </p:txBody>
      </p:sp>
    </p:spTree>
    <p:extLst>
      <p:ext uri="{BB962C8B-B14F-4D97-AF65-F5344CB8AC3E}">
        <p14:creationId xmlns:p14="http://schemas.microsoft.com/office/powerpoint/2010/main" val="410963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537631-B2FD-4A04-B01D-223F28D9DC97}"/>
              </a:ext>
            </a:extLst>
          </p:cNvPr>
          <p:cNvSpPr>
            <a:spLocks noGrp="1"/>
          </p:cNvSpPr>
          <p:nvPr>
            <p:ph type="dt" sz="half" idx="10"/>
          </p:nvPr>
        </p:nvSpPr>
        <p:spPr/>
        <p:txBody>
          <a:bodyPr/>
          <a:lstStyle/>
          <a:p>
            <a:r>
              <a:rPr lang="en-US"/>
              <a:t>20-04-2022</a:t>
            </a:r>
            <a:endParaRPr lang="en-IN"/>
          </a:p>
        </p:txBody>
      </p:sp>
      <p:sp>
        <p:nvSpPr>
          <p:cNvPr id="3" name="Footer Placeholder 2">
            <a:extLst>
              <a:ext uri="{FF2B5EF4-FFF2-40B4-BE49-F238E27FC236}">
                <a16:creationId xmlns:a16="http://schemas.microsoft.com/office/drawing/2014/main" id="{F4A397BA-C1E5-422B-B00A-FD77A93B266C}"/>
              </a:ext>
            </a:extLst>
          </p:cNvPr>
          <p:cNvSpPr>
            <a:spLocks noGrp="1"/>
          </p:cNvSpPr>
          <p:nvPr>
            <p:ph type="ftr" sz="quarter" idx="11"/>
          </p:nvPr>
        </p:nvSpPr>
        <p:spPr/>
        <p:txBody>
          <a:bodyPr/>
          <a:lstStyle/>
          <a:p>
            <a:r>
              <a:rPr lang="en-IN"/>
              <a:t>Yash Mangukiya              ymangukiya7164@gmail.com</a:t>
            </a:r>
          </a:p>
        </p:txBody>
      </p:sp>
      <p:sp>
        <p:nvSpPr>
          <p:cNvPr id="4" name="Slide Number Placeholder 3">
            <a:extLst>
              <a:ext uri="{FF2B5EF4-FFF2-40B4-BE49-F238E27FC236}">
                <a16:creationId xmlns:a16="http://schemas.microsoft.com/office/drawing/2014/main" id="{2ADE9BD3-2121-4527-97DB-959751E3C20A}"/>
              </a:ext>
            </a:extLst>
          </p:cNvPr>
          <p:cNvSpPr>
            <a:spLocks noGrp="1"/>
          </p:cNvSpPr>
          <p:nvPr>
            <p:ph type="sldNum" sz="quarter" idx="12"/>
          </p:nvPr>
        </p:nvSpPr>
        <p:spPr/>
        <p:txBody>
          <a:bodyPr/>
          <a:lstStyle/>
          <a:p>
            <a:fld id="{C431EE33-8936-405B-9ED8-19983F7655C8}" type="slidenum">
              <a:rPr lang="en-IN" smtClean="0"/>
              <a:t>‹#›</a:t>
            </a:fld>
            <a:endParaRPr lang="en-IN"/>
          </a:p>
        </p:txBody>
      </p:sp>
    </p:spTree>
    <p:extLst>
      <p:ext uri="{BB962C8B-B14F-4D97-AF65-F5344CB8AC3E}">
        <p14:creationId xmlns:p14="http://schemas.microsoft.com/office/powerpoint/2010/main" val="32758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3CF39-B4AE-4B36-A8C7-9FF2F054DC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DBE66C-221D-4555-AEDA-594EAFF56E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B1F541-ED0C-40B8-A0A1-0116AD634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141B12-21AD-4B45-BEA2-4A266DD35FAF}"/>
              </a:ext>
            </a:extLst>
          </p:cNvPr>
          <p:cNvSpPr>
            <a:spLocks noGrp="1"/>
          </p:cNvSpPr>
          <p:nvPr>
            <p:ph type="dt" sz="half" idx="10"/>
          </p:nvPr>
        </p:nvSpPr>
        <p:spPr/>
        <p:txBody>
          <a:bodyPr/>
          <a:lstStyle/>
          <a:p>
            <a:r>
              <a:rPr lang="en-US"/>
              <a:t>20-04-2022</a:t>
            </a:r>
            <a:endParaRPr lang="en-IN"/>
          </a:p>
        </p:txBody>
      </p:sp>
      <p:sp>
        <p:nvSpPr>
          <p:cNvPr id="6" name="Footer Placeholder 5">
            <a:extLst>
              <a:ext uri="{FF2B5EF4-FFF2-40B4-BE49-F238E27FC236}">
                <a16:creationId xmlns:a16="http://schemas.microsoft.com/office/drawing/2014/main" id="{8350BC23-0125-4DA8-A9B0-9C0D5AEDF31F}"/>
              </a:ext>
            </a:extLst>
          </p:cNvPr>
          <p:cNvSpPr>
            <a:spLocks noGrp="1"/>
          </p:cNvSpPr>
          <p:nvPr>
            <p:ph type="ftr" sz="quarter" idx="11"/>
          </p:nvPr>
        </p:nvSpPr>
        <p:spPr/>
        <p:txBody>
          <a:bodyPr/>
          <a:lstStyle/>
          <a:p>
            <a:r>
              <a:rPr lang="en-IN"/>
              <a:t>Yash Mangukiya              ymangukiya7164@gmail.com</a:t>
            </a:r>
          </a:p>
        </p:txBody>
      </p:sp>
      <p:sp>
        <p:nvSpPr>
          <p:cNvPr id="7" name="Slide Number Placeholder 6">
            <a:extLst>
              <a:ext uri="{FF2B5EF4-FFF2-40B4-BE49-F238E27FC236}">
                <a16:creationId xmlns:a16="http://schemas.microsoft.com/office/drawing/2014/main" id="{B6BFB6AA-DEC0-4EC0-8564-BA121408F06A}"/>
              </a:ext>
            </a:extLst>
          </p:cNvPr>
          <p:cNvSpPr>
            <a:spLocks noGrp="1"/>
          </p:cNvSpPr>
          <p:nvPr>
            <p:ph type="sldNum" sz="quarter" idx="12"/>
          </p:nvPr>
        </p:nvSpPr>
        <p:spPr/>
        <p:txBody>
          <a:bodyPr/>
          <a:lstStyle/>
          <a:p>
            <a:fld id="{C431EE33-8936-405B-9ED8-19983F7655C8}" type="slidenum">
              <a:rPr lang="en-IN" smtClean="0"/>
              <a:t>‹#›</a:t>
            </a:fld>
            <a:endParaRPr lang="en-IN"/>
          </a:p>
        </p:txBody>
      </p:sp>
    </p:spTree>
    <p:extLst>
      <p:ext uri="{BB962C8B-B14F-4D97-AF65-F5344CB8AC3E}">
        <p14:creationId xmlns:p14="http://schemas.microsoft.com/office/powerpoint/2010/main" val="378025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DFBF-D98D-45D6-9848-D9390B6EB0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4DDD65-6BFC-4429-9609-93E8D750AE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6E801B-D1B8-4CEF-82AA-D0968809C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8E2747-878D-4106-A62B-6BE6D945744D}"/>
              </a:ext>
            </a:extLst>
          </p:cNvPr>
          <p:cNvSpPr>
            <a:spLocks noGrp="1"/>
          </p:cNvSpPr>
          <p:nvPr>
            <p:ph type="dt" sz="half" idx="10"/>
          </p:nvPr>
        </p:nvSpPr>
        <p:spPr/>
        <p:txBody>
          <a:bodyPr/>
          <a:lstStyle/>
          <a:p>
            <a:r>
              <a:rPr lang="en-US"/>
              <a:t>20-04-2022</a:t>
            </a:r>
            <a:endParaRPr lang="en-IN"/>
          </a:p>
        </p:txBody>
      </p:sp>
      <p:sp>
        <p:nvSpPr>
          <p:cNvPr id="6" name="Footer Placeholder 5">
            <a:extLst>
              <a:ext uri="{FF2B5EF4-FFF2-40B4-BE49-F238E27FC236}">
                <a16:creationId xmlns:a16="http://schemas.microsoft.com/office/drawing/2014/main" id="{D7AF99BB-62EA-4D7A-8E7E-E71D2863642B}"/>
              </a:ext>
            </a:extLst>
          </p:cNvPr>
          <p:cNvSpPr>
            <a:spLocks noGrp="1"/>
          </p:cNvSpPr>
          <p:nvPr>
            <p:ph type="ftr" sz="quarter" idx="11"/>
          </p:nvPr>
        </p:nvSpPr>
        <p:spPr/>
        <p:txBody>
          <a:bodyPr/>
          <a:lstStyle/>
          <a:p>
            <a:r>
              <a:rPr lang="en-IN"/>
              <a:t>Yash Mangukiya              ymangukiya7164@gmail.com</a:t>
            </a:r>
          </a:p>
        </p:txBody>
      </p:sp>
      <p:sp>
        <p:nvSpPr>
          <p:cNvPr id="7" name="Slide Number Placeholder 6">
            <a:extLst>
              <a:ext uri="{FF2B5EF4-FFF2-40B4-BE49-F238E27FC236}">
                <a16:creationId xmlns:a16="http://schemas.microsoft.com/office/drawing/2014/main" id="{422B0809-756E-4F9F-8760-F8CEA8194991}"/>
              </a:ext>
            </a:extLst>
          </p:cNvPr>
          <p:cNvSpPr>
            <a:spLocks noGrp="1"/>
          </p:cNvSpPr>
          <p:nvPr>
            <p:ph type="sldNum" sz="quarter" idx="12"/>
          </p:nvPr>
        </p:nvSpPr>
        <p:spPr/>
        <p:txBody>
          <a:bodyPr/>
          <a:lstStyle/>
          <a:p>
            <a:fld id="{C431EE33-8936-405B-9ED8-19983F7655C8}" type="slidenum">
              <a:rPr lang="en-IN" smtClean="0"/>
              <a:t>‹#›</a:t>
            </a:fld>
            <a:endParaRPr lang="en-IN"/>
          </a:p>
        </p:txBody>
      </p:sp>
    </p:spTree>
    <p:extLst>
      <p:ext uri="{BB962C8B-B14F-4D97-AF65-F5344CB8AC3E}">
        <p14:creationId xmlns:p14="http://schemas.microsoft.com/office/powerpoint/2010/main" val="16807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9669">
              <a:srgbClr val="C4D2EC"/>
            </a:gs>
            <a:gs pos="59200">
              <a:srgbClr val="BACBE9"/>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1D5E1B-0097-4B56-825E-41B06D70F0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1DCA00-693C-4A3D-AD12-C868FB6E74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F4E166-CFDC-468C-B756-1A6D99A442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20-04-2022</a:t>
            </a:r>
            <a:endParaRPr lang="en-IN"/>
          </a:p>
        </p:txBody>
      </p:sp>
      <p:sp>
        <p:nvSpPr>
          <p:cNvPr id="5" name="Footer Placeholder 4">
            <a:extLst>
              <a:ext uri="{FF2B5EF4-FFF2-40B4-BE49-F238E27FC236}">
                <a16:creationId xmlns:a16="http://schemas.microsoft.com/office/drawing/2014/main" id="{C4477D2F-4A63-4C14-B19E-C6D1C40D24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Yash Mangukiya              ymangukiya7164@gmail.com</a:t>
            </a:r>
          </a:p>
        </p:txBody>
      </p:sp>
      <p:sp>
        <p:nvSpPr>
          <p:cNvPr id="6" name="Slide Number Placeholder 5">
            <a:extLst>
              <a:ext uri="{FF2B5EF4-FFF2-40B4-BE49-F238E27FC236}">
                <a16:creationId xmlns:a16="http://schemas.microsoft.com/office/drawing/2014/main" id="{B162442C-DD87-4AD3-BC3B-B1C446C44E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31EE33-8936-405B-9ED8-19983F7655C8}" type="slidenum">
              <a:rPr lang="en-IN" smtClean="0"/>
              <a:t>‹#›</a:t>
            </a:fld>
            <a:endParaRPr lang="en-IN"/>
          </a:p>
        </p:txBody>
      </p:sp>
    </p:spTree>
    <p:extLst>
      <p:ext uri="{BB962C8B-B14F-4D97-AF65-F5344CB8AC3E}">
        <p14:creationId xmlns:p14="http://schemas.microsoft.com/office/powerpoint/2010/main" val="3179663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s://www.kaggle.com/datasets/datamunge/sign-language-mnist" TargetMode="Externa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BBC1-C041-40E0-8FFB-84B78D8C8477}"/>
              </a:ext>
            </a:extLst>
          </p:cNvPr>
          <p:cNvSpPr>
            <a:spLocks noGrp="1"/>
          </p:cNvSpPr>
          <p:nvPr>
            <p:ph type="ctrTitle"/>
          </p:nvPr>
        </p:nvSpPr>
        <p:spPr>
          <a:xfrm>
            <a:off x="1302607" y="375220"/>
            <a:ext cx="9590294" cy="1070421"/>
          </a:xfrm>
          <a:solidFill>
            <a:schemeClr val="tx2">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a:noAutofit/>
          </a:bodyPr>
          <a:lstStyle/>
          <a:p>
            <a:r>
              <a:rPr lang="en-IN" sz="8000" b="1" dirty="0">
                <a:ln w="9525">
                  <a:solidFill>
                    <a:schemeClr val="bg1"/>
                  </a:solidFill>
                  <a:prstDash val="solid"/>
                </a:ln>
                <a:solidFill>
                  <a:schemeClr val="tx2">
                    <a:lumMod val="75000"/>
                  </a:schemeClr>
                </a:solidFill>
                <a:effectLst>
                  <a:outerShdw blurRad="12700" dist="38100" dir="2700000" algn="tl" rotWithShape="0">
                    <a:schemeClr val="accent5">
                      <a:lumMod val="60000"/>
                      <a:lumOff val="40000"/>
                    </a:schemeClr>
                  </a:outerShdw>
                </a:effectLst>
              </a:rPr>
              <a:t>Sign Language MNIST</a:t>
            </a:r>
          </a:p>
        </p:txBody>
      </p:sp>
      <p:sp>
        <p:nvSpPr>
          <p:cNvPr id="3" name="Subtitle 2">
            <a:extLst>
              <a:ext uri="{FF2B5EF4-FFF2-40B4-BE49-F238E27FC236}">
                <a16:creationId xmlns:a16="http://schemas.microsoft.com/office/drawing/2014/main" id="{70BB803C-B119-44AC-ABB0-21B61C796C31}"/>
              </a:ext>
            </a:extLst>
          </p:cNvPr>
          <p:cNvSpPr>
            <a:spLocks noGrp="1"/>
          </p:cNvSpPr>
          <p:nvPr>
            <p:ph type="subTitle" idx="1"/>
          </p:nvPr>
        </p:nvSpPr>
        <p:spPr>
          <a:xfrm>
            <a:off x="1300853" y="5362545"/>
            <a:ext cx="9590293" cy="463858"/>
          </a:xfrm>
        </p:spPr>
        <p:txBody>
          <a:bodyPr>
            <a:noAutofit/>
          </a:bodyPr>
          <a:lstStyle/>
          <a:p>
            <a:pPr algn="l"/>
            <a:r>
              <a:rPr lang="en-US" sz="2200" b="1" u="sng" dirty="0">
                <a:solidFill>
                  <a:schemeClr val="tx1">
                    <a:lumMod val="75000"/>
                    <a:lumOff val="25000"/>
                  </a:schemeClr>
                </a:solidFill>
              </a:rPr>
              <a:t>Kaggle link </a:t>
            </a:r>
            <a:r>
              <a:rPr lang="en-US" sz="2200" b="1" dirty="0">
                <a:solidFill>
                  <a:schemeClr val="tx1">
                    <a:lumMod val="75000"/>
                    <a:lumOff val="25000"/>
                  </a:schemeClr>
                </a:solidFill>
              </a:rPr>
              <a:t>: </a:t>
            </a:r>
            <a:r>
              <a:rPr lang="en-US" sz="2200" b="1" dirty="0">
                <a:solidFill>
                  <a:schemeClr val="tx1">
                    <a:lumMod val="75000"/>
                    <a:lumOff val="25000"/>
                  </a:schemeClr>
                </a:solidFill>
                <a:hlinkClick r:id="rId2"/>
              </a:rPr>
              <a:t>https://www.kaggle.com/datasets/datamunge/sign-language-mnist</a:t>
            </a:r>
            <a:r>
              <a:rPr lang="en-US" sz="2200" b="1" dirty="0">
                <a:solidFill>
                  <a:schemeClr val="tx1">
                    <a:lumMod val="75000"/>
                    <a:lumOff val="25000"/>
                  </a:schemeClr>
                </a:solidFill>
              </a:rPr>
              <a:t>		</a:t>
            </a:r>
            <a:endParaRPr lang="en-IN" sz="2200" b="1"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B3904AB2-24A6-4CEC-81DB-2CF2A8520384}"/>
              </a:ext>
            </a:extLst>
          </p:cNvPr>
          <p:cNvSpPr>
            <a:spLocks noGrp="1"/>
          </p:cNvSpPr>
          <p:nvPr>
            <p:ph type="dt" sz="half" idx="10"/>
          </p:nvPr>
        </p:nvSpPr>
        <p:spPr/>
        <p:txBody>
          <a:bodyPr/>
          <a:lstStyle/>
          <a:p>
            <a:r>
              <a:rPr lang="en-US"/>
              <a:t>20-04-2022</a:t>
            </a:r>
            <a:endParaRPr lang="en-IN"/>
          </a:p>
        </p:txBody>
      </p:sp>
      <p:sp>
        <p:nvSpPr>
          <p:cNvPr id="6" name="Footer Placeholder 5">
            <a:extLst>
              <a:ext uri="{FF2B5EF4-FFF2-40B4-BE49-F238E27FC236}">
                <a16:creationId xmlns:a16="http://schemas.microsoft.com/office/drawing/2014/main" id="{27C5672E-C501-453C-B8F1-F13876782179}"/>
              </a:ext>
            </a:extLst>
          </p:cNvPr>
          <p:cNvSpPr>
            <a:spLocks noGrp="1"/>
          </p:cNvSpPr>
          <p:nvPr>
            <p:ph type="ftr" sz="quarter" idx="11"/>
          </p:nvPr>
        </p:nvSpPr>
        <p:spPr/>
        <p:txBody>
          <a:bodyPr/>
          <a:lstStyle/>
          <a:p>
            <a:r>
              <a:rPr lang="en-IN"/>
              <a:t>Yash Mangukiya              ymangukiya7164@gmail.com</a:t>
            </a:r>
          </a:p>
        </p:txBody>
      </p:sp>
      <p:sp>
        <p:nvSpPr>
          <p:cNvPr id="7" name="Slide Number Placeholder 6">
            <a:extLst>
              <a:ext uri="{FF2B5EF4-FFF2-40B4-BE49-F238E27FC236}">
                <a16:creationId xmlns:a16="http://schemas.microsoft.com/office/drawing/2014/main" id="{1EB081A4-37A6-443A-BED2-1FDA340CFABB}"/>
              </a:ext>
            </a:extLst>
          </p:cNvPr>
          <p:cNvSpPr>
            <a:spLocks noGrp="1"/>
          </p:cNvSpPr>
          <p:nvPr>
            <p:ph type="sldNum" sz="quarter" idx="12"/>
          </p:nvPr>
        </p:nvSpPr>
        <p:spPr/>
        <p:txBody>
          <a:bodyPr/>
          <a:lstStyle/>
          <a:p>
            <a:fld id="{CB50D7E4-0B4D-401D-B70A-3197AF0BC44C}" type="slidenum">
              <a:rPr lang="en-IN" smtClean="0"/>
              <a:t>1</a:t>
            </a:fld>
            <a:endParaRPr lang="en-IN"/>
          </a:p>
        </p:txBody>
      </p:sp>
      <p:pic>
        <p:nvPicPr>
          <p:cNvPr id="9" name="Picture 2">
            <a:extLst>
              <a:ext uri="{FF2B5EF4-FFF2-40B4-BE49-F238E27FC236}">
                <a16:creationId xmlns:a16="http://schemas.microsoft.com/office/drawing/2014/main" id="{ED5D90CB-43D7-4D44-97BA-556BE38B3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422" y="2011098"/>
            <a:ext cx="474345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0B372AA7-AC19-4BFE-BFE9-993BCA27BF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3287" y="2007110"/>
            <a:ext cx="4461291"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43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B474BC-935C-4326-854E-A1DD5AA514F6}"/>
              </a:ext>
            </a:extLst>
          </p:cNvPr>
          <p:cNvPicPr>
            <a:picLocks noChangeAspect="1"/>
          </p:cNvPicPr>
          <p:nvPr/>
        </p:nvPicPr>
        <p:blipFill>
          <a:blip r:embed="rId2"/>
          <a:stretch>
            <a:fillRect/>
          </a:stretch>
        </p:blipFill>
        <p:spPr>
          <a:xfrm>
            <a:off x="838200" y="1245470"/>
            <a:ext cx="10515600" cy="4367059"/>
          </a:xfrm>
          <a:prstGeom prst="rect">
            <a:avLst/>
          </a:prstGeom>
        </p:spPr>
      </p:pic>
      <p:sp>
        <p:nvSpPr>
          <p:cNvPr id="5" name="Date Placeholder 4">
            <a:extLst>
              <a:ext uri="{FF2B5EF4-FFF2-40B4-BE49-F238E27FC236}">
                <a16:creationId xmlns:a16="http://schemas.microsoft.com/office/drawing/2014/main" id="{0B330C68-30BE-4659-B209-B733FDD530F2}"/>
              </a:ext>
            </a:extLst>
          </p:cNvPr>
          <p:cNvSpPr>
            <a:spLocks noGrp="1"/>
          </p:cNvSpPr>
          <p:nvPr>
            <p:ph type="dt" sz="half" idx="10"/>
          </p:nvPr>
        </p:nvSpPr>
        <p:spPr/>
        <p:txBody>
          <a:bodyPr/>
          <a:lstStyle/>
          <a:p>
            <a:r>
              <a:rPr lang="en-US"/>
              <a:t>20-04-2022</a:t>
            </a:r>
            <a:endParaRPr lang="en-IN"/>
          </a:p>
        </p:txBody>
      </p:sp>
      <p:sp>
        <p:nvSpPr>
          <p:cNvPr id="6" name="Footer Placeholder 5">
            <a:extLst>
              <a:ext uri="{FF2B5EF4-FFF2-40B4-BE49-F238E27FC236}">
                <a16:creationId xmlns:a16="http://schemas.microsoft.com/office/drawing/2014/main" id="{B621F0F0-D9E2-467A-8A2A-22512137F6FC}"/>
              </a:ext>
            </a:extLst>
          </p:cNvPr>
          <p:cNvSpPr>
            <a:spLocks noGrp="1"/>
          </p:cNvSpPr>
          <p:nvPr>
            <p:ph type="ftr" sz="quarter" idx="11"/>
          </p:nvPr>
        </p:nvSpPr>
        <p:spPr/>
        <p:txBody>
          <a:bodyPr/>
          <a:lstStyle/>
          <a:p>
            <a:r>
              <a:rPr lang="en-IN"/>
              <a:t>Yash Mangukiya              ymangukiya7164@gmail.com</a:t>
            </a:r>
          </a:p>
        </p:txBody>
      </p:sp>
      <p:sp>
        <p:nvSpPr>
          <p:cNvPr id="7" name="Slide Number Placeholder 6">
            <a:extLst>
              <a:ext uri="{FF2B5EF4-FFF2-40B4-BE49-F238E27FC236}">
                <a16:creationId xmlns:a16="http://schemas.microsoft.com/office/drawing/2014/main" id="{861D7308-4CF8-4910-B207-461439F807E5}"/>
              </a:ext>
            </a:extLst>
          </p:cNvPr>
          <p:cNvSpPr>
            <a:spLocks noGrp="1"/>
          </p:cNvSpPr>
          <p:nvPr>
            <p:ph type="sldNum" sz="quarter" idx="12"/>
          </p:nvPr>
        </p:nvSpPr>
        <p:spPr/>
        <p:txBody>
          <a:bodyPr/>
          <a:lstStyle/>
          <a:p>
            <a:fld id="{C431EE33-8936-405B-9ED8-19983F7655C8}" type="slidenum">
              <a:rPr lang="en-IN" smtClean="0"/>
              <a:t>10</a:t>
            </a:fld>
            <a:endParaRPr lang="en-IN"/>
          </a:p>
        </p:txBody>
      </p:sp>
    </p:spTree>
    <p:extLst>
      <p:ext uri="{BB962C8B-B14F-4D97-AF65-F5344CB8AC3E}">
        <p14:creationId xmlns:p14="http://schemas.microsoft.com/office/powerpoint/2010/main" val="1130763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47B9-5968-4F8F-B567-ED9CAEBAD75F}"/>
              </a:ext>
            </a:extLst>
          </p:cNvPr>
          <p:cNvSpPr>
            <a:spLocks noGrp="1"/>
          </p:cNvSpPr>
          <p:nvPr>
            <p:ph type="title"/>
          </p:nvPr>
        </p:nvSpPr>
        <p:spPr>
          <a:xfrm>
            <a:off x="838200" y="214418"/>
            <a:ext cx="10515600" cy="989928"/>
          </a:xfrm>
        </p:spPr>
        <p:txBody>
          <a:bodyPr/>
          <a:lstStyle/>
          <a:p>
            <a:r>
              <a:rPr lang="en-US" b="1" u="sng" dirty="0">
                <a:solidFill>
                  <a:schemeClr val="accent2">
                    <a:lumMod val="75000"/>
                  </a:schemeClr>
                </a:solidFill>
              </a:rPr>
              <a:t>Accuracy</a:t>
            </a:r>
            <a:r>
              <a:rPr lang="en-US" b="1" dirty="0">
                <a:solidFill>
                  <a:schemeClr val="accent2">
                    <a:lumMod val="75000"/>
                  </a:schemeClr>
                </a:solidFill>
              </a:rPr>
              <a:t> :</a:t>
            </a:r>
            <a:endParaRPr lang="en-IN" dirty="0"/>
          </a:p>
        </p:txBody>
      </p:sp>
      <p:pic>
        <p:nvPicPr>
          <p:cNvPr id="4098" name="Picture 2">
            <a:extLst>
              <a:ext uri="{FF2B5EF4-FFF2-40B4-BE49-F238E27FC236}">
                <a16:creationId xmlns:a16="http://schemas.microsoft.com/office/drawing/2014/main" id="{6DEBF665-47D7-4CFD-917E-579487EC8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374751"/>
            <a:ext cx="5002647" cy="35407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505A329-8438-41F1-AB9C-BBD7CDAC5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1153" y="1374753"/>
            <a:ext cx="5002647" cy="354074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571AE1-CA1F-4FB1-87DE-AD39D8C736F8}"/>
              </a:ext>
            </a:extLst>
          </p:cNvPr>
          <p:cNvPicPr>
            <a:picLocks noChangeAspect="1"/>
          </p:cNvPicPr>
          <p:nvPr/>
        </p:nvPicPr>
        <p:blipFill>
          <a:blip r:embed="rId4"/>
          <a:stretch>
            <a:fillRect/>
          </a:stretch>
        </p:blipFill>
        <p:spPr>
          <a:xfrm>
            <a:off x="3366074" y="5085904"/>
            <a:ext cx="5517553" cy="1130928"/>
          </a:xfrm>
          <a:prstGeom prst="rect">
            <a:avLst/>
          </a:prstGeom>
        </p:spPr>
      </p:pic>
      <p:sp>
        <p:nvSpPr>
          <p:cNvPr id="5" name="Date Placeholder 4">
            <a:extLst>
              <a:ext uri="{FF2B5EF4-FFF2-40B4-BE49-F238E27FC236}">
                <a16:creationId xmlns:a16="http://schemas.microsoft.com/office/drawing/2014/main" id="{C8D38020-DA0F-451B-91CA-7F9529E2C07A}"/>
              </a:ext>
            </a:extLst>
          </p:cNvPr>
          <p:cNvSpPr>
            <a:spLocks noGrp="1"/>
          </p:cNvSpPr>
          <p:nvPr>
            <p:ph type="dt" sz="half" idx="10"/>
          </p:nvPr>
        </p:nvSpPr>
        <p:spPr/>
        <p:txBody>
          <a:bodyPr/>
          <a:lstStyle/>
          <a:p>
            <a:r>
              <a:rPr lang="en-US"/>
              <a:t>20-04-2022</a:t>
            </a:r>
            <a:endParaRPr lang="en-IN"/>
          </a:p>
        </p:txBody>
      </p:sp>
      <p:sp>
        <p:nvSpPr>
          <p:cNvPr id="6" name="Footer Placeholder 5">
            <a:extLst>
              <a:ext uri="{FF2B5EF4-FFF2-40B4-BE49-F238E27FC236}">
                <a16:creationId xmlns:a16="http://schemas.microsoft.com/office/drawing/2014/main" id="{1441DE62-EA85-48FE-BF4E-4CDE2CD6A381}"/>
              </a:ext>
            </a:extLst>
          </p:cNvPr>
          <p:cNvSpPr>
            <a:spLocks noGrp="1"/>
          </p:cNvSpPr>
          <p:nvPr>
            <p:ph type="ftr" sz="quarter" idx="11"/>
          </p:nvPr>
        </p:nvSpPr>
        <p:spPr/>
        <p:txBody>
          <a:bodyPr/>
          <a:lstStyle/>
          <a:p>
            <a:r>
              <a:rPr lang="en-IN"/>
              <a:t>Yash Mangukiya              ymangukiya7164@gmail.com</a:t>
            </a:r>
          </a:p>
        </p:txBody>
      </p:sp>
      <p:sp>
        <p:nvSpPr>
          <p:cNvPr id="7" name="Slide Number Placeholder 6">
            <a:extLst>
              <a:ext uri="{FF2B5EF4-FFF2-40B4-BE49-F238E27FC236}">
                <a16:creationId xmlns:a16="http://schemas.microsoft.com/office/drawing/2014/main" id="{D3D5D9D1-86E9-4DD3-AFE4-C0DD74C8C4BE}"/>
              </a:ext>
            </a:extLst>
          </p:cNvPr>
          <p:cNvSpPr>
            <a:spLocks noGrp="1"/>
          </p:cNvSpPr>
          <p:nvPr>
            <p:ph type="sldNum" sz="quarter" idx="12"/>
          </p:nvPr>
        </p:nvSpPr>
        <p:spPr/>
        <p:txBody>
          <a:bodyPr/>
          <a:lstStyle/>
          <a:p>
            <a:fld id="{C431EE33-8936-405B-9ED8-19983F7655C8}" type="slidenum">
              <a:rPr lang="en-IN" smtClean="0"/>
              <a:t>11</a:t>
            </a:fld>
            <a:endParaRPr lang="en-IN"/>
          </a:p>
        </p:txBody>
      </p:sp>
    </p:spTree>
    <p:extLst>
      <p:ext uri="{BB962C8B-B14F-4D97-AF65-F5344CB8AC3E}">
        <p14:creationId xmlns:p14="http://schemas.microsoft.com/office/powerpoint/2010/main" val="3731326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95EDE-8283-48F8-B5DF-72CEAF5E4F2C}"/>
              </a:ext>
            </a:extLst>
          </p:cNvPr>
          <p:cNvSpPr>
            <a:spLocks noGrp="1"/>
          </p:cNvSpPr>
          <p:nvPr>
            <p:ph type="title"/>
          </p:nvPr>
        </p:nvSpPr>
        <p:spPr/>
        <p:txBody>
          <a:bodyPr/>
          <a:lstStyle/>
          <a:p>
            <a:r>
              <a:rPr lang="en-US" b="1" u="sng" dirty="0">
                <a:solidFill>
                  <a:schemeClr val="accent2">
                    <a:lumMod val="75000"/>
                  </a:schemeClr>
                </a:solidFill>
              </a:rPr>
              <a:t>Conclusion</a:t>
            </a:r>
            <a:r>
              <a:rPr lang="en-US" b="1" dirty="0">
                <a:solidFill>
                  <a:schemeClr val="accent2">
                    <a:lumMod val="75000"/>
                  </a:schemeClr>
                </a:solidFill>
              </a:rPr>
              <a:t> :</a:t>
            </a:r>
            <a:endParaRPr lang="en-IN" dirty="0"/>
          </a:p>
        </p:txBody>
      </p:sp>
      <p:sp>
        <p:nvSpPr>
          <p:cNvPr id="3" name="Content Placeholder 2">
            <a:extLst>
              <a:ext uri="{FF2B5EF4-FFF2-40B4-BE49-F238E27FC236}">
                <a16:creationId xmlns:a16="http://schemas.microsoft.com/office/drawing/2014/main" id="{8D55EB26-266B-4F53-ABB9-2BEC8656A9F3}"/>
              </a:ext>
            </a:extLst>
          </p:cNvPr>
          <p:cNvSpPr>
            <a:spLocks noGrp="1"/>
          </p:cNvSpPr>
          <p:nvPr>
            <p:ph idx="1"/>
          </p:nvPr>
        </p:nvSpPr>
        <p:spPr/>
        <p:txBody>
          <a:bodyPr/>
          <a:lstStyle/>
          <a:p>
            <a:pPr algn="just"/>
            <a:r>
              <a:rPr lang="en-US" b="0" i="0" dirty="0">
                <a:solidFill>
                  <a:srgbClr val="292929"/>
                </a:solidFill>
                <a:effectLst/>
                <a:latin typeface="charter"/>
              </a:rPr>
              <a:t>While this analysis sets a solid baseline for American Sign Language recognition, more work needs to be done to apply this concept in real-time. This would require further work with the Leap Motion API to enable real-time generation of data, feeding through the model, and identification of the word and/or numbers. This would also require the model to be able to handle more than the 60 class labels it currently deals with.</a:t>
            </a:r>
          </a:p>
          <a:p>
            <a:pPr algn="just"/>
            <a:r>
              <a:rPr lang="en-US" b="0" i="0" dirty="0">
                <a:solidFill>
                  <a:srgbClr val="292929"/>
                </a:solidFill>
                <a:effectLst/>
                <a:latin typeface="charter"/>
              </a:rPr>
              <a:t>In conclusion, we see this application having real potential in improving the lives of the hearing-impaired and as such it would be a worthy goal to continue development.</a:t>
            </a:r>
          </a:p>
        </p:txBody>
      </p:sp>
      <p:sp>
        <p:nvSpPr>
          <p:cNvPr id="4" name="Date Placeholder 3">
            <a:extLst>
              <a:ext uri="{FF2B5EF4-FFF2-40B4-BE49-F238E27FC236}">
                <a16:creationId xmlns:a16="http://schemas.microsoft.com/office/drawing/2014/main" id="{BE1C12F1-5982-43F9-90F0-1122ED1D05DE}"/>
              </a:ext>
            </a:extLst>
          </p:cNvPr>
          <p:cNvSpPr>
            <a:spLocks noGrp="1"/>
          </p:cNvSpPr>
          <p:nvPr>
            <p:ph type="dt" sz="half" idx="10"/>
          </p:nvPr>
        </p:nvSpPr>
        <p:spPr/>
        <p:txBody>
          <a:bodyPr/>
          <a:lstStyle/>
          <a:p>
            <a:r>
              <a:rPr lang="en-US"/>
              <a:t>20-04-2022</a:t>
            </a:r>
            <a:endParaRPr lang="en-IN"/>
          </a:p>
        </p:txBody>
      </p:sp>
      <p:sp>
        <p:nvSpPr>
          <p:cNvPr id="5" name="Footer Placeholder 4">
            <a:extLst>
              <a:ext uri="{FF2B5EF4-FFF2-40B4-BE49-F238E27FC236}">
                <a16:creationId xmlns:a16="http://schemas.microsoft.com/office/drawing/2014/main" id="{7080959F-5D5C-4B45-AA9A-96907A9FCAA8}"/>
              </a:ext>
            </a:extLst>
          </p:cNvPr>
          <p:cNvSpPr>
            <a:spLocks noGrp="1"/>
          </p:cNvSpPr>
          <p:nvPr>
            <p:ph type="ftr" sz="quarter" idx="11"/>
          </p:nvPr>
        </p:nvSpPr>
        <p:spPr/>
        <p:txBody>
          <a:bodyPr/>
          <a:lstStyle/>
          <a:p>
            <a:r>
              <a:rPr lang="en-IN"/>
              <a:t>Yash Mangukiya              ymangukiya7164@gmail.com</a:t>
            </a:r>
          </a:p>
        </p:txBody>
      </p:sp>
      <p:sp>
        <p:nvSpPr>
          <p:cNvPr id="6" name="Slide Number Placeholder 5">
            <a:extLst>
              <a:ext uri="{FF2B5EF4-FFF2-40B4-BE49-F238E27FC236}">
                <a16:creationId xmlns:a16="http://schemas.microsoft.com/office/drawing/2014/main" id="{357694D0-8E91-49CF-9148-3FD367BF5AB3}"/>
              </a:ext>
            </a:extLst>
          </p:cNvPr>
          <p:cNvSpPr>
            <a:spLocks noGrp="1"/>
          </p:cNvSpPr>
          <p:nvPr>
            <p:ph type="sldNum" sz="quarter" idx="12"/>
          </p:nvPr>
        </p:nvSpPr>
        <p:spPr/>
        <p:txBody>
          <a:bodyPr/>
          <a:lstStyle/>
          <a:p>
            <a:fld id="{C431EE33-8936-405B-9ED8-19983F7655C8}" type="slidenum">
              <a:rPr lang="en-IN" smtClean="0"/>
              <a:t>12</a:t>
            </a:fld>
            <a:endParaRPr lang="en-IN"/>
          </a:p>
        </p:txBody>
      </p:sp>
    </p:spTree>
    <p:extLst>
      <p:ext uri="{BB962C8B-B14F-4D97-AF65-F5344CB8AC3E}">
        <p14:creationId xmlns:p14="http://schemas.microsoft.com/office/powerpoint/2010/main" val="4123266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70E9-5768-4C98-9B63-3E758637AAA4}"/>
              </a:ext>
            </a:extLst>
          </p:cNvPr>
          <p:cNvSpPr>
            <a:spLocks noGrp="1"/>
          </p:cNvSpPr>
          <p:nvPr>
            <p:ph type="title"/>
          </p:nvPr>
        </p:nvSpPr>
        <p:spPr/>
        <p:txBody>
          <a:bodyPr/>
          <a:lstStyle/>
          <a:p>
            <a:r>
              <a:rPr lang="en-US" b="1" u="sng" dirty="0">
                <a:solidFill>
                  <a:schemeClr val="accent2">
                    <a:lumMod val="75000"/>
                  </a:schemeClr>
                </a:solidFill>
              </a:rPr>
              <a:t>Applications</a:t>
            </a:r>
            <a:r>
              <a:rPr lang="en-US" b="1" dirty="0">
                <a:solidFill>
                  <a:schemeClr val="accent2">
                    <a:lumMod val="75000"/>
                  </a:schemeClr>
                </a:solidFill>
              </a:rPr>
              <a:t> :</a:t>
            </a:r>
            <a:endParaRPr lang="en-IN" dirty="0"/>
          </a:p>
        </p:txBody>
      </p:sp>
      <p:sp>
        <p:nvSpPr>
          <p:cNvPr id="3" name="Content Placeholder 2">
            <a:extLst>
              <a:ext uri="{FF2B5EF4-FFF2-40B4-BE49-F238E27FC236}">
                <a16:creationId xmlns:a16="http://schemas.microsoft.com/office/drawing/2014/main" id="{791E5AD5-03A6-4256-B368-BB161AA0F6E5}"/>
              </a:ext>
            </a:extLst>
          </p:cNvPr>
          <p:cNvSpPr>
            <a:spLocks noGrp="1"/>
          </p:cNvSpPr>
          <p:nvPr>
            <p:ph idx="1"/>
          </p:nvPr>
        </p:nvSpPr>
        <p:spPr/>
        <p:txBody>
          <a:bodyPr>
            <a:normAutofit fontScale="92500" lnSpcReduction="10000"/>
          </a:bodyPr>
          <a:lstStyle/>
          <a:p>
            <a:pPr algn="just"/>
            <a:r>
              <a:rPr lang="en-US" b="0" i="0" dirty="0">
                <a:solidFill>
                  <a:srgbClr val="292929"/>
                </a:solidFill>
                <a:effectLst/>
                <a:latin typeface="charter"/>
              </a:rPr>
              <a:t>Our proposed system will help the deaf and hard-of-hearing communicate better with members of the community. For example, there have been incidents where those who are deaf have had trouble communicating with first responders when in need. Although responders may receive training on the basics of ASL, it is unrealistic to expect everyone to become fully fluent in sign language. Down the line, advancements like these in computer recognition could aid a first responder in understanding and helping those that are unable to communicate through speech.</a:t>
            </a:r>
          </a:p>
          <a:p>
            <a:pPr algn="just"/>
            <a:r>
              <a:rPr lang="en-US" b="0" i="0" dirty="0">
                <a:solidFill>
                  <a:srgbClr val="292929"/>
                </a:solidFill>
                <a:effectLst/>
                <a:latin typeface="charter"/>
              </a:rPr>
              <a:t>Another application is to enable the deaf and hard-of-hearing equal access to video consultations, whether in a professional context or while trying to communicate with their healthcare providers via telehealth. Instead of using basic chat, these advancements would allow the hearing-impaired access to effective video communication.</a:t>
            </a:r>
          </a:p>
          <a:p>
            <a:pPr algn="just"/>
            <a:endParaRPr lang="en-IN" dirty="0"/>
          </a:p>
        </p:txBody>
      </p:sp>
      <p:sp>
        <p:nvSpPr>
          <p:cNvPr id="4" name="Date Placeholder 3">
            <a:extLst>
              <a:ext uri="{FF2B5EF4-FFF2-40B4-BE49-F238E27FC236}">
                <a16:creationId xmlns:a16="http://schemas.microsoft.com/office/drawing/2014/main" id="{68210FC7-F4B1-4ADB-B98F-31232879F37B}"/>
              </a:ext>
            </a:extLst>
          </p:cNvPr>
          <p:cNvSpPr>
            <a:spLocks noGrp="1"/>
          </p:cNvSpPr>
          <p:nvPr>
            <p:ph type="dt" sz="half" idx="10"/>
          </p:nvPr>
        </p:nvSpPr>
        <p:spPr/>
        <p:txBody>
          <a:bodyPr/>
          <a:lstStyle/>
          <a:p>
            <a:r>
              <a:rPr lang="en-US"/>
              <a:t>20-04-2022</a:t>
            </a:r>
            <a:endParaRPr lang="en-IN"/>
          </a:p>
        </p:txBody>
      </p:sp>
      <p:sp>
        <p:nvSpPr>
          <p:cNvPr id="5" name="Footer Placeholder 4">
            <a:extLst>
              <a:ext uri="{FF2B5EF4-FFF2-40B4-BE49-F238E27FC236}">
                <a16:creationId xmlns:a16="http://schemas.microsoft.com/office/drawing/2014/main" id="{FE11EEF1-835D-4304-83FB-4F4D0FD28239}"/>
              </a:ext>
            </a:extLst>
          </p:cNvPr>
          <p:cNvSpPr>
            <a:spLocks noGrp="1"/>
          </p:cNvSpPr>
          <p:nvPr>
            <p:ph type="ftr" sz="quarter" idx="11"/>
          </p:nvPr>
        </p:nvSpPr>
        <p:spPr/>
        <p:txBody>
          <a:bodyPr/>
          <a:lstStyle/>
          <a:p>
            <a:r>
              <a:rPr lang="en-IN"/>
              <a:t>Yash Mangukiya              ymangukiya7164@gmail.com</a:t>
            </a:r>
          </a:p>
        </p:txBody>
      </p:sp>
      <p:sp>
        <p:nvSpPr>
          <p:cNvPr id="6" name="Slide Number Placeholder 5">
            <a:extLst>
              <a:ext uri="{FF2B5EF4-FFF2-40B4-BE49-F238E27FC236}">
                <a16:creationId xmlns:a16="http://schemas.microsoft.com/office/drawing/2014/main" id="{D5A9C9A6-87D3-4576-B09C-2F0837F71D02}"/>
              </a:ext>
            </a:extLst>
          </p:cNvPr>
          <p:cNvSpPr>
            <a:spLocks noGrp="1"/>
          </p:cNvSpPr>
          <p:nvPr>
            <p:ph type="sldNum" sz="quarter" idx="12"/>
          </p:nvPr>
        </p:nvSpPr>
        <p:spPr/>
        <p:txBody>
          <a:bodyPr/>
          <a:lstStyle/>
          <a:p>
            <a:fld id="{C431EE33-8936-405B-9ED8-19983F7655C8}" type="slidenum">
              <a:rPr lang="en-IN" smtClean="0"/>
              <a:t>13</a:t>
            </a:fld>
            <a:endParaRPr lang="en-IN"/>
          </a:p>
        </p:txBody>
      </p:sp>
    </p:spTree>
    <p:extLst>
      <p:ext uri="{BB962C8B-B14F-4D97-AF65-F5344CB8AC3E}">
        <p14:creationId xmlns:p14="http://schemas.microsoft.com/office/powerpoint/2010/main" val="669360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9E9E-9570-4780-8F4F-A69E39039629}"/>
              </a:ext>
            </a:extLst>
          </p:cNvPr>
          <p:cNvSpPr>
            <a:spLocks noGrp="1"/>
          </p:cNvSpPr>
          <p:nvPr>
            <p:ph type="title"/>
          </p:nvPr>
        </p:nvSpPr>
        <p:spPr>
          <a:xfrm>
            <a:off x="838199" y="641812"/>
            <a:ext cx="10515600" cy="1325563"/>
          </a:xfrm>
        </p:spPr>
        <p:txBody>
          <a:bodyPr>
            <a:normAutofit/>
          </a:bodyPr>
          <a:lstStyle/>
          <a:p>
            <a:pPr algn="ctr"/>
            <a:r>
              <a:rPr lang="en-US" sz="6000" b="1" cap="none" spc="0" dirty="0">
                <a:ln w="0"/>
                <a:solidFill>
                  <a:schemeClr val="accent2">
                    <a:lumMod val="75000"/>
                  </a:schemeClr>
                </a:solidFill>
                <a:effectLst>
                  <a:reflection blurRad="6350" stA="53000" endA="300" endPos="35500" dir="5400000" sy="-90000" algn="bl" rotWithShape="0"/>
                </a:effectLst>
              </a:rPr>
              <a:t>Thank You So Much…..</a:t>
            </a:r>
            <a:endParaRPr lang="en-IN" sz="6000" dirty="0">
              <a:solidFill>
                <a:schemeClr val="accent2">
                  <a:lumMod val="75000"/>
                </a:schemeClr>
              </a:solidFill>
            </a:endParaRPr>
          </a:p>
        </p:txBody>
      </p:sp>
      <p:sp>
        <p:nvSpPr>
          <p:cNvPr id="3" name="Date Placeholder 2">
            <a:extLst>
              <a:ext uri="{FF2B5EF4-FFF2-40B4-BE49-F238E27FC236}">
                <a16:creationId xmlns:a16="http://schemas.microsoft.com/office/drawing/2014/main" id="{DE946C88-2F00-4421-B65C-31F59507C849}"/>
              </a:ext>
            </a:extLst>
          </p:cNvPr>
          <p:cNvSpPr>
            <a:spLocks noGrp="1"/>
          </p:cNvSpPr>
          <p:nvPr>
            <p:ph type="dt" sz="half" idx="10"/>
          </p:nvPr>
        </p:nvSpPr>
        <p:spPr/>
        <p:txBody>
          <a:bodyPr/>
          <a:lstStyle/>
          <a:p>
            <a:r>
              <a:rPr lang="en-US"/>
              <a:t>20-04-2022</a:t>
            </a:r>
            <a:endParaRPr lang="en-IN"/>
          </a:p>
        </p:txBody>
      </p:sp>
      <p:sp>
        <p:nvSpPr>
          <p:cNvPr id="4" name="Footer Placeholder 3">
            <a:extLst>
              <a:ext uri="{FF2B5EF4-FFF2-40B4-BE49-F238E27FC236}">
                <a16:creationId xmlns:a16="http://schemas.microsoft.com/office/drawing/2014/main" id="{8C254F8D-8667-4004-8B1D-BF28ADE411C0}"/>
              </a:ext>
            </a:extLst>
          </p:cNvPr>
          <p:cNvSpPr>
            <a:spLocks noGrp="1"/>
          </p:cNvSpPr>
          <p:nvPr>
            <p:ph type="ftr" sz="quarter" idx="11"/>
          </p:nvPr>
        </p:nvSpPr>
        <p:spPr/>
        <p:txBody>
          <a:bodyPr/>
          <a:lstStyle/>
          <a:p>
            <a:r>
              <a:rPr lang="en-IN"/>
              <a:t>Yash Mangukiya              ymangukiya7164@gmail.com</a:t>
            </a:r>
          </a:p>
        </p:txBody>
      </p:sp>
      <p:sp>
        <p:nvSpPr>
          <p:cNvPr id="5" name="Slide Number Placeholder 4">
            <a:extLst>
              <a:ext uri="{FF2B5EF4-FFF2-40B4-BE49-F238E27FC236}">
                <a16:creationId xmlns:a16="http://schemas.microsoft.com/office/drawing/2014/main" id="{1979CE2C-DC90-4D45-9046-1C233E75C94D}"/>
              </a:ext>
            </a:extLst>
          </p:cNvPr>
          <p:cNvSpPr>
            <a:spLocks noGrp="1"/>
          </p:cNvSpPr>
          <p:nvPr>
            <p:ph type="sldNum" sz="quarter" idx="12"/>
          </p:nvPr>
        </p:nvSpPr>
        <p:spPr/>
        <p:txBody>
          <a:bodyPr/>
          <a:lstStyle/>
          <a:p>
            <a:fld id="{CB50D7E4-0B4D-401D-B70A-3197AF0BC44C}" type="slidenum">
              <a:rPr lang="en-IN" smtClean="0"/>
              <a:t>14</a:t>
            </a:fld>
            <a:endParaRPr lang="en-IN"/>
          </a:p>
        </p:txBody>
      </p:sp>
      <p:pic>
        <p:nvPicPr>
          <p:cNvPr id="6146" name="Picture 2" descr="Motivational Wallpapers on WallpaperDog">
            <a:extLst>
              <a:ext uri="{FF2B5EF4-FFF2-40B4-BE49-F238E27FC236}">
                <a16:creationId xmlns:a16="http://schemas.microsoft.com/office/drawing/2014/main" id="{28ECD410-65C8-4AE1-A6CC-E5A8F7BD5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815" y="1967375"/>
            <a:ext cx="7755385" cy="4362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04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3313-547E-4B8A-840E-0538AE5DF790}"/>
              </a:ext>
            </a:extLst>
          </p:cNvPr>
          <p:cNvSpPr>
            <a:spLocks noGrp="1"/>
          </p:cNvSpPr>
          <p:nvPr>
            <p:ph type="title"/>
          </p:nvPr>
        </p:nvSpPr>
        <p:spPr/>
        <p:txBody>
          <a:bodyPr/>
          <a:lstStyle/>
          <a:p>
            <a:r>
              <a:rPr lang="en-US" b="1" u="sng" dirty="0">
                <a:solidFill>
                  <a:schemeClr val="accent2">
                    <a:lumMod val="75000"/>
                  </a:schemeClr>
                </a:solidFill>
              </a:rPr>
              <a:t>Problem statement</a:t>
            </a:r>
            <a:r>
              <a:rPr lang="en-US" b="1" dirty="0">
                <a:solidFill>
                  <a:schemeClr val="accent2">
                    <a:lumMod val="75000"/>
                  </a:schemeClr>
                </a:solidFill>
              </a:rPr>
              <a:t> :</a:t>
            </a:r>
            <a:endParaRPr lang="en-IN" dirty="0"/>
          </a:p>
        </p:txBody>
      </p:sp>
      <p:sp>
        <p:nvSpPr>
          <p:cNvPr id="3" name="Content Placeholder 2">
            <a:extLst>
              <a:ext uri="{FF2B5EF4-FFF2-40B4-BE49-F238E27FC236}">
                <a16:creationId xmlns:a16="http://schemas.microsoft.com/office/drawing/2014/main" id="{E8CE5BB8-65CA-4021-8C28-AC587DA4FD74}"/>
              </a:ext>
            </a:extLst>
          </p:cNvPr>
          <p:cNvSpPr>
            <a:spLocks noGrp="1"/>
          </p:cNvSpPr>
          <p:nvPr>
            <p:ph idx="1"/>
          </p:nvPr>
        </p:nvSpPr>
        <p:spPr>
          <a:xfrm>
            <a:off x="838200" y="2141537"/>
            <a:ext cx="10515600" cy="3626965"/>
          </a:xfrm>
        </p:spPr>
        <p:txBody>
          <a:bodyPr/>
          <a:lstStyle/>
          <a:p>
            <a:r>
              <a:rPr lang="en-US" b="0" i="0" dirty="0">
                <a:solidFill>
                  <a:srgbClr val="292929"/>
                </a:solidFill>
                <a:effectLst/>
                <a:latin typeface="charter"/>
              </a:rPr>
              <a:t>Build a system that can correctly identify American Sign Language signs that corresponds to the hand gestures.</a:t>
            </a:r>
            <a:endParaRPr lang="en-IN" dirty="0">
              <a:latin typeface="Inter"/>
            </a:endParaRPr>
          </a:p>
        </p:txBody>
      </p:sp>
      <p:sp>
        <p:nvSpPr>
          <p:cNvPr id="4" name="Date Placeholder 3">
            <a:extLst>
              <a:ext uri="{FF2B5EF4-FFF2-40B4-BE49-F238E27FC236}">
                <a16:creationId xmlns:a16="http://schemas.microsoft.com/office/drawing/2014/main" id="{27AA2BE6-C8DE-4336-8D76-EC66AED3F469}"/>
              </a:ext>
            </a:extLst>
          </p:cNvPr>
          <p:cNvSpPr>
            <a:spLocks noGrp="1"/>
          </p:cNvSpPr>
          <p:nvPr>
            <p:ph type="dt" sz="half" idx="10"/>
          </p:nvPr>
        </p:nvSpPr>
        <p:spPr/>
        <p:txBody>
          <a:bodyPr/>
          <a:lstStyle/>
          <a:p>
            <a:r>
              <a:rPr lang="en-US"/>
              <a:t>20-04-2022</a:t>
            </a:r>
            <a:endParaRPr lang="en-IN"/>
          </a:p>
        </p:txBody>
      </p:sp>
      <p:sp>
        <p:nvSpPr>
          <p:cNvPr id="5" name="Footer Placeholder 4">
            <a:extLst>
              <a:ext uri="{FF2B5EF4-FFF2-40B4-BE49-F238E27FC236}">
                <a16:creationId xmlns:a16="http://schemas.microsoft.com/office/drawing/2014/main" id="{EEA74DB5-019F-4F08-B35F-3F493682D19C}"/>
              </a:ext>
            </a:extLst>
          </p:cNvPr>
          <p:cNvSpPr>
            <a:spLocks noGrp="1"/>
          </p:cNvSpPr>
          <p:nvPr>
            <p:ph type="ftr" sz="quarter" idx="11"/>
          </p:nvPr>
        </p:nvSpPr>
        <p:spPr/>
        <p:txBody>
          <a:bodyPr/>
          <a:lstStyle/>
          <a:p>
            <a:r>
              <a:rPr lang="en-IN"/>
              <a:t>Yash Mangukiya              ymangukiya7164@gmail.com</a:t>
            </a:r>
          </a:p>
        </p:txBody>
      </p:sp>
      <p:sp>
        <p:nvSpPr>
          <p:cNvPr id="6" name="Slide Number Placeholder 5">
            <a:extLst>
              <a:ext uri="{FF2B5EF4-FFF2-40B4-BE49-F238E27FC236}">
                <a16:creationId xmlns:a16="http://schemas.microsoft.com/office/drawing/2014/main" id="{C55DC540-4AF7-4022-AA7B-436FBE2F591C}"/>
              </a:ext>
            </a:extLst>
          </p:cNvPr>
          <p:cNvSpPr>
            <a:spLocks noGrp="1"/>
          </p:cNvSpPr>
          <p:nvPr>
            <p:ph type="sldNum" sz="quarter" idx="12"/>
          </p:nvPr>
        </p:nvSpPr>
        <p:spPr/>
        <p:txBody>
          <a:bodyPr/>
          <a:lstStyle/>
          <a:p>
            <a:fld id="{C431EE33-8936-405B-9ED8-19983F7655C8}" type="slidenum">
              <a:rPr lang="en-IN" smtClean="0"/>
              <a:t>2</a:t>
            </a:fld>
            <a:endParaRPr lang="en-IN"/>
          </a:p>
        </p:txBody>
      </p:sp>
    </p:spTree>
    <p:extLst>
      <p:ext uri="{BB962C8B-B14F-4D97-AF65-F5344CB8AC3E}">
        <p14:creationId xmlns:p14="http://schemas.microsoft.com/office/powerpoint/2010/main" val="26178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5DFB8F-D663-43F7-B41A-81BEB79BB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495" y="1185549"/>
            <a:ext cx="6335009" cy="4486901"/>
          </a:xfrm>
          <a:prstGeom prst="rect">
            <a:avLst/>
          </a:prstGeom>
        </p:spPr>
      </p:pic>
      <p:sp>
        <p:nvSpPr>
          <p:cNvPr id="4" name="Date Placeholder 3">
            <a:extLst>
              <a:ext uri="{FF2B5EF4-FFF2-40B4-BE49-F238E27FC236}">
                <a16:creationId xmlns:a16="http://schemas.microsoft.com/office/drawing/2014/main" id="{76133E23-3516-498E-BE20-21258039A4AE}"/>
              </a:ext>
            </a:extLst>
          </p:cNvPr>
          <p:cNvSpPr>
            <a:spLocks noGrp="1"/>
          </p:cNvSpPr>
          <p:nvPr>
            <p:ph type="dt" sz="half" idx="10"/>
          </p:nvPr>
        </p:nvSpPr>
        <p:spPr/>
        <p:txBody>
          <a:bodyPr/>
          <a:lstStyle/>
          <a:p>
            <a:r>
              <a:rPr lang="en-US"/>
              <a:t>20-04-2022</a:t>
            </a:r>
            <a:endParaRPr lang="en-IN"/>
          </a:p>
        </p:txBody>
      </p:sp>
      <p:sp>
        <p:nvSpPr>
          <p:cNvPr id="5" name="Footer Placeholder 4">
            <a:extLst>
              <a:ext uri="{FF2B5EF4-FFF2-40B4-BE49-F238E27FC236}">
                <a16:creationId xmlns:a16="http://schemas.microsoft.com/office/drawing/2014/main" id="{5E0F8148-ECFE-42F3-86AF-FBD7BF6A729A}"/>
              </a:ext>
            </a:extLst>
          </p:cNvPr>
          <p:cNvSpPr>
            <a:spLocks noGrp="1"/>
          </p:cNvSpPr>
          <p:nvPr>
            <p:ph type="ftr" sz="quarter" idx="11"/>
          </p:nvPr>
        </p:nvSpPr>
        <p:spPr/>
        <p:txBody>
          <a:bodyPr/>
          <a:lstStyle/>
          <a:p>
            <a:r>
              <a:rPr lang="en-IN"/>
              <a:t>Yash Mangukiya              ymangukiya7164@gmail.com</a:t>
            </a:r>
          </a:p>
        </p:txBody>
      </p:sp>
      <p:sp>
        <p:nvSpPr>
          <p:cNvPr id="6" name="Slide Number Placeholder 5">
            <a:extLst>
              <a:ext uri="{FF2B5EF4-FFF2-40B4-BE49-F238E27FC236}">
                <a16:creationId xmlns:a16="http://schemas.microsoft.com/office/drawing/2014/main" id="{894A7786-A05F-45F7-A308-268F3BCE906C}"/>
              </a:ext>
            </a:extLst>
          </p:cNvPr>
          <p:cNvSpPr>
            <a:spLocks noGrp="1"/>
          </p:cNvSpPr>
          <p:nvPr>
            <p:ph type="sldNum" sz="quarter" idx="12"/>
          </p:nvPr>
        </p:nvSpPr>
        <p:spPr/>
        <p:txBody>
          <a:bodyPr/>
          <a:lstStyle/>
          <a:p>
            <a:fld id="{C431EE33-8936-405B-9ED8-19983F7655C8}" type="slidenum">
              <a:rPr lang="en-IN" smtClean="0"/>
              <a:t>3</a:t>
            </a:fld>
            <a:endParaRPr lang="en-IN"/>
          </a:p>
        </p:txBody>
      </p:sp>
    </p:spTree>
    <p:extLst>
      <p:ext uri="{BB962C8B-B14F-4D97-AF65-F5344CB8AC3E}">
        <p14:creationId xmlns:p14="http://schemas.microsoft.com/office/powerpoint/2010/main" val="3338148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2B7D12-BAE8-481C-BBC0-D8DBA6AC1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3467" y="1099812"/>
            <a:ext cx="8345065" cy="4658375"/>
          </a:xfrm>
          <a:prstGeom prst="rect">
            <a:avLst/>
          </a:prstGeom>
        </p:spPr>
      </p:pic>
      <p:sp>
        <p:nvSpPr>
          <p:cNvPr id="4" name="Date Placeholder 3">
            <a:extLst>
              <a:ext uri="{FF2B5EF4-FFF2-40B4-BE49-F238E27FC236}">
                <a16:creationId xmlns:a16="http://schemas.microsoft.com/office/drawing/2014/main" id="{7B278D58-8D09-4E84-AAF6-7A0EEF0BD87F}"/>
              </a:ext>
            </a:extLst>
          </p:cNvPr>
          <p:cNvSpPr>
            <a:spLocks noGrp="1"/>
          </p:cNvSpPr>
          <p:nvPr>
            <p:ph type="dt" sz="half" idx="10"/>
          </p:nvPr>
        </p:nvSpPr>
        <p:spPr/>
        <p:txBody>
          <a:bodyPr/>
          <a:lstStyle/>
          <a:p>
            <a:r>
              <a:rPr lang="en-US"/>
              <a:t>20-04-2022</a:t>
            </a:r>
            <a:endParaRPr lang="en-IN"/>
          </a:p>
        </p:txBody>
      </p:sp>
      <p:sp>
        <p:nvSpPr>
          <p:cNvPr id="5" name="Footer Placeholder 4">
            <a:extLst>
              <a:ext uri="{FF2B5EF4-FFF2-40B4-BE49-F238E27FC236}">
                <a16:creationId xmlns:a16="http://schemas.microsoft.com/office/drawing/2014/main" id="{33B442B4-A471-4167-94DD-88C823AC6640}"/>
              </a:ext>
            </a:extLst>
          </p:cNvPr>
          <p:cNvSpPr>
            <a:spLocks noGrp="1"/>
          </p:cNvSpPr>
          <p:nvPr>
            <p:ph type="ftr" sz="quarter" idx="11"/>
          </p:nvPr>
        </p:nvSpPr>
        <p:spPr/>
        <p:txBody>
          <a:bodyPr/>
          <a:lstStyle/>
          <a:p>
            <a:r>
              <a:rPr lang="en-IN"/>
              <a:t>Yash Mangukiya              ymangukiya7164@gmail.com</a:t>
            </a:r>
          </a:p>
        </p:txBody>
      </p:sp>
      <p:sp>
        <p:nvSpPr>
          <p:cNvPr id="6" name="Slide Number Placeholder 5">
            <a:extLst>
              <a:ext uri="{FF2B5EF4-FFF2-40B4-BE49-F238E27FC236}">
                <a16:creationId xmlns:a16="http://schemas.microsoft.com/office/drawing/2014/main" id="{C416F362-9CE0-4A71-950C-FE48014827F4}"/>
              </a:ext>
            </a:extLst>
          </p:cNvPr>
          <p:cNvSpPr>
            <a:spLocks noGrp="1"/>
          </p:cNvSpPr>
          <p:nvPr>
            <p:ph type="sldNum" sz="quarter" idx="12"/>
          </p:nvPr>
        </p:nvSpPr>
        <p:spPr/>
        <p:txBody>
          <a:bodyPr/>
          <a:lstStyle/>
          <a:p>
            <a:fld id="{C431EE33-8936-405B-9ED8-19983F7655C8}" type="slidenum">
              <a:rPr lang="en-IN" smtClean="0"/>
              <a:t>4</a:t>
            </a:fld>
            <a:endParaRPr lang="en-IN"/>
          </a:p>
        </p:txBody>
      </p:sp>
    </p:spTree>
    <p:extLst>
      <p:ext uri="{BB962C8B-B14F-4D97-AF65-F5344CB8AC3E}">
        <p14:creationId xmlns:p14="http://schemas.microsoft.com/office/powerpoint/2010/main" val="2994420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0FA6F-3EF2-4747-BEAA-44AF50941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700" y="1186378"/>
            <a:ext cx="6734600" cy="4485244"/>
          </a:xfrm>
          <a:prstGeom prst="rect">
            <a:avLst/>
          </a:prstGeom>
        </p:spPr>
      </p:pic>
      <p:sp>
        <p:nvSpPr>
          <p:cNvPr id="4" name="Date Placeholder 3">
            <a:extLst>
              <a:ext uri="{FF2B5EF4-FFF2-40B4-BE49-F238E27FC236}">
                <a16:creationId xmlns:a16="http://schemas.microsoft.com/office/drawing/2014/main" id="{C4972E75-D0D2-431D-8B50-D1259A884A7F}"/>
              </a:ext>
            </a:extLst>
          </p:cNvPr>
          <p:cNvSpPr>
            <a:spLocks noGrp="1"/>
          </p:cNvSpPr>
          <p:nvPr>
            <p:ph type="dt" sz="half" idx="10"/>
          </p:nvPr>
        </p:nvSpPr>
        <p:spPr/>
        <p:txBody>
          <a:bodyPr/>
          <a:lstStyle/>
          <a:p>
            <a:r>
              <a:rPr lang="en-US"/>
              <a:t>20-04-2022</a:t>
            </a:r>
            <a:endParaRPr lang="en-IN"/>
          </a:p>
        </p:txBody>
      </p:sp>
      <p:sp>
        <p:nvSpPr>
          <p:cNvPr id="5" name="Footer Placeholder 4">
            <a:extLst>
              <a:ext uri="{FF2B5EF4-FFF2-40B4-BE49-F238E27FC236}">
                <a16:creationId xmlns:a16="http://schemas.microsoft.com/office/drawing/2014/main" id="{B82C54C3-1C67-4B2B-BBCA-AA91AD11FDF7}"/>
              </a:ext>
            </a:extLst>
          </p:cNvPr>
          <p:cNvSpPr>
            <a:spLocks noGrp="1"/>
          </p:cNvSpPr>
          <p:nvPr>
            <p:ph type="ftr" sz="quarter" idx="11"/>
          </p:nvPr>
        </p:nvSpPr>
        <p:spPr/>
        <p:txBody>
          <a:bodyPr/>
          <a:lstStyle/>
          <a:p>
            <a:r>
              <a:rPr lang="en-IN"/>
              <a:t>Yash Mangukiya              ymangukiya7164@gmail.com</a:t>
            </a:r>
          </a:p>
        </p:txBody>
      </p:sp>
      <p:sp>
        <p:nvSpPr>
          <p:cNvPr id="6" name="Slide Number Placeholder 5">
            <a:extLst>
              <a:ext uri="{FF2B5EF4-FFF2-40B4-BE49-F238E27FC236}">
                <a16:creationId xmlns:a16="http://schemas.microsoft.com/office/drawing/2014/main" id="{CB0DF953-5F6B-44AC-B0CB-3FD74B76B65E}"/>
              </a:ext>
            </a:extLst>
          </p:cNvPr>
          <p:cNvSpPr>
            <a:spLocks noGrp="1"/>
          </p:cNvSpPr>
          <p:nvPr>
            <p:ph type="sldNum" sz="quarter" idx="12"/>
          </p:nvPr>
        </p:nvSpPr>
        <p:spPr/>
        <p:txBody>
          <a:bodyPr/>
          <a:lstStyle/>
          <a:p>
            <a:fld id="{C431EE33-8936-405B-9ED8-19983F7655C8}" type="slidenum">
              <a:rPr lang="en-IN" smtClean="0"/>
              <a:t>5</a:t>
            </a:fld>
            <a:endParaRPr lang="en-IN"/>
          </a:p>
        </p:txBody>
      </p:sp>
    </p:spTree>
    <p:extLst>
      <p:ext uri="{BB962C8B-B14F-4D97-AF65-F5344CB8AC3E}">
        <p14:creationId xmlns:p14="http://schemas.microsoft.com/office/powerpoint/2010/main" val="621159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4697-B6E7-4AAF-8B1F-F868D97FE296}"/>
              </a:ext>
            </a:extLst>
          </p:cNvPr>
          <p:cNvSpPr>
            <a:spLocks noGrp="1"/>
          </p:cNvSpPr>
          <p:nvPr>
            <p:ph type="title"/>
          </p:nvPr>
        </p:nvSpPr>
        <p:spPr/>
        <p:txBody>
          <a:bodyPr/>
          <a:lstStyle/>
          <a:p>
            <a:r>
              <a:rPr lang="en-US" b="1" u="sng" dirty="0">
                <a:solidFill>
                  <a:schemeClr val="accent2">
                    <a:lumMod val="75000"/>
                  </a:schemeClr>
                </a:solidFill>
              </a:rPr>
              <a:t>Count of alphabet</a:t>
            </a:r>
            <a:r>
              <a:rPr lang="en-US" b="1" dirty="0">
                <a:solidFill>
                  <a:schemeClr val="accent2">
                    <a:lumMod val="75000"/>
                  </a:schemeClr>
                </a:solidFill>
              </a:rPr>
              <a:t> :</a:t>
            </a:r>
            <a:endParaRPr lang="en-IN" dirty="0"/>
          </a:p>
        </p:txBody>
      </p:sp>
      <p:pic>
        <p:nvPicPr>
          <p:cNvPr id="3076" name="Picture 4">
            <a:extLst>
              <a:ext uri="{FF2B5EF4-FFF2-40B4-BE49-F238E27FC236}">
                <a16:creationId xmlns:a16="http://schemas.microsoft.com/office/drawing/2014/main" id="{38FAA6AB-F3A3-4D5B-B581-8F8B4D3CD9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19730"/>
            <a:ext cx="5171983" cy="354650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5813CB3-10C2-4D09-8C0E-6E5F46FF64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817" y="1150099"/>
            <a:ext cx="5171983" cy="5045021"/>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8F252E8A-C89D-41BE-8862-B3446FA10380}"/>
              </a:ext>
            </a:extLst>
          </p:cNvPr>
          <p:cNvSpPr>
            <a:spLocks noGrp="1"/>
          </p:cNvSpPr>
          <p:nvPr>
            <p:ph type="dt" sz="half" idx="10"/>
          </p:nvPr>
        </p:nvSpPr>
        <p:spPr/>
        <p:txBody>
          <a:bodyPr/>
          <a:lstStyle/>
          <a:p>
            <a:r>
              <a:rPr lang="en-US"/>
              <a:t>20-04-2022</a:t>
            </a:r>
            <a:endParaRPr lang="en-IN"/>
          </a:p>
        </p:txBody>
      </p:sp>
      <p:sp>
        <p:nvSpPr>
          <p:cNvPr id="6" name="Footer Placeholder 5">
            <a:extLst>
              <a:ext uri="{FF2B5EF4-FFF2-40B4-BE49-F238E27FC236}">
                <a16:creationId xmlns:a16="http://schemas.microsoft.com/office/drawing/2014/main" id="{6988BDF9-13A7-49C1-917D-9C9760315AA3}"/>
              </a:ext>
            </a:extLst>
          </p:cNvPr>
          <p:cNvSpPr>
            <a:spLocks noGrp="1"/>
          </p:cNvSpPr>
          <p:nvPr>
            <p:ph type="ftr" sz="quarter" idx="11"/>
          </p:nvPr>
        </p:nvSpPr>
        <p:spPr/>
        <p:txBody>
          <a:bodyPr/>
          <a:lstStyle/>
          <a:p>
            <a:r>
              <a:rPr lang="en-IN"/>
              <a:t>Yash Mangukiya              ymangukiya7164@gmail.com</a:t>
            </a:r>
          </a:p>
        </p:txBody>
      </p:sp>
      <p:sp>
        <p:nvSpPr>
          <p:cNvPr id="7" name="Slide Number Placeholder 6">
            <a:extLst>
              <a:ext uri="{FF2B5EF4-FFF2-40B4-BE49-F238E27FC236}">
                <a16:creationId xmlns:a16="http://schemas.microsoft.com/office/drawing/2014/main" id="{2C3CC614-68BD-44BC-9C52-96C25999290F}"/>
              </a:ext>
            </a:extLst>
          </p:cNvPr>
          <p:cNvSpPr>
            <a:spLocks noGrp="1"/>
          </p:cNvSpPr>
          <p:nvPr>
            <p:ph type="sldNum" sz="quarter" idx="12"/>
          </p:nvPr>
        </p:nvSpPr>
        <p:spPr/>
        <p:txBody>
          <a:bodyPr/>
          <a:lstStyle/>
          <a:p>
            <a:fld id="{C431EE33-8936-405B-9ED8-19983F7655C8}" type="slidenum">
              <a:rPr lang="en-IN" smtClean="0"/>
              <a:t>6</a:t>
            </a:fld>
            <a:endParaRPr lang="en-IN"/>
          </a:p>
        </p:txBody>
      </p:sp>
    </p:spTree>
    <p:extLst>
      <p:ext uri="{BB962C8B-B14F-4D97-AF65-F5344CB8AC3E}">
        <p14:creationId xmlns:p14="http://schemas.microsoft.com/office/powerpoint/2010/main" val="41504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F4A0-1DA0-4AFC-B04F-0FAA915E2EDD}"/>
              </a:ext>
            </a:extLst>
          </p:cNvPr>
          <p:cNvSpPr>
            <a:spLocks noGrp="1"/>
          </p:cNvSpPr>
          <p:nvPr>
            <p:ph type="title"/>
          </p:nvPr>
        </p:nvSpPr>
        <p:spPr/>
        <p:txBody>
          <a:bodyPr/>
          <a:lstStyle/>
          <a:p>
            <a:r>
              <a:rPr lang="en-US" b="1" u="sng" dirty="0">
                <a:solidFill>
                  <a:schemeClr val="accent2">
                    <a:lumMod val="75000"/>
                  </a:schemeClr>
                </a:solidFill>
              </a:rPr>
              <a:t>Pie chart</a:t>
            </a:r>
            <a:r>
              <a:rPr lang="en-US" b="1" dirty="0">
                <a:solidFill>
                  <a:schemeClr val="accent2">
                    <a:lumMod val="75000"/>
                  </a:schemeClr>
                </a:solidFill>
              </a:rPr>
              <a:t> :</a:t>
            </a:r>
            <a:endParaRPr lang="en-IN" dirty="0"/>
          </a:p>
        </p:txBody>
      </p:sp>
      <p:pic>
        <p:nvPicPr>
          <p:cNvPr id="3" name="Picture 2">
            <a:extLst>
              <a:ext uri="{FF2B5EF4-FFF2-40B4-BE49-F238E27FC236}">
                <a16:creationId xmlns:a16="http://schemas.microsoft.com/office/drawing/2014/main" id="{5F34D566-78C1-4D53-A070-42BC0A7E2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262" y="1584721"/>
            <a:ext cx="8591952" cy="4588784"/>
          </a:xfrm>
          <a:prstGeom prst="rect">
            <a:avLst/>
          </a:prstGeom>
        </p:spPr>
      </p:pic>
      <p:sp>
        <p:nvSpPr>
          <p:cNvPr id="6" name="Date Placeholder 5">
            <a:extLst>
              <a:ext uri="{FF2B5EF4-FFF2-40B4-BE49-F238E27FC236}">
                <a16:creationId xmlns:a16="http://schemas.microsoft.com/office/drawing/2014/main" id="{4746823E-AD21-4E71-A493-74C37C84FF17}"/>
              </a:ext>
            </a:extLst>
          </p:cNvPr>
          <p:cNvSpPr>
            <a:spLocks noGrp="1"/>
          </p:cNvSpPr>
          <p:nvPr>
            <p:ph type="dt" sz="half" idx="10"/>
          </p:nvPr>
        </p:nvSpPr>
        <p:spPr/>
        <p:txBody>
          <a:bodyPr/>
          <a:lstStyle/>
          <a:p>
            <a:r>
              <a:rPr lang="en-US"/>
              <a:t>20-04-2022</a:t>
            </a:r>
            <a:endParaRPr lang="en-IN"/>
          </a:p>
        </p:txBody>
      </p:sp>
      <p:sp>
        <p:nvSpPr>
          <p:cNvPr id="7" name="Footer Placeholder 6">
            <a:extLst>
              <a:ext uri="{FF2B5EF4-FFF2-40B4-BE49-F238E27FC236}">
                <a16:creationId xmlns:a16="http://schemas.microsoft.com/office/drawing/2014/main" id="{3F687FA7-AB33-45AC-8773-0C7135BCA8FF}"/>
              </a:ext>
            </a:extLst>
          </p:cNvPr>
          <p:cNvSpPr>
            <a:spLocks noGrp="1"/>
          </p:cNvSpPr>
          <p:nvPr>
            <p:ph type="ftr" sz="quarter" idx="11"/>
          </p:nvPr>
        </p:nvSpPr>
        <p:spPr/>
        <p:txBody>
          <a:bodyPr/>
          <a:lstStyle/>
          <a:p>
            <a:r>
              <a:rPr lang="en-IN"/>
              <a:t>Yash Mangukiya              ymangukiya7164@gmail.com</a:t>
            </a:r>
          </a:p>
        </p:txBody>
      </p:sp>
      <p:sp>
        <p:nvSpPr>
          <p:cNvPr id="8" name="Slide Number Placeholder 7">
            <a:extLst>
              <a:ext uri="{FF2B5EF4-FFF2-40B4-BE49-F238E27FC236}">
                <a16:creationId xmlns:a16="http://schemas.microsoft.com/office/drawing/2014/main" id="{B12F650C-D09C-48C3-A77F-587F3908EB5B}"/>
              </a:ext>
            </a:extLst>
          </p:cNvPr>
          <p:cNvSpPr>
            <a:spLocks noGrp="1"/>
          </p:cNvSpPr>
          <p:nvPr>
            <p:ph type="sldNum" sz="quarter" idx="12"/>
          </p:nvPr>
        </p:nvSpPr>
        <p:spPr/>
        <p:txBody>
          <a:bodyPr/>
          <a:lstStyle/>
          <a:p>
            <a:fld id="{C431EE33-8936-405B-9ED8-19983F7655C8}" type="slidenum">
              <a:rPr lang="en-IN" smtClean="0"/>
              <a:t>7</a:t>
            </a:fld>
            <a:endParaRPr lang="en-IN"/>
          </a:p>
        </p:txBody>
      </p:sp>
      <p:pic>
        <p:nvPicPr>
          <p:cNvPr id="10" name="Picture 9">
            <a:extLst>
              <a:ext uri="{FF2B5EF4-FFF2-40B4-BE49-F238E27FC236}">
                <a16:creationId xmlns:a16="http://schemas.microsoft.com/office/drawing/2014/main" id="{2373A385-C2F3-4AFA-8F85-7AC1DBB484E6}"/>
              </a:ext>
            </a:extLst>
          </p:cNvPr>
          <p:cNvPicPr>
            <a:picLocks noChangeAspect="1"/>
          </p:cNvPicPr>
          <p:nvPr/>
        </p:nvPicPr>
        <p:blipFill>
          <a:blip r:embed="rId3"/>
          <a:stretch>
            <a:fillRect/>
          </a:stretch>
        </p:blipFill>
        <p:spPr>
          <a:xfrm>
            <a:off x="8953624" y="1610642"/>
            <a:ext cx="438211" cy="4401164"/>
          </a:xfrm>
          <a:prstGeom prst="rect">
            <a:avLst/>
          </a:prstGeom>
        </p:spPr>
      </p:pic>
    </p:spTree>
    <p:extLst>
      <p:ext uri="{BB962C8B-B14F-4D97-AF65-F5344CB8AC3E}">
        <p14:creationId xmlns:p14="http://schemas.microsoft.com/office/powerpoint/2010/main" val="1681857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2874-DE2D-4AFC-BD03-C3B223DC98A3}"/>
              </a:ext>
            </a:extLst>
          </p:cNvPr>
          <p:cNvSpPr>
            <a:spLocks noGrp="1"/>
          </p:cNvSpPr>
          <p:nvPr>
            <p:ph type="title"/>
          </p:nvPr>
        </p:nvSpPr>
        <p:spPr/>
        <p:txBody>
          <a:bodyPr/>
          <a:lstStyle/>
          <a:p>
            <a:r>
              <a:rPr lang="en-US" b="1" u="sng" dirty="0">
                <a:solidFill>
                  <a:schemeClr val="accent2">
                    <a:lumMod val="75000"/>
                  </a:schemeClr>
                </a:solidFill>
              </a:rPr>
              <a:t>Model</a:t>
            </a:r>
            <a:r>
              <a:rPr lang="en-US" b="1" dirty="0">
                <a:solidFill>
                  <a:schemeClr val="accent2">
                    <a:lumMod val="75000"/>
                  </a:schemeClr>
                </a:solidFill>
              </a:rPr>
              <a:t> :</a:t>
            </a:r>
            <a:endParaRPr lang="en-IN" dirty="0"/>
          </a:p>
        </p:txBody>
      </p:sp>
      <p:pic>
        <p:nvPicPr>
          <p:cNvPr id="4" name="Picture 3">
            <a:extLst>
              <a:ext uri="{FF2B5EF4-FFF2-40B4-BE49-F238E27FC236}">
                <a16:creationId xmlns:a16="http://schemas.microsoft.com/office/drawing/2014/main" id="{F53A903D-18CB-4891-89CC-2BAE13487F15}"/>
              </a:ext>
            </a:extLst>
          </p:cNvPr>
          <p:cNvPicPr>
            <a:picLocks noChangeAspect="1"/>
          </p:cNvPicPr>
          <p:nvPr/>
        </p:nvPicPr>
        <p:blipFill>
          <a:blip r:embed="rId2"/>
          <a:stretch>
            <a:fillRect/>
          </a:stretch>
        </p:blipFill>
        <p:spPr>
          <a:xfrm>
            <a:off x="838200" y="2252498"/>
            <a:ext cx="10515600" cy="2353003"/>
          </a:xfrm>
          <a:prstGeom prst="rect">
            <a:avLst/>
          </a:prstGeom>
        </p:spPr>
      </p:pic>
      <p:sp>
        <p:nvSpPr>
          <p:cNvPr id="5" name="Date Placeholder 4">
            <a:extLst>
              <a:ext uri="{FF2B5EF4-FFF2-40B4-BE49-F238E27FC236}">
                <a16:creationId xmlns:a16="http://schemas.microsoft.com/office/drawing/2014/main" id="{BE7E6EF2-7018-450D-A5F9-F793ED185AFF}"/>
              </a:ext>
            </a:extLst>
          </p:cNvPr>
          <p:cNvSpPr>
            <a:spLocks noGrp="1"/>
          </p:cNvSpPr>
          <p:nvPr>
            <p:ph type="dt" sz="half" idx="10"/>
          </p:nvPr>
        </p:nvSpPr>
        <p:spPr/>
        <p:txBody>
          <a:bodyPr/>
          <a:lstStyle/>
          <a:p>
            <a:r>
              <a:rPr lang="en-US"/>
              <a:t>20-04-2022</a:t>
            </a:r>
            <a:endParaRPr lang="en-IN"/>
          </a:p>
        </p:txBody>
      </p:sp>
      <p:sp>
        <p:nvSpPr>
          <p:cNvPr id="6" name="Footer Placeholder 5">
            <a:extLst>
              <a:ext uri="{FF2B5EF4-FFF2-40B4-BE49-F238E27FC236}">
                <a16:creationId xmlns:a16="http://schemas.microsoft.com/office/drawing/2014/main" id="{9893D09D-2C1D-4F6E-BD77-97B106283107}"/>
              </a:ext>
            </a:extLst>
          </p:cNvPr>
          <p:cNvSpPr>
            <a:spLocks noGrp="1"/>
          </p:cNvSpPr>
          <p:nvPr>
            <p:ph type="ftr" sz="quarter" idx="11"/>
          </p:nvPr>
        </p:nvSpPr>
        <p:spPr/>
        <p:txBody>
          <a:bodyPr/>
          <a:lstStyle/>
          <a:p>
            <a:r>
              <a:rPr lang="en-IN"/>
              <a:t>Yash Mangukiya              ymangukiya7164@gmail.com</a:t>
            </a:r>
          </a:p>
        </p:txBody>
      </p:sp>
      <p:sp>
        <p:nvSpPr>
          <p:cNvPr id="7" name="Slide Number Placeholder 6">
            <a:extLst>
              <a:ext uri="{FF2B5EF4-FFF2-40B4-BE49-F238E27FC236}">
                <a16:creationId xmlns:a16="http://schemas.microsoft.com/office/drawing/2014/main" id="{7D930995-0507-413B-92D8-7478A5EB61B6}"/>
              </a:ext>
            </a:extLst>
          </p:cNvPr>
          <p:cNvSpPr>
            <a:spLocks noGrp="1"/>
          </p:cNvSpPr>
          <p:nvPr>
            <p:ph type="sldNum" sz="quarter" idx="12"/>
          </p:nvPr>
        </p:nvSpPr>
        <p:spPr/>
        <p:txBody>
          <a:bodyPr/>
          <a:lstStyle/>
          <a:p>
            <a:fld id="{C431EE33-8936-405B-9ED8-19983F7655C8}" type="slidenum">
              <a:rPr lang="en-IN" smtClean="0"/>
              <a:t>8</a:t>
            </a:fld>
            <a:endParaRPr lang="en-IN"/>
          </a:p>
        </p:txBody>
      </p:sp>
    </p:spTree>
    <p:extLst>
      <p:ext uri="{BB962C8B-B14F-4D97-AF65-F5344CB8AC3E}">
        <p14:creationId xmlns:p14="http://schemas.microsoft.com/office/powerpoint/2010/main" val="366734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5EA0AB-7D75-4C90-B2B0-AB93ADC783A7}"/>
              </a:ext>
            </a:extLst>
          </p:cNvPr>
          <p:cNvPicPr>
            <a:picLocks noChangeAspect="1"/>
          </p:cNvPicPr>
          <p:nvPr/>
        </p:nvPicPr>
        <p:blipFill>
          <a:blip r:embed="rId2"/>
          <a:stretch>
            <a:fillRect/>
          </a:stretch>
        </p:blipFill>
        <p:spPr>
          <a:xfrm>
            <a:off x="2825670" y="685756"/>
            <a:ext cx="6540659" cy="5486487"/>
          </a:xfrm>
          <a:prstGeom prst="rect">
            <a:avLst/>
          </a:prstGeom>
        </p:spPr>
      </p:pic>
      <p:sp>
        <p:nvSpPr>
          <p:cNvPr id="5" name="Date Placeholder 4">
            <a:extLst>
              <a:ext uri="{FF2B5EF4-FFF2-40B4-BE49-F238E27FC236}">
                <a16:creationId xmlns:a16="http://schemas.microsoft.com/office/drawing/2014/main" id="{DE62E5C2-0ACF-4BD9-ABDC-73A434E87EF5}"/>
              </a:ext>
            </a:extLst>
          </p:cNvPr>
          <p:cNvSpPr>
            <a:spLocks noGrp="1"/>
          </p:cNvSpPr>
          <p:nvPr>
            <p:ph type="dt" sz="half" idx="10"/>
          </p:nvPr>
        </p:nvSpPr>
        <p:spPr/>
        <p:txBody>
          <a:bodyPr/>
          <a:lstStyle/>
          <a:p>
            <a:r>
              <a:rPr lang="en-US"/>
              <a:t>20-04-2022</a:t>
            </a:r>
            <a:endParaRPr lang="en-IN"/>
          </a:p>
        </p:txBody>
      </p:sp>
      <p:sp>
        <p:nvSpPr>
          <p:cNvPr id="6" name="Footer Placeholder 5">
            <a:extLst>
              <a:ext uri="{FF2B5EF4-FFF2-40B4-BE49-F238E27FC236}">
                <a16:creationId xmlns:a16="http://schemas.microsoft.com/office/drawing/2014/main" id="{4DE51FE8-55FA-43EA-A417-F3E522B73E7C}"/>
              </a:ext>
            </a:extLst>
          </p:cNvPr>
          <p:cNvSpPr>
            <a:spLocks noGrp="1"/>
          </p:cNvSpPr>
          <p:nvPr>
            <p:ph type="ftr" sz="quarter" idx="11"/>
          </p:nvPr>
        </p:nvSpPr>
        <p:spPr/>
        <p:txBody>
          <a:bodyPr/>
          <a:lstStyle/>
          <a:p>
            <a:r>
              <a:rPr lang="en-IN"/>
              <a:t>Yash Mangukiya              ymangukiya7164@gmail.com</a:t>
            </a:r>
          </a:p>
        </p:txBody>
      </p:sp>
      <p:sp>
        <p:nvSpPr>
          <p:cNvPr id="7" name="Slide Number Placeholder 6">
            <a:extLst>
              <a:ext uri="{FF2B5EF4-FFF2-40B4-BE49-F238E27FC236}">
                <a16:creationId xmlns:a16="http://schemas.microsoft.com/office/drawing/2014/main" id="{E4210E2E-B97A-48B6-B0A4-996E23A853FE}"/>
              </a:ext>
            </a:extLst>
          </p:cNvPr>
          <p:cNvSpPr>
            <a:spLocks noGrp="1"/>
          </p:cNvSpPr>
          <p:nvPr>
            <p:ph type="sldNum" sz="quarter" idx="12"/>
          </p:nvPr>
        </p:nvSpPr>
        <p:spPr/>
        <p:txBody>
          <a:bodyPr/>
          <a:lstStyle/>
          <a:p>
            <a:fld id="{C431EE33-8936-405B-9ED8-19983F7655C8}" type="slidenum">
              <a:rPr lang="en-IN" smtClean="0"/>
              <a:t>9</a:t>
            </a:fld>
            <a:endParaRPr lang="en-IN"/>
          </a:p>
        </p:txBody>
      </p:sp>
    </p:spTree>
    <p:extLst>
      <p:ext uri="{BB962C8B-B14F-4D97-AF65-F5344CB8AC3E}">
        <p14:creationId xmlns:p14="http://schemas.microsoft.com/office/powerpoint/2010/main" val="2096255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441</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charter</vt:lpstr>
      <vt:lpstr>Inter</vt:lpstr>
      <vt:lpstr>Office Theme</vt:lpstr>
      <vt:lpstr>Sign Language MNIST</vt:lpstr>
      <vt:lpstr>Problem statement :</vt:lpstr>
      <vt:lpstr>PowerPoint Presentation</vt:lpstr>
      <vt:lpstr>PowerPoint Presentation</vt:lpstr>
      <vt:lpstr>PowerPoint Presentation</vt:lpstr>
      <vt:lpstr>Count of alphabet :</vt:lpstr>
      <vt:lpstr>Pie chart :</vt:lpstr>
      <vt:lpstr>Model :</vt:lpstr>
      <vt:lpstr>PowerPoint Presentation</vt:lpstr>
      <vt:lpstr>PowerPoint Presentation</vt:lpstr>
      <vt:lpstr>Accuracy :</vt:lpstr>
      <vt:lpstr>Conclusion :</vt:lpstr>
      <vt:lpstr>Applications :</vt:lpstr>
      <vt:lpstr>Thank You So Much…..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MNIST</dc:title>
  <dc:creator>Yash Mangukiya</dc:creator>
  <cp:lastModifiedBy>Yash Mangukiya</cp:lastModifiedBy>
  <cp:revision>4</cp:revision>
  <dcterms:created xsi:type="dcterms:W3CDTF">2022-04-28T06:19:48Z</dcterms:created>
  <dcterms:modified xsi:type="dcterms:W3CDTF">2022-04-28T13:17:33Z</dcterms:modified>
</cp:coreProperties>
</file>