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39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0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0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8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3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7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5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2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6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681" y="2444002"/>
            <a:ext cx="5455356" cy="942614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rgbClr val="0E659B"/>
                </a:solidFill>
              </a:rPr>
              <a:t>IBM Data Analyst Final Project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3107267" cy="999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Yash Movaliya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July,2024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 TRENDS - FINDINGS &amp; IMPLICATIONS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PostgreSQL and MongoDB are getting popular</a:t>
            </a:r>
            <a:endParaRPr lang="en-US" sz="2000" dirty="0"/>
          </a:p>
          <a:p>
            <a:r>
              <a:rPr lang="en-US" sz="2000" dirty="0" smtClean="0"/>
              <a:t>MySQL is being constant choice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Lack of interest in MS SQL Server and SQLite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https://github.com/YashMovaliya/IBM-Final-Project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3074" name="Picture 2" descr="A screenshot of a computer screen&#10;&#10;Description automatically genera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3022"/>
            <a:ext cx="9381067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098" name="Picture 2" descr="A screenshot of a graph&#10;&#10;Description automatically genera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1666"/>
            <a:ext cx="9629422" cy="474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5122" name="Picture 2" descr="A screenshot of a computer&#10;&#10;Description automatically genera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498777"/>
            <a:ext cx="9753599" cy="48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JavaScript is a widely used language and TypeScript is getting popular </a:t>
            </a:r>
            <a:endParaRPr lang="en-US" sz="2000" dirty="0"/>
          </a:p>
          <a:p>
            <a:r>
              <a:rPr lang="en-US" sz="2000" dirty="0" smtClean="0"/>
              <a:t>Over 90% of developers are young male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Young developers without post graduation on its majority</a:t>
            </a:r>
            <a:endParaRPr lang="en-US" sz="2000" dirty="0"/>
          </a:p>
          <a:p>
            <a:r>
              <a:rPr lang="en-US" sz="2000" dirty="0" smtClean="0"/>
              <a:t>JavaScript and TypeScript frameworks attracting more developers.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2514248"/>
            <a:ext cx="6809509" cy="2836686"/>
          </a:xfrm>
        </p:spPr>
        <p:txBody>
          <a:bodyPr>
            <a:normAutofit/>
          </a:bodyPr>
          <a:lstStyle/>
          <a:p>
            <a:r>
              <a:rPr lang="en-US" sz="2000" dirty="0"/>
              <a:t>Increasing women's participation in STEM is crucial to closing the significant gender gap in this field.</a:t>
            </a:r>
            <a:endParaRPr lang="en-US" sz="2000" dirty="0"/>
          </a:p>
          <a:p>
            <a:r>
              <a:rPr lang="en-US" sz="2000" dirty="0" smtClean="0"/>
              <a:t>There should be more tech job available in developing countries.</a:t>
            </a:r>
            <a:endParaRPr lang="en-US" sz="2000" dirty="0"/>
          </a:p>
          <a:p>
            <a:r>
              <a:rPr lang="en-US" sz="2000" dirty="0" smtClean="0"/>
              <a:t>Having knowledge of popular trends of different tools and technologies as a developer is demanding.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6146" name="Picture 2" descr="A graph with numbers and a bar&#10;&#10;Description automatically generat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708613"/>
            <a:ext cx="9355667" cy="44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5" y="1922985"/>
            <a:ext cx="10069330" cy="3886742"/>
          </a:xfrm>
        </p:spPr>
      </p:pic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606" y="3244334"/>
            <a:ext cx="1546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0800" y="3244334"/>
            <a:ext cx="6897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476858"/>
            <a:ext cx="7068725" cy="303988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Contextualization and data analysis.</a:t>
            </a:r>
            <a:endParaRPr lang="en-US" sz="2200" dirty="0"/>
          </a:p>
          <a:p>
            <a:r>
              <a:rPr lang="en-US" sz="2200" dirty="0" smtClean="0"/>
              <a:t>Methodology</a:t>
            </a:r>
            <a:endParaRPr lang="en-US" sz="2200" dirty="0"/>
          </a:p>
          <a:p>
            <a:pPr lvl="1"/>
            <a:r>
              <a:rPr lang="en-US" sz="1800" dirty="0" smtClean="0"/>
              <a:t>Data gathering </a:t>
            </a:r>
            <a:endParaRPr lang="en-US" sz="1800" dirty="0"/>
          </a:p>
          <a:p>
            <a:pPr lvl="1"/>
            <a:r>
              <a:rPr lang="en-US" sz="1800" dirty="0" smtClean="0"/>
              <a:t>Data analysis</a:t>
            </a:r>
            <a:endParaRPr lang="en-US" sz="1800" dirty="0"/>
          </a:p>
          <a:p>
            <a:pPr lvl="1"/>
            <a:r>
              <a:rPr lang="en-US" sz="1800" dirty="0" smtClean="0"/>
              <a:t>Data visualization</a:t>
            </a:r>
            <a:endParaRPr lang="en-US" sz="1800" dirty="0"/>
          </a:p>
          <a:p>
            <a:r>
              <a:rPr lang="en-US" sz="2200" dirty="0" smtClean="0"/>
              <a:t>Presentation of graphs showing result</a:t>
            </a:r>
            <a:endParaRPr lang="en-US" sz="2200" dirty="0"/>
          </a:p>
          <a:p>
            <a:r>
              <a:rPr lang="en-US" sz="2200" dirty="0" smtClean="0"/>
              <a:t>Discussion of findings and final conclusions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2548114"/>
            <a:ext cx="7068725" cy="264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This presentation utilized data from the 2019 Stack Overflow survey, IBM's website, and GitHub job postings to showcase current and future trends in technology skills.</a:t>
            </a:r>
            <a:endParaRPr lang="en-US" sz="1800" dirty="0"/>
          </a:p>
          <a:p>
            <a:r>
              <a:rPr lang="en-US" sz="1800" dirty="0"/>
              <a:t>The findings represent insights from approximately 90,000 respondents within the developer community.</a:t>
            </a:r>
            <a:endParaRPr lang="en-US" sz="1800" dirty="0"/>
          </a:p>
          <a:p>
            <a:r>
              <a:rPr lang="en-US" sz="1800" dirty="0" smtClean="0"/>
              <a:t>Provides insights </a:t>
            </a:r>
            <a:r>
              <a:rPr lang="en-US" sz="1800" dirty="0"/>
              <a:t>into the top 10 programming languages and databases currently in </a:t>
            </a:r>
            <a:r>
              <a:rPr lang="en-US" sz="1800" dirty="0" smtClean="0"/>
              <a:t>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7414" y="2367492"/>
            <a:ext cx="7068725" cy="241899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collection and explore the content</a:t>
            </a:r>
            <a:endParaRPr lang="en-US" sz="2200" dirty="0"/>
          </a:p>
          <a:p>
            <a:r>
              <a:rPr lang="en-US" sz="2200" dirty="0" smtClean="0"/>
              <a:t>Data Wrangling</a:t>
            </a:r>
            <a:endParaRPr lang="en-US" sz="2200" dirty="0"/>
          </a:p>
          <a:p>
            <a:r>
              <a:rPr lang="en-US" sz="2200" dirty="0" smtClean="0"/>
              <a:t>Data Analysis</a:t>
            </a:r>
            <a:endParaRPr lang="en-US" sz="2200" dirty="0"/>
          </a:p>
          <a:p>
            <a:r>
              <a:rPr lang="en-US" sz="2200" dirty="0" smtClean="0"/>
              <a:t>Data Visualization</a:t>
            </a:r>
            <a:endParaRPr lang="en-US" sz="2200" dirty="0"/>
          </a:p>
          <a:p>
            <a:pPr lvl="1"/>
            <a:r>
              <a:rPr lang="en-US" sz="1800" dirty="0" smtClean="0"/>
              <a:t>Distribution and comparison of data</a:t>
            </a:r>
            <a:endParaRPr lang="en-US" sz="1800" dirty="0"/>
          </a:p>
          <a:p>
            <a:pPr lvl="1"/>
            <a:r>
              <a:rPr lang="en-US" sz="1800" dirty="0" smtClean="0"/>
              <a:t>Dashboard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030" name="Picture 6" descr="A screen shot of a graph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1333"/>
            <a:ext cx="4873978" cy="410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graph with different colored bars&#10;&#10;Description automatically gen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201333"/>
            <a:ext cx="5407025" cy="39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JavaScript keeps going as a leading language</a:t>
            </a:r>
            <a:endParaRPr lang="en-US" sz="2000" dirty="0"/>
          </a:p>
          <a:p>
            <a:r>
              <a:rPr lang="en-US" sz="2000" dirty="0" smtClean="0"/>
              <a:t>Python and TypeScript are fast growing languages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Developer migrating from JavaScript to TypeScript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2050" name="Picture 2" descr="A graph of different colored bars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83" y="2190044"/>
            <a:ext cx="4917327" cy="398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graph of blue and green bars&#10;&#10;Description automatically gen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3902"/>
            <a:ext cx="52578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319</Words>
  <Application>Microsoft Office PowerPoint</Application>
  <PresentationFormat>Widescreen</PresentationFormat>
  <Paragraphs>97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IBM Data Analyst Final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Yash Movaliya</cp:lastModifiedBy>
  <cp:revision>30</cp:revision>
  <dcterms:created xsi:type="dcterms:W3CDTF">2020-10-28T18:29:43Z</dcterms:created>
  <dcterms:modified xsi:type="dcterms:W3CDTF">2024-08-12T04:17:05Z</dcterms:modified>
</cp:coreProperties>
</file>