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>
      <a:defRPr>
        <a:latin typeface="Calibri"/>
        <a:ea typeface="Calibri"/>
        <a:cs typeface="Calibri"/>
        <a:sym typeface="Calibri"/>
      </a:defRPr>
    </a:lvl6pPr>
    <a:lvl7pPr>
      <a:defRPr>
        <a:latin typeface="Calibri"/>
        <a:ea typeface="Calibri"/>
        <a:cs typeface="Calibri"/>
        <a:sym typeface="Calibri"/>
      </a:defRPr>
    </a:lvl7pPr>
    <a:lvl8pPr>
      <a:defRPr>
        <a:latin typeface="Calibri"/>
        <a:ea typeface="Calibri"/>
        <a:cs typeface="Calibri"/>
        <a:sym typeface="Calibri"/>
      </a:defRPr>
    </a:lvl8pPr>
    <a:lvl9pPr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D4CB"/>
          </a:solidFill>
        </a:fill>
      </a:tcStyle>
    </a:wholeTbl>
    <a:band2H>
      <a:tcTxStyle/>
      <a:tcStyle>
        <a:tcBdr/>
        <a:fill>
          <a:solidFill>
            <a:srgbClr val="F8EBE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615"/>
  </p:normalViewPr>
  <p:slideViewPr>
    <p:cSldViewPr>
      <p:cViewPr varScale="1">
        <p:scale>
          <a:sx n="119" d="100"/>
          <a:sy n="119" d="100"/>
        </p:scale>
        <p:origin x="3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362465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1pPr>
      <a:lvl2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2pPr>
      <a:lvl3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3pPr>
      <a:lvl4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4pPr>
      <a:lvl5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5pPr>
      <a:lvl6pPr indent="457200"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6pPr>
      <a:lvl7pPr indent="914400"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7pPr>
      <a:lvl8pPr indent="1371600"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8pPr>
      <a:lvl9pPr indent="1828800"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0" y="5619750"/>
            <a:ext cx="12192000" cy="1219200"/>
            <a:chOff x="0" y="0"/>
            <a:chExt cx="12192000" cy="1219200"/>
          </a:xfrm>
        </p:grpSpPr>
        <p:sp>
          <p:nvSpPr>
            <p:cNvPr id="10" name="Shape 10"/>
            <p:cNvSpPr/>
            <p:nvPr/>
          </p:nvSpPr>
          <p:spPr>
            <a:xfrm>
              <a:off x="0" y="0"/>
              <a:ext cx="12192000" cy="1219200"/>
            </a:xfrm>
            <a:prstGeom prst="rect">
              <a:avLst/>
            </a:prstGeom>
            <a:solidFill>
              <a:srgbClr val="FFD85B"/>
            </a:solidFill>
            <a:ln w="12700" cap="flat">
              <a:solidFill>
                <a:srgbClr val="41719C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2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404714"/>
              <a:ext cx="12192000" cy="409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 b="1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</a:t>
              </a:r>
              <a:r>
                <a:rPr sz="2200" b="1">
                  <a:latin typeface="Times New Roman"/>
                  <a:ea typeface="Times New Roman"/>
                  <a:cs typeface="Times New Roman"/>
                  <a:sym typeface="Times New Roman"/>
                </a:rPr>
                <a:t>DAYANANDA SAGAR COLLEGE OF ENGINEERING</a:t>
              </a:r>
            </a:p>
          </p:txBody>
        </p:sp>
      </p:grpSp>
      <p:sp>
        <p:nvSpPr>
          <p:cNvPr id="13" name="Shape 13"/>
          <p:cNvSpPr/>
          <p:nvPr/>
        </p:nvSpPr>
        <p:spPr>
          <a:xfrm>
            <a:off x="0" y="19050"/>
            <a:ext cx="1419225" cy="5600700"/>
          </a:xfrm>
          <a:prstGeom prst="rect">
            <a:avLst/>
          </a:prstGeom>
          <a:solidFill>
            <a:srgbClr val="44546A"/>
          </a:solidFill>
          <a:ln w="12700">
            <a:solidFill>
              <a:srgbClr val="41719C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883150"/>
            <a:ext cx="1866900" cy="1955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>
            <a:off x="1758000" y="-1"/>
            <a:ext cx="10176825" cy="6586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/>
            <a:endParaRPr lang="en-IN" sz="3200" b="1" dirty="0">
              <a:solidFill>
                <a:srgbClr val="333F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r>
              <a:rPr sz="3600" b="1" dirty="0">
                <a:solidFill>
                  <a:srgbClr val="33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Dayananda Sagar College of Engineering</a:t>
            </a:r>
          </a:p>
          <a:p>
            <a:pPr lvl="0" algn="ctr"/>
            <a:r>
              <a:rPr sz="3600" b="1" dirty="0">
                <a:solidFill>
                  <a:srgbClr val="333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r>
              <a:rPr sz="3200" dirty="0"/>
              <a:t>	</a:t>
            </a:r>
            <a:endParaRPr sz="2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endParaRPr sz="2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</a:t>
            </a:r>
            <a:b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2023-2024</a:t>
            </a:r>
          </a:p>
          <a:p>
            <a:pPr lvl="0" algn="l"/>
            <a:endParaRPr lang="en-US" sz="24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				</a:t>
            </a:r>
          </a:p>
          <a:p>
            <a:pPr lvl="0" algn="l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USN:</a:t>
            </a:r>
          </a:p>
          <a:p>
            <a:pPr lvl="0" algn="l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the company:</a:t>
            </a:r>
            <a:b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endParaRPr sz="2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0" y="5619750"/>
            <a:ext cx="12192000" cy="1219200"/>
            <a:chOff x="0" y="0"/>
            <a:chExt cx="12192000" cy="1219200"/>
          </a:xfrm>
        </p:grpSpPr>
        <p:sp>
          <p:nvSpPr>
            <p:cNvPr id="10" name="Shape 10"/>
            <p:cNvSpPr/>
            <p:nvPr/>
          </p:nvSpPr>
          <p:spPr>
            <a:xfrm>
              <a:off x="0" y="0"/>
              <a:ext cx="12192000" cy="1219200"/>
            </a:xfrm>
            <a:prstGeom prst="rect">
              <a:avLst/>
            </a:prstGeom>
            <a:solidFill>
              <a:srgbClr val="FFD85B"/>
            </a:solidFill>
            <a:ln w="12700" cap="flat">
              <a:solidFill>
                <a:srgbClr val="41719C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2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404714"/>
              <a:ext cx="12192000" cy="409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 b="1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</a:t>
              </a:r>
              <a:r>
                <a:rPr sz="2200" b="1">
                  <a:latin typeface="Times New Roman"/>
                  <a:ea typeface="Times New Roman"/>
                  <a:cs typeface="Times New Roman"/>
                  <a:sym typeface="Times New Roman"/>
                </a:rPr>
                <a:t>DAYANANDA SAGAR COLLEGE OF ENGINEERING</a:t>
              </a:r>
            </a:p>
          </p:txBody>
        </p:sp>
      </p:grpSp>
      <p:sp>
        <p:nvSpPr>
          <p:cNvPr id="13" name="Shape 13"/>
          <p:cNvSpPr/>
          <p:nvPr/>
        </p:nvSpPr>
        <p:spPr>
          <a:xfrm>
            <a:off x="0" y="19050"/>
            <a:ext cx="1419225" cy="5600700"/>
          </a:xfrm>
          <a:prstGeom prst="rect">
            <a:avLst/>
          </a:prstGeom>
          <a:solidFill>
            <a:srgbClr val="44546A"/>
          </a:solidFill>
          <a:ln w="12700">
            <a:solidFill>
              <a:srgbClr val="41719C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883150"/>
            <a:ext cx="1866900" cy="19558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451D72-3CA6-1095-65FA-DD006E700040}"/>
              </a:ext>
            </a:extLst>
          </p:cNvPr>
          <p:cNvSpPr txBox="1"/>
          <p:nvPr/>
        </p:nvSpPr>
        <p:spPr>
          <a:xfrm>
            <a:off x="1600200" y="304800"/>
            <a:ext cx="10134600" cy="4755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					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CONTENTS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1. INTRODUCTION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2. OVERVIEW OF THE COMPANY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3. LITERATURE REVIEW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4. OBJECTIVE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5. METHODOLOGY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6. RESULT ANALYSIS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7. SNAPSHOTS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8. APPLICATIONS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127430156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0" y="5619750"/>
            <a:ext cx="12192000" cy="1219200"/>
            <a:chOff x="0" y="0"/>
            <a:chExt cx="12192000" cy="1219200"/>
          </a:xfrm>
        </p:grpSpPr>
        <p:sp>
          <p:nvSpPr>
            <p:cNvPr id="10" name="Shape 10"/>
            <p:cNvSpPr/>
            <p:nvPr/>
          </p:nvSpPr>
          <p:spPr>
            <a:xfrm>
              <a:off x="0" y="0"/>
              <a:ext cx="12192000" cy="1219200"/>
            </a:xfrm>
            <a:prstGeom prst="rect">
              <a:avLst/>
            </a:prstGeom>
            <a:solidFill>
              <a:srgbClr val="FFD85B"/>
            </a:solidFill>
            <a:ln w="12700" cap="flat">
              <a:solidFill>
                <a:srgbClr val="41719C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200"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404714"/>
              <a:ext cx="12192000" cy="409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 b="1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</a:t>
              </a:r>
              <a:r>
                <a:rPr sz="2200" b="1">
                  <a:latin typeface="Times New Roman"/>
                  <a:ea typeface="Times New Roman"/>
                  <a:cs typeface="Times New Roman"/>
                  <a:sym typeface="Times New Roman"/>
                </a:rPr>
                <a:t>DAYANANDA SAGAR COLLEGE OF ENGINEERING</a:t>
              </a:r>
            </a:p>
          </p:txBody>
        </p:sp>
      </p:grpSp>
      <p:sp>
        <p:nvSpPr>
          <p:cNvPr id="13" name="Shape 13"/>
          <p:cNvSpPr/>
          <p:nvPr/>
        </p:nvSpPr>
        <p:spPr>
          <a:xfrm>
            <a:off x="0" y="19050"/>
            <a:ext cx="1419225" cy="5600700"/>
          </a:xfrm>
          <a:prstGeom prst="rect">
            <a:avLst/>
          </a:prstGeom>
          <a:solidFill>
            <a:srgbClr val="44546A"/>
          </a:solidFill>
          <a:ln w="12700">
            <a:solidFill>
              <a:srgbClr val="41719C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883150"/>
            <a:ext cx="1866900" cy="19558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451D72-3CA6-1095-65FA-DD006E700040}"/>
              </a:ext>
            </a:extLst>
          </p:cNvPr>
          <p:cNvSpPr txBox="1"/>
          <p:nvPr/>
        </p:nvSpPr>
        <p:spPr>
          <a:xfrm>
            <a:off x="1600200" y="304800"/>
            <a:ext cx="101346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005851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94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 Neue</vt:lpstr>
      <vt:lpstr>Times New Roman</vt:lpstr>
      <vt:lpstr>Default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117</cp:revision>
  <dcterms:modified xsi:type="dcterms:W3CDTF">2024-04-05T08:09:43Z</dcterms:modified>
</cp:coreProperties>
</file>