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A63D2C4-F697-439E-9AF3-0DE536E06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Sales_Insight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B8C5C3D-9626-49AE-AAAB-8D49EFB5B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54FE-A09D-1BD0-274D-AA4E9BE9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75C8-6F55-7A3C-9EDC-BFBCF0A2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2" descr="Dashboard: Profit Analysis">
            <a:extLst>
              <a:ext uri="{FF2B5EF4-FFF2-40B4-BE49-F238E27FC236}">
                <a16:creationId xmlns:a16="http://schemas.microsoft.com/office/drawing/2014/main" id="{6B77A5BF-813B-BAC9-CF8B-FDDF6554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Sales_Insight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Yash Nawale</cp:lastModifiedBy>
  <cp:revision>1</cp:revision>
  <dcterms:created xsi:type="dcterms:W3CDTF">2024-06-21T19:32:26Z</dcterms:created>
  <dcterms:modified xsi:type="dcterms:W3CDTF">2024-06-22T10:32:02Z</dcterms:modified>
</cp:coreProperties>
</file>