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38FA7-6B09-4B2F-8518-DAFE07F715CD}"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162470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38FA7-6B09-4B2F-8518-DAFE07F715CD}"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282493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38FA7-6B09-4B2F-8518-DAFE07F715CD}"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374339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38FA7-6B09-4B2F-8518-DAFE07F715CD}"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105634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8FA7-6B09-4B2F-8518-DAFE07F715CD}"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29919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38FA7-6B09-4B2F-8518-DAFE07F715CD}" type="datetimeFigureOut">
              <a:rPr lang="en-US" smtClean="0"/>
              <a:t>12-Apr-16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379861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38FA7-6B09-4B2F-8518-DAFE07F715CD}" type="datetimeFigureOut">
              <a:rPr lang="en-US" smtClean="0"/>
              <a:t>12-Apr-16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120714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38FA7-6B09-4B2F-8518-DAFE07F715CD}" type="datetimeFigureOut">
              <a:rPr lang="en-US" smtClean="0"/>
              <a:t>12-Apr-16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21783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8FA7-6B09-4B2F-8518-DAFE07F715CD}" type="datetimeFigureOut">
              <a:rPr lang="en-US" smtClean="0"/>
              <a:t>12-Apr-16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148286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8FA7-6B09-4B2F-8518-DAFE07F715CD}" type="datetimeFigureOut">
              <a:rPr lang="en-US" smtClean="0"/>
              <a:t>12-Apr-16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128783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8FA7-6B09-4B2F-8518-DAFE07F715CD}" type="datetimeFigureOut">
              <a:rPr lang="en-US" smtClean="0"/>
              <a:t>12-Apr-16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E1874-2A7E-4A54-89BC-4A0144567F53}" type="slidenum">
              <a:rPr lang="en-US" smtClean="0"/>
              <a:t>‹#›</a:t>
            </a:fld>
            <a:endParaRPr lang="en-US"/>
          </a:p>
        </p:txBody>
      </p:sp>
    </p:spTree>
    <p:extLst>
      <p:ext uri="{BB962C8B-B14F-4D97-AF65-F5344CB8AC3E}">
        <p14:creationId xmlns:p14="http://schemas.microsoft.com/office/powerpoint/2010/main" val="41162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8FA7-6B09-4B2F-8518-DAFE07F715CD}" type="datetimeFigureOut">
              <a:rPr lang="en-US" smtClean="0"/>
              <a:t>12-Apr-16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E1874-2A7E-4A54-89BC-4A0144567F53}" type="slidenum">
              <a:rPr lang="en-US" smtClean="0"/>
              <a:t>‹#›</a:t>
            </a:fld>
            <a:endParaRPr lang="en-US"/>
          </a:p>
        </p:txBody>
      </p:sp>
    </p:spTree>
    <p:extLst>
      <p:ext uri="{BB962C8B-B14F-4D97-AF65-F5344CB8AC3E}">
        <p14:creationId xmlns:p14="http://schemas.microsoft.com/office/powerpoint/2010/main" val="2226740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647"/>
            <a:ext cx="9144000" cy="1440364"/>
          </a:xfrm>
        </p:spPr>
        <p:txBody>
          <a:bodyPr/>
          <a:lstStyle/>
          <a:p>
            <a:r>
              <a:rPr lang="en-US" b="1" u="sng" dirty="0" smtClean="0"/>
              <a:t>PHASE VOCODER</a:t>
            </a:r>
            <a:endParaRPr lang="en-US" b="1" u="sng" dirty="0"/>
          </a:p>
        </p:txBody>
      </p:sp>
      <p:sp>
        <p:nvSpPr>
          <p:cNvPr id="3" name="Subtitle 2"/>
          <p:cNvSpPr>
            <a:spLocks noGrp="1"/>
          </p:cNvSpPr>
          <p:nvPr>
            <p:ph type="subTitle" idx="1"/>
          </p:nvPr>
        </p:nvSpPr>
        <p:spPr>
          <a:xfrm>
            <a:off x="5727032" y="4889417"/>
            <a:ext cx="5763126" cy="1655762"/>
          </a:xfrm>
        </p:spPr>
        <p:txBody>
          <a:bodyPr>
            <a:normAutofit lnSpcReduction="10000"/>
          </a:bodyPr>
          <a:lstStyle/>
          <a:p>
            <a:r>
              <a:rPr lang="en-US" i="1" dirty="0" smtClean="0"/>
              <a:t>BY</a:t>
            </a:r>
          </a:p>
          <a:p>
            <a:r>
              <a:rPr lang="en-US" i="1" dirty="0" smtClean="0"/>
              <a:t>SHASHANK SHANTAM(54)</a:t>
            </a:r>
          </a:p>
          <a:p>
            <a:r>
              <a:rPr lang="en-US" i="1" dirty="0" smtClean="0"/>
              <a:t>SHRENIK NAMBIAR(61)</a:t>
            </a:r>
          </a:p>
          <a:p>
            <a:r>
              <a:rPr lang="en-US" i="1" dirty="0" smtClean="0"/>
              <a:t>YASH NEMA(62)</a:t>
            </a:r>
            <a:endParaRPr lang="en-US" i="1" dirty="0"/>
          </a:p>
        </p:txBody>
      </p:sp>
    </p:spTree>
    <p:extLst>
      <p:ext uri="{BB962C8B-B14F-4D97-AF65-F5344CB8AC3E}">
        <p14:creationId xmlns:p14="http://schemas.microsoft.com/office/powerpoint/2010/main" val="41436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A PHASE VOCODER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Phase </a:t>
            </a:r>
            <a:r>
              <a:rPr lang="en-US" dirty="0" err="1" smtClean="0"/>
              <a:t>vocoding</a:t>
            </a:r>
            <a:r>
              <a:rPr lang="en-US" dirty="0" smtClean="0"/>
              <a:t> is a form of </a:t>
            </a:r>
            <a:r>
              <a:rPr lang="en-US" b="1" dirty="0" smtClean="0"/>
              <a:t>synthesis by analysis</a:t>
            </a:r>
            <a:r>
              <a:rPr lang="en-US" dirty="0" smtClean="0"/>
              <a:t> in that a sound file is analyzed and is then </a:t>
            </a:r>
            <a:r>
              <a:rPr lang="en-US" b="1" dirty="0" smtClean="0"/>
              <a:t>resynthesized</a:t>
            </a:r>
            <a:r>
              <a:rPr lang="en-US" dirty="0" smtClean="0"/>
              <a:t> by the phase vocoder. The classic use of a phase vocoder is to stretch the original sound out in time without changing its original pitch. Other possible uses include compressing a sound in time without changing the original pitch or changing pitch without changing original time. Often a combination of the two (alterations of both pitch and time) is used </a:t>
            </a:r>
            <a:endParaRPr lang="en-US" dirty="0"/>
          </a:p>
        </p:txBody>
      </p:sp>
    </p:spTree>
    <p:extLst>
      <p:ext uri="{BB962C8B-B14F-4D97-AF65-F5344CB8AC3E}">
        <p14:creationId xmlns:p14="http://schemas.microsoft.com/office/powerpoint/2010/main" val="97072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thworks.com/help/releases/R2016a/examples/audio_product/PhaseVocoder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96" y="1078664"/>
            <a:ext cx="11342436" cy="517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02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Analysis parameters </a:t>
            </a:r>
            <a:r>
              <a:rPr lang="en-US" dirty="0" smtClean="0"/>
              <a:t/>
            </a:r>
            <a:br>
              <a:rPr lang="en-US" dirty="0" smtClean="0"/>
            </a:br>
            <a:endParaRPr lang="en-US" dirty="0"/>
          </a:p>
        </p:txBody>
      </p:sp>
      <p:sp>
        <p:nvSpPr>
          <p:cNvPr id="3" name="Content Placeholder 2"/>
          <p:cNvSpPr>
            <a:spLocks noGrp="1"/>
          </p:cNvSpPr>
          <p:nvPr>
            <p:ph idx="1"/>
          </p:nvPr>
        </p:nvSpPr>
        <p:spPr>
          <a:xfrm>
            <a:off x="838200" y="1825625"/>
            <a:ext cx="4804611" cy="4351338"/>
          </a:xfrm>
        </p:spPr>
        <p:txBody>
          <a:bodyPr/>
          <a:lstStyle/>
          <a:p>
            <a:r>
              <a:rPr lang="en-US" dirty="0" smtClean="0"/>
              <a:t>The first part of the process involves dividing a digital input signal into numerous </a:t>
            </a:r>
            <a:r>
              <a:rPr lang="en-US" b="1" dirty="0" smtClean="0"/>
              <a:t>time segments</a:t>
            </a:r>
            <a:r>
              <a:rPr lang="en-US" dirty="0" smtClean="0"/>
              <a:t> or blocks of samples and then multiplying those blocks by an envelope called a </a:t>
            </a:r>
            <a:r>
              <a:rPr lang="en-US" b="1" dirty="0" smtClean="0"/>
              <a:t>windowing function</a:t>
            </a:r>
            <a:r>
              <a:rPr lang="en-US" dirty="0" smtClean="0"/>
              <a:t>. The shape of these windows will have an effect on the weighting of the resultant analysis</a:t>
            </a:r>
          </a:p>
          <a:p>
            <a:endParaRPr lang="en-US" dirty="0"/>
          </a:p>
        </p:txBody>
      </p:sp>
      <p:pic>
        <p:nvPicPr>
          <p:cNvPr id="1026" name="Picture 2" descr="windowing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241" y="1149457"/>
            <a:ext cx="3959559" cy="511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9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695"/>
            <a:ext cx="10515600" cy="5912268"/>
          </a:xfrm>
        </p:spPr>
        <p:txBody>
          <a:bodyPr>
            <a:normAutofit/>
          </a:bodyPr>
          <a:lstStyle/>
          <a:p>
            <a:r>
              <a:rPr lang="en-US" dirty="0" smtClean="0"/>
              <a:t>Each window is then subjected to a form of spectral analysis called an </a:t>
            </a:r>
            <a:r>
              <a:rPr lang="en-US" b="1" dirty="0" smtClean="0"/>
              <a:t>STFT</a:t>
            </a:r>
            <a:r>
              <a:rPr lang="en-US" dirty="0" smtClean="0"/>
              <a:t>, or </a:t>
            </a:r>
            <a:r>
              <a:rPr lang="en-US" b="1" dirty="0" smtClean="0"/>
              <a:t>short-time Fourier transform.</a:t>
            </a:r>
            <a:r>
              <a:rPr lang="en-US" dirty="0" smtClean="0"/>
              <a:t> Each window is then subjected to a form of spectral analysis called an </a:t>
            </a:r>
            <a:r>
              <a:rPr lang="en-US" b="1" dirty="0" smtClean="0"/>
              <a:t>STFT</a:t>
            </a:r>
            <a:r>
              <a:rPr lang="en-US" dirty="0" smtClean="0"/>
              <a:t>, or </a:t>
            </a:r>
            <a:r>
              <a:rPr lang="en-US" b="1" dirty="0" smtClean="0"/>
              <a:t>short-time Fourier transform</a:t>
            </a:r>
          </a:p>
          <a:p>
            <a:r>
              <a:rPr lang="en-US" dirty="0" smtClean="0"/>
              <a:t>The output of the FFT is comprised of two sets of values for each window called a </a:t>
            </a:r>
            <a:r>
              <a:rPr lang="en-US" b="1" dirty="0" smtClean="0"/>
              <a:t>frame. </a:t>
            </a:r>
            <a:r>
              <a:rPr lang="en-US" dirty="0" smtClean="0"/>
              <a:t>The first set of data provides the magnitude or amplitude of each component frequency analyzed. The second set of data provides the initial phase value for each frequency band of analysis. For each given frequency therefore, its amplitude at the time of analysis can be quantified and its phase, which gives clues as to where in that band's range the pitch may actually lie.</a:t>
            </a:r>
          </a:p>
          <a:p>
            <a:r>
              <a:rPr lang="en-US" dirty="0" smtClean="0"/>
              <a:t>This sequence of operations of converting a signal to a combination of out-of-phase sinusoids is called heterodyning. </a:t>
            </a:r>
            <a:endParaRPr lang="en-US" dirty="0"/>
          </a:p>
        </p:txBody>
      </p:sp>
    </p:spTree>
    <p:extLst>
      <p:ext uri="{BB962C8B-B14F-4D97-AF65-F5344CB8AC3E}">
        <p14:creationId xmlns:p14="http://schemas.microsoft.com/office/powerpoint/2010/main" val="409864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047" y="1165976"/>
            <a:ext cx="7832558" cy="3470861"/>
          </a:xfrm>
          <a:prstGeom prst="rect">
            <a:avLst/>
          </a:prstGeom>
        </p:spPr>
      </p:pic>
    </p:spTree>
    <p:extLst>
      <p:ext uri="{BB962C8B-B14F-4D97-AF65-F5344CB8AC3E}">
        <p14:creationId xmlns:p14="http://schemas.microsoft.com/office/powerpoint/2010/main" val="393913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512" y="0"/>
            <a:ext cx="3533775" cy="3990975"/>
          </a:xfrm>
          <a:prstGeom prst="rect">
            <a:avLst/>
          </a:prstGeom>
        </p:spPr>
      </p:pic>
    </p:spTree>
    <p:extLst>
      <p:ext uri="{BB962C8B-B14F-4D97-AF65-F5344CB8AC3E}">
        <p14:creationId xmlns:p14="http://schemas.microsoft.com/office/powerpoint/2010/main" val="265473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68" y="136525"/>
            <a:ext cx="5803232" cy="838033"/>
          </a:xfrm>
        </p:spPr>
        <p:txBody>
          <a:bodyPr>
            <a:normAutofit fontScale="90000"/>
          </a:bodyPr>
          <a:lstStyle/>
          <a:p>
            <a:r>
              <a:rPr lang="en-US" b="1" dirty="0" smtClean="0"/>
              <a:t>Need for phase unwrapping</a:t>
            </a:r>
            <a:br>
              <a:rPr lang="en-US" b="1" dirty="0" smtClean="0"/>
            </a:br>
            <a:endParaRPr lang="en-US" dirty="0"/>
          </a:p>
        </p:txBody>
      </p:sp>
      <p:sp>
        <p:nvSpPr>
          <p:cNvPr id="3" name="Content Placeholder 2"/>
          <p:cNvSpPr>
            <a:spLocks noGrp="1"/>
          </p:cNvSpPr>
          <p:nvPr>
            <p:ph idx="1"/>
          </p:nvPr>
        </p:nvSpPr>
        <p:spPr>
          <a:xfrm>
            <a:off x="292768" y="709863"/>
            <a:ext cx="3677653" cy="5467100"/>
          </a:xfrm>
        </p:spPr>
        <p:txBody>
          <a:bodyPr/>
          <a:lstStyle/>
          <a:p>
            <a:endParaRPr lang="en-US" dirty="0"/>
          </a:p>
        </p:txBody>
      </p:sp>
      <p:pic>
        <p:nvPicPr>
          <p:cNvPr id="3086" name="Picture 14" descr="&#10;   &#10;    Figure 2 : continuous variation of the optical phase &#10;   &#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923" y="974557"/>
            <a:ext cx="3741045" cy="308485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10;   &#10;    Figure 3 : wrapped optical phase &#10;   &#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417" y="865470"/>
            <a:ext cx="3875004" cy="312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474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302</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PHASE VOCODER</vt:lpstr>
      <vt:lpstr>WHAT IS A PHASE VOCODER  </vt:lpstr>
      <vt:lpstr>PowerPoint Presentation</vt:lpstr>
      <vt:lpstr>Analysis parameters  </vt:lpstr>
      <vt:lpstr>PowerPoint Presentation</vt:lpstr>
      <vt:lpstr>PowerPoint Presentation</vt:lpstr>
      <vt:lpstr>PowerPoint Presentation</vt:lpstr>
      <vt:lpstr>Need for phase unwrapping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VOCODER</dc:title>
  <dc:creator>Yash Nema</dc:creator>
  <cp:lastModifiedBy>Yash Nema</cp:lastModifiedBy>
  <cp:revision>8</cp:revision>
  <dcterms:created xsi:type="dcterms:W3CDTF">2016-04-12T07:35:08Z</dcterms:created>
  <dcterms:modified xsi:type="dcterms:W3CDTF">2016-04-12T09:45:41Z</dcterms:modified>
</cp:coreProperties>
</file>