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a:pPr>
            <a:r>
              <a:t>Ensemble Methods for High-Performance Classification</a:t>
            </a:r>
          </a:p>
        </p:txBody>
      </p:sp>
      <p:sp>
        <p:nvSpPr>
          <p:cNvPr id="3" name="Subtitle 2"/>
          <p:cNvSpPr>
            <a:spLocks noGrp="1"/>
          </p:cNvSpPr>
          <p:nvPr>
            <p:ph type="subTitle" idx="1"/>
          </p:nvPr>
        </p:nvSpPr>
        <p:spPr/>
        <p:txBody>
          <a:bodyPr/>
          <a:lstStyle/>
          <a:p>
            <a:pPr>
              <a:defRPr sz="2800"/>
            </a:pPr>
            <a:r>
              <a:t>A Study on Adult Soft Tissue Sarcomas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It considers various ML techniques, including supervised learning methods such as Support Vector Machines (SVM), Random Forests, and Deep Learning Networks.</a:t>
            </a:r>
          </a:p>
          <a:p>
            <a:pPr>
              <a:spcAft>
                <a:spcPts val="1000"/>
              </a:spcAft>
              <a:defRPr sz="1800" b="0"/>
            </a:pPr>
            <a:r>
              <a:t>provides a comprehensive overview of the research area, including its background, methodology, literature review, objective, methodologies and results, and conclusion..</a:t>
            </a:r>
          </a:p>
          <a:p>
            <a:pPr>
              <a:spcAft>
                <a:spcPts val="1000"/>
              </a:spcAft>
              <a:defRPr sz="1800" b="0"/>
            </a:pPr>
            <a:r>
              <a:t>: Background: The traditional classification of sarcomas relies heavily on histopathological examination, which can be subjective and prone to errors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a:t>
            </a:r>
          </a:p>
        </p:txBody>
      </p:sp>
      <p:sp>
        <p:nvSpPr>
          <p:cNvPr id="3" name="Content Placeholder 2"/>
          <p:cNvSpPr>
            <a:spLocks noGrp="1"/>
          </p:cNvSpPr>
          <p:nvPr>
            <p:ph idx="1"/>
          </p:nvPr>
        </p:nvSpPr>
        <p:spPr/>
        <p:txBody>
          <a:bodyPr wrap="square">
            <a:spAutoFit/>
          </a:bodyPr>
          <a:lstStyle/>
          <a:p>
            <a:pPr>
              <a:spcAft>
                <a:spcPts val="1000"/>
              </a:spcAft>
              <a:defRPr sz="1800" b="0"/>
            </a:pPr>
            <a:r>
              <a:t>Histopathological examination is subjective and prone to errors, making accurate classification crucial for effective treatment.</a:t>
            </a:r>
          </a:p>
          <a:p>
            <a:pPr>
              <a:spcAft>
                <a:spcPts val="1000"/>
              </a:spcAft>
              <a:defRPr sz="1800" b="0"/>
            </a:pPr>
            <a:r>
              <a:t>Machine learning models can accurately classify sarcoma subtypes based on genomic profiles.</a:t>
            </a:r>
          </a:p>
          <a:p>
            <a:pPr>
              <a:spcAft>
                <a:spcPts val="1000"/>
              </a:spcAft>
              <a:defRPr sz="1800" b="0"/>
            </a:pPr>
            <a:r>
              <a:t>Machine learning models can identify complex patterns in genomic data and predict outcomes more accurately than conventional statistical techniques.</a:t>
            </a:r>
          </a:p>
          <a:p>
            <a:pPr>
              <a:spcAft>
                <a:spcPts val="1000"/>
              </a:spcAft>
              <a:defRPr sz="1800" b="0"/>
            </a:pPr>
            <a:r>
              <a:t>Genomic data integration improves understanding of biological diversity and underlying mechanisms of sarcomas.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 (contd.)</a:t>
            </a:r>
          </a:p>
        </p:txBody>
      </p:sp>
      <p:sp>
        <p:nvSpPr>
          <p:cNvPr id="3" name="Content Placeholder 2"/>
          <p:cNvSpPr>
            <a:spLocks noGrp="1"/>
          </p:cNvSpPr>
          <p:nvPr>
            <p:ph idx="1"/>
          </p:nvPr>
        </p:nvSpPr>
        <p:spPr/>
        <p:txBody>
          <a:bodyPr wrap="square">
            <a:spAutoFit/>
          </a:bodyPr>
          <a:lstStyle/>
          <a:p>
            <a:pPr>
              <a:spcAft>
                <a:spcPts val="1000"/>
              </a:spcAft>
              <a:defRPr sz="1800" b="0"/>
            </a:pPr>
            <a:r>
              <a:t>Stacking classifier outperforms other models with an accuracy of over 89-91%.</a:t>
            </a:r>
          </a:p>
          <a:p>
            <a:pPr>
              <a:spcAft>
                <a:spcPts val="1000"/>
              </a:spcAft>
              <a:defRPr sz="1800" b="0"/>
            </a:pPr>
            <a:r>
              <a:t>Tree-based classifiers and Artificial Neural Networks produce the best results.</a:t>
            </a:r>
          </a:p>
          <a:p>
            <a:pPr>
              <a:spcAft>
                <a:spcPts val="1000"/>
              </a:spcAft>
              <a:defRPr sz="1800" b="0"/>
            </a:pPr>
            <a:r>
              <a:t>, results, or conclusions: Key Findings: 1.</a:t>
            </a:r>
          </a:p>
          <a:p>
            <a:pPr>
              <a:spcAft>
                <a:spcPts val="1000"/>
              </a:spcAft>
              <a:defRPr sz="1800" b="0"/>
            </a:pPr>
            <a:r>
              <a:t>Precision medicine powered by genomics has the potential to improve treatment plans and prognosis assessments for sarcoma patients..</a:t>
            </a:r>
          </a:p>
          <a:p>
            <a:pPr>
              <a:spcAft>
                <a:spcPts val="1000"/>
              </a:spcAft>
              <a:defRPr sz="1800" b="0"/>
            </a:pPr>
            <a:r>
              <a:t>The study aims to create more accurate categorization frameworks for sarcoma using machine learning techniques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a:t>
            </a:r>
          </a:p>
        </p:txBody>
      </p:sp>
      <p:sp>
        <p:nvSpPr>
          <p:cNvPr id="3" name="Content Placeholder 2"/>
          <p:cNvSpPr>
            <a:spLocks noGrp="1"/>
          </p:cNvSpPr>
          <p:nvPr>
            <p:ph idx="1"/>
          </p:nvPr>
        </p:nvSpPr>
        <p:spPr/>
        <p:txBody>
          <a:bodyPr wrap="square">
            <a:spAutoFit/>
          </a:bodyPr>
          <a:lstStyle/>
          <a:p>
            <a:pPr>
              <a:spcAft>
                <a:spcPts val="1000"/>
              </a:spcAft>
              <a:defRPr sz="1800" b="0"/>
            </a:pPr>
            <a:r>
              <a:t>Data quality: The accuracy of machine learning models depends on the quality and availability of genomic data.</a:t>
            </a:r>
          </a:p>
          <a:p>
            <a:pPr>
              <a:spcAft>
                <a:spcPts val="1000"/>
              </a:spcAft>
              <a:defRPr sz="1800" b="0"/>
            </a:pPr>
            <a:r>
              <a:t>Precision medicine: The research aims to demonstrate the potential of precision medicine powered by genomics in the treatment of sarcoma.</a:t>
            </a:r>
          </a:p>
          <a:p>
            <a:pPr>
              <a:spcAft>
                <a:spcPts val="1000"/>
              </a:spcAft>
              <a:defRPr sz="1800" b="0"/>
            </a:pPr>
            <a:r>
              <a:t>Interpretability: Machine learning models can be complex, making it challenging to interpret their results and identify potential biases.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Literature review: The research includes a comprehensive literature survey of existing studies on soft tissue tumors, machine learning applications in medical diagnostics, and genomic classification techniques.</a:t>
            </a:r>
          </a:p>
          <a:p>
            <a:pPr>
              <a:spcAft>
                <a:spcPts val="1000"/>
              </a:spcAft>
              <a:defRPr sz="1800" b="0"/>
            </a:pPr>
            <a:r>
              <a:t>Traditional classification methods are subjective and prone to mistakes.</a:t>
            </a:r>
          </a:p>
          <a:p>
            <a:pPr>
              <a:spcAft>
                <a:spcPts val="1000"/>
              </a:spcAft>
              <a:defRPr sz="1800" b="0"/>
            </a:pPr>
            <a:r>
              <a:t>Background: Sarcomas are a type of cancer that arises in soft tissues such as muscles, tendons, and blood vessels.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Overall, the proposed research has the potential to make significant contributions to the field of sarcoma diagnosis and treatment, but careful consideration of these limitations is essential to ensure the success of the project..</a:t>
            </a:r>
          </a:p>
          <a:p>
            <a:pPr>
              <a:spcAft>
                <a:spcPts val="1000"/>
              </a:spcAft>
              <a:defRPr sz="1800" b="0"/>
            </a:pPr>
            <a:r>
              <a:t>Objective: The research aims to investigate how machine learning techniques can be applied to the genomic classification of sarcoma, with a focus on improving accuracy and efficiency.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a research proposal or a dissertation on the application of machine learning techniques in the genomic classification of sarcoma.</a:t>
            </a:r>
          </a:p>
          <a:p>
            <a:pPr>
              <a:spcAft>
                <a:spcPts val="1000"/>
              </a:spcAft>
              <a:defRPr sz="1800" b="0"/>
            </a:pPr>
            <a:r>
              <a:t>Methodology: The author plans to use various machine learning algorithms, including supervised learning techniques such as support vector machines (SVM), random forests, and deep learning networks.</a:t>
            </a:r>
          </a:p>
          <a:p>
            <a:pPr>
              <a:spcAft>
                <a:spcPts val="1000"/>
              </a:spcAft>
              <a:defRPr sz="1800" b="0"/>
            </a:pPr>
            <a:r>
              <a:t>Problem statement: Current diagnostic methods for sarcomas have limitations, including subjectivity and potential errors.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Improved accuracy: Machine learning models can potentially identify complex patterns in genomic data that may not be detectable using conventional statistical techniques.</a:t>
            </a:r>
          </a:p>
          <a:p>
            <a:pPr>
              <a:spcAft>
                <a:spcPts val="1000"/>
              </a:spcAft>
              <a:defRPr sz="1800" b="0"/>
            </a:pPr>
            <a:r>
              <a:t>Enhanced understanding: The integration of machine learning techniques with genomic data can lead to a better comprehension of the biological basis for histological diagnoses, enabling more precise treatment plans and prognosis assessments.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Clinical validation: The proposed research will require clinical validation to ensure that the developed models are effective in real-world settings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a:t>
            </a:r>
          </a:p>
        </p:txBody>
      </p:sp>
      <p:sp>
        <p:nvSpPr>
          <p:cNvPr id="3" name="Content Placeholder 2"/>
          <p:cNvSpPr>
            <a:spLocks noGrp="1"/>
          </p:cNvSpPr>
          <p:nvPr>
            <p:ph idx="1"/>
          </p:nvPr>
        </p:nvSpPr>
        <p:spPr>
          <a:xfrm>
            <a:ext cx="4937760" cy="0"/>
          </a:xfrm>
        </p:spPr>
        <p:txBody>
          <a:bodyPr wrap="square">
            <a:spAutoFit/>
          </a:bodyPr>
          <a:lstStyle/>
          <a:p>
            <a:pPr>
              <a:spcAft>
                <a:spcPts val="1000"/>
              </a:spcAft>
              <a:defRPr sz="1800" b="0"/>
            </a:pPr>
            <a:r>
              <a:t>Comparison of Models: A comparison is made between various models, including Support Vector Machine, KNN, Random Forest, XGBoost, Light GBM, Naive Bayes, AdaBoost, and QDA, with the stacking classifier showing superior performance.</a:t>
            </a:r>
          </a:p>
          <a:p>
            <a:pPr>
              <a:spcAft>
                <a:spcPts val="1000"/>
              </a:spcAft>
              <a:defRPr sz="1800" b="0"/>
            </a:pPr>
            <a:r>
              <a:t>Investigating the impact of hyperparameter tuning on the performance of different models.</a:t>
            </a:r>
          </a:p>
          <a:p>
            <a:pPr>
              <a:spcAft>
                <a:spcPts val="1000"/>
              </a:spcAft>
              <a:defRPr sz="1800" b="0"/>
            </a:pPr>
            <a:r>
              <a:t>Examining the characteristics of the genetic data used in this study to understand why certain models perform better than others..</a:t>
            </a:r>
          </a:p>
        </p:txBody>
      </p:sp>
      <p:pic>
        <p:nvPicPr>
          <p:cNvPr id="4" name="Picture 3" descr="image_9_2.jpeg"/>
          <p:cNvPicPr>
            <a:picLocks noChangeAspect="1"/>
          </p:cNvPicPr>
          <p:nvPr/>
        </p:nvPicPr>
        <p:blipFill>
          <a:blip r:embed="rId2"/>
          <a:stretch>
            <a:fillRect/>
          </a:stretch>
        </p:blipFill>
        <p:spPr>
          <a:xfrm>
            <a:off x="5669280" y="1783080"/>
            <a:ext cx="3200400" cy="244455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a:t>
            </a:r>
          </a:p>
        </p:txBody>
      </p:sp>
      <p:sp>
        <p:nvSpPr>
          <p:cNvPr id="3" name="Content Placeholder 2"/>
          <p:cNvSpPr>
            <a:spLocks noGrp="1"/>
          </p:cNvSpPr>
          <p:nvPr>
            <p:ph idx="1"/>
          </p:nvPr>
        </p:nvSpPr>
        <p:spPr/>
        <p:txBody>
          <a:bodyPr wrap="square">
            <a:spAutoFit/>
          </a:bodyPr>
          <a:lstStyle/>
          <a:p>
            <a:pPr>
              <a:spcAft>
                <a:spcPts val="1000"/>
              </a:spcAft>
              <a:defRPr sz="1800" b="0"/>
            </a:pPr>
            <a:r>
              <a:t>Genetic data is highly complex, making ensemble methods useful for prediction..</a:t>
            </a:r>
          </a:p>
          <a:p>
            <a:pPr>
              <a:spcAft>
                <a:spcPts val="1000"/>
              </a:spcAft>
              <a:defRPr sz="1800" b="0"/>
            </a:pPr>
            <a:r>
              <a:t>The focus of this research is on classifying adult soft tissue sarcomas using genetic data.</a:t>
            </a:r>
          </a:p>
          <a:p>
            <a:pPr>
              <a:spcAft>
                <a:spcPts val="1000"/>
              </a:spcAft>
              <a:defRPr sz="1800" b="0"/>
            </a:pPr>
            <a:r>
              <a:t>The study evaluates the performance of various machine learning models, including Support Vector Machine (SVM), K-Nearest Neighbors (KNN), Random Forest, XGBoost, Light GBM, and a stacking classifier.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a technical document discussing various machine learning models and their performance on a specific dataset related to genetic data.</a:t>
            </a:r>
          </a:p>
          <a:p>
            <a:pPr>
              <a:spcAft>
                <a:spcPts val="1000"/>
              </a:spcAft>
              <a:defRPr sz="1800" b="0"/>
            </a:pPr>
            <a:r>
              <a:t>:  Exploring other models or ensemble methods that could potentially perform even better than the stacking classifier.</a:t>
            </a:r>
          </a:p>
          <a:p>
            <a:pPr>
              <a:spcAft>
                <a:spcPts val="1000"/>
              </a:spcAft>
              <a:defRPr sz="1800" b="0"/>
            </a:pPr>
            <a:r>
              <a:t>Stacking Classifier: The stacking classifier is shown to perform better than other models, with an accuracy of over 89-91% in comparison to other models such as Naive Bayes, AdaBoost, and QDA which have lower performance scores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a:t>
            </a:r>
          </a:p>
        </p:txBody>
      </p:sp>
      <p:sp>
        <p:nvSpPr>
          <p:cNvPr id="3" name="Content Placeholder 2"/>
          <p:cNvSpPr>
            <a:spLocks noGrp="1"/>
          </p:cNvSpPr>
          <p:nvPr>
            <p:ph idx="1"/>
          </p:nvPr>
        </p:nvSpPr>
        <p:spPr/>
        <p:txBody>
          <a:bodyPr wrap="square">
            <a:spAutoFit/>
          </a:bodyPr>
          <a:lstStyle/>
          <a:p>
            <a:pPr>
              <a:spcAft>
                <a:spcPts val="1000"/>
              </a:spcAft>
              <a:defRPr sz="1800" b="0"/>
            </a:pPr>
            <a:r>
              <a:t>The proposed work aims to demonstrate how ML models can be incorporated into clinical workflows and improve patient outcomes.</a:t>
            </a:r>
          </a:p>
          <a:p>
            <a:pPr>
              <a:spcAft>
                <a:spcPts val="1000"/>
              </a:spcAft>
              <a:defRPr sz="1800" b="0"/>
            </a:pPr>
            <a:r>
              <a:t>Main Points 1.</a:t>
            </a:r>
          </a:p>
          <a:p>
            <a:pPr>
              <a:spcAft>
                <a:spcPts val="1000"/>
              </a:spcAft>
              <a:defRPr sz="1800" b="0"/>
            </a:pPr>
            <a:r>
              <a:t>Recent advancements in genomic technology have generated large amounts of data, which can be analyzed using machine learning models to identify complex patterns and predict outcomes.</a:t>
            </a:r>
          </a:p>
          <a:p>
            <a:pPr>
              <a:spcAft>
                <a:spcPts val="1000"/>
              </a:spcAft>
              <a:defRPr sz="1800" b="0"/>
            </a:pPr>
            <a:r>
              <a:t>Background: Soft tissue tumors are abnormal growths in the body's soft tissues, which can be benign or malignant.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Genomic Classification: Genomic data, including DNA sequencing, RNA expression patterns, and epigenetic markers, can be integrated with machine learning models to develop more accurate classification systems.</a:t>
            </a:r>
          </a:p>
          <a:p>
            <a:pPr>
              <a:spcAft>
                <a:spcPts val="1000"/>
              </a:spcAft>
              <a:defRPr sz="1800" b="0"/>
            </a:pPr>
            <a:r>
              <a:t>Objectives: The paper aims to investigate how machine learning methods can be applied to the genomic classification of sarcoma and improve on current diagnostic procedures.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Integration of machine learning models with clinical workflows may lead to more individualized treatment plans and improved patient outcomes.</a:t>
            </a:r>
          </a:p>
          <a:p>
            <a:pPr>
              <a:spcAft>
                <a:spcPts val="1000"/>
              </a:spcAft>
              <a:defRPr sz="1800" b="0"/>
            </a:pPr>
            <a:r>
              <a:t>Traditional methods of histopathological examination can be subjective and prone to errors.</a:t>
            </a:r>
          </a:p>
          <a:p>
            <a:pPr>
              <a:spcAft>
                <a:spcPts val="1000"/>
              </a:spcAft>
              <a:defRPr sz="1800" b="0"/>
            </a:pPr>
            <a:r>
              <a:t>Machine learning models can be trained to identify complex patterns in genomic data and predict outcomes based on those patterns.</a:t>
            </a:r>
          </a:p>
          <a:p>
            <a:pPr>
              <a:spcAft>
                <a:spcPts val="1000"/>
              </a:spcAft>
              <a:defRPr sz="1800" b="0"/>
            </a:pPr>
            <a:r>
              <a:t>Accurate diagnosis is crucial for effective treatment.</a:t>
            </a:r>
          </a:p>
          <a:p>
            <a:pPr>
              <a:spcAft>
                <a:spcPts val="1000"/>
              </a:spcAft>
              <a:defRPr sz="1800" b="0"/>
            </a:pPr>
            <a:r>
              <a:t>Accurate classification of soft tissue tumors is crucial for effective treatment.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Tree-based classifiers produced the best results followed by Artificial Neural Networks (ANNs).</a:t>
            </a:r>
          </a:p>
          <a:p>
            <a:pPr>
              <a:spcAft>
                <a:spcPts val="1000"/>
              </a:spcAft>
              <a:defRPr sz="1800" b="0"/>
            </a:pPr>
            <a:r>
              <a:t>Machine Learning Applications: Machine learning algorithms, such as support vector machines (SVM), random forests, and deep learning networks, can be used to improve the accuracy of tumor classification and prediction.</a:t>
            </a:r>
          </a:p>
          <a:p>
            <a:pPr>
              <a:spcAft>
                <a:spcPts val="1000"/>
              </a:spcAft>
              <a:defRPr sz="1800" b="0"/>
            </a:pPr>
            <a:r>
              <a:t>a lengthy text on the topic of machine learning in cancer diagnosis, specifically soft tissue sarcomas.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Machine learning techniques, combined with genomic data, can improve the accuracy of tumor classification and prediction.</a:t>
            </a:r>
          </a:p>
          <a:p>
            <a:pPr>
              <a:spcAft>
                <a:spcPts val="1000"/>
              </a:spcAft>
              <a:defRPr sz="1800" b="0"/>
            </a:pPr>
            <a:r>
              <a:t>Key Findings 1.</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a:t>
            </a:r>
          </a:p>
        </p:txBody>
      </p:sp>
      <p:sp>
        <p:nvSpPr>
          <p:cNvPr id="3" name="Content Placeholder 2"/>
          <p:cNvSpPr>
            <a:spLocks noGrp="1"/>
          </p:cNvSpPr>
          <p:nvPr>
            <p:ph idx="1"/>
          </p:nvPr>
        </p:nvSpPr>
        <p:spPr/>
        <p:txBody>
          <a:bodyPr wrap="square">
            <a:spAutoFit/>
          </a:bodyPr>
          <a:lstStyle/>
          <a:p>
            <a:pPr>
              <a:spcAft>
                <a:spcPts val="1000"/>
              </a:spcAft>
              <a:defRPr sz="1800" b="0"/>
            </a:pPr>
            <a:r>
              <a:t>Improving Data Quality: Enhance data cleaning, integration, normalization, and data wrangling to improve model performance.</a:t>
            </a:r>
          </a:p>
          <a:p>
            <a:pPr>
              <a:spcAft>
                <a:spcPts val="1000"/>
              </a:spcAft>
              <a:defRPr sz="1800" b="0"/>
            </a:pPr>
            <a:r>
              <a:t>Precision Medicine: Develop more individualized treatment plans and accurate prognosis assessments using precision medicine powered by genomics.</a:t>
            </a:r>
          </a:p>
          <a:p>
            <a:pPr>
              <a:spcAft>
                <a:spcPts val="1000"/>
              </a:spcAft>
              <a:defRPr sz="1800" b="0"/>
            </a:pPr>
            <a:r>
              <a:t>Optimizing Hyperparameters: Utilize grid search techniques to optimize hyperparameters for both base and meta-classifiers.</a:t>
            </a:r>
          </a:p>
          <a:p>
            <a:pPr>
              <a:spcAft>
                <a:spcPts val="1000"/>
              </a:spcAft>
              <a:defRPr sz="1800" b="0"/>
            </a:pPr>
            <a:r>
              <a:t>Future Directions and Recommendations: 1.</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Undersampling and Oversampling: Employ these techniques to address class imbalance issues and improve model performance.</a:t>
            </a:r>
          </a:p>
          <a:p>
            <a:pPr>
              <a:spcAft>
                <a:spcPts val="1000"/>
              </a:spcAft>
              <a:defRPr sz="1800" b="0"/>
            </a:pPr>
            <a:r>
              <a:t>Analyze the potential benefits of incorporating histopathological examination data into machine learning models.</a:t>
            </a:r>
          </a:p>
          <a:p>
            <a:pPr>
              <a:spcAft>
                <a:spcPts val="1000"/>
              </a:spcAft>
              <a:defRPr sz="1800" b="0"/>
            </a:pPr>
            <a:r>
              <a:t>Recommendations for Future Research: 1.</a:t>
            </a:r>
          </a:p>
          <a:p>
            <a:pPr>
              <a:spcAft>
                <a:spcPts val="1000"/>
              </a:spcAft>
              <a:defRPr sz="1800" b="0"/>
            </a:pPr>
            <a:r>
              <a:t>Integrating Genomic Data: Combine genomic data with machine learning models to identify complex patterns and improve sarcoma classification.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Investigate the integration of machine learning techniques with genomic data for more precise sarcoma classification.</a:t>
            </a:r>
          </a:p>
          <a:p>
            <a:pPr>
              <a:spcAft>
                <a:spcPts val="1000"/>
              </a:spcAft>
              <a:defRPr sz="1800" b="0"/>
            </a:pPr>
            <a:r>
              <a:t>Explore the application of deep learning networks in sarcoma classification.</a:t>
            </a:r>
          </a:p>
          <a:p>
            <a:pPr>
              <a:spcAft>
                <a:spcPts val="1000"/>
              </a:spcAft>
              <a:defRPr sz="1800" b="0"/>
            </a:pPr>
            <a:r>
              <a:t>Ensemble Learning Methods: Combine several base models into one stacking classifier to achieve better accuracy.</a:t>
            </a:r>
          </a:p>
          <a:p>
            <a:pPr>
              <a:spcAft>
                <a:spcPts val="1000"/>
              </a:spcAft>
              <a:defRPr sz="1800" b="0"/>
            </a:pPr>
            <a:r>
              <a:t>Develop more accurate and objective approaches to categorize sarcomas using machine learning algorithms.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a:t>
            </a:r>
          </a:p>
        </p:txBody>
      </p:sp>
      <p:sp>
        <p:nvSpPr>
          <p:cNvPr id="3" name="Content Placeholder 2"/>
          <p:cNvSpPr>
            <a:spLocks noGrp="1"/>
          </p:cNvSpPr>
          <p:nvPr>
            <p:ph idx="1"/>
          </p:nvPr>
        </p:nvSpPr>
        <p:spPr/>
        <p:txBody>
          <a:bodyPr wrap="square">
            <a:spAutoFit/>
          </a:bodyPr>
          <a:lstStyle/>
          <a:p>
            <a:pPr>
              <a:spcAft>
                <a:spcPts val="1000"/>
              </a:spcAft>
              <a:defRPr sz="1800" b="0"/>
            </a:pPr>
            <a:r>
              <a:t>Conclusion: This study explores the application of machine learning techniques for genomic classification of sarcomas.</a:t>
            </a:r>
          </a:p>
          <a:p>
            <a:pPr>
              <a:spcAft>
                <a:spcPts val="1000"/>
              </a:spcAft>
              <a:defRPr sz="1800" b="0"/>
            </a:pPr>
            <a:r>
              <a:t>By leveraging machine learning techniques, it is possible to develop more accurate and individualized treatment plans.</a:t>
            </a:r>
          </a:p>
          <a:p>
            <a:pPr>
              <a:spcAft>
                <a:spcPts val="1000"/>
              </a:spcAft>
              <a:defRPr sz="1800" b="0"/>
            </a:pPr>
            <a:r>
              <a:t>A rich dataset was used to preprocess and analyze various types of data, including genomic, transcriptomic, epigenomic, proteomic information.</a:t>
            </a:r>
          </a:p>
          <a:p>
            <a:pPr>
              <a:spcAft>
                <a:spcPts val="1000"/>
              </a:spcAft>
              <a:defRPr sz="1800" b="0"/>
            </a:pPr>
            <a:r>
              <a:t>This approach outperformed other models, such as Support Vector Machine, KNN, Random Forest, Xgboost, and Light GBM.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a:t>
            </a:r>
          </a:p>
        </p:txBody>
      </p:sp>
      <p:sp>
        <p:nvSpPr>
          <p:cNvPr id="3" name="Content Placeholder 2"/>
          <p:cNvSpPr>
            <a:spLocks noGrp="1"/>
          </p:cNvSpPr>
          <p:nvPr>
            <p:ph idx="1"/>
          </p:nvPr>
        </p:nvSpPr>
        <p:spPr>
          <a:xfrm>
            <a:ext cx="4937760" cy="0"/>
          </a:xfrm>
        </p:spPr>
        <p:txBody>
          <a:bodyPr wrap="square">
            <a:spAutoFit/>
          </a:bodyPr>
          <a:lstStyle/>
          <a:p>
            <a:pPr>
              <a:spcAft>
                <a:spcPts val="1000"/>
              </a:spcAft>
              <a:defRPr sz="1800" b="0"/>
            </a:pPr>
            <a:r>
              <a:t>Research Objectives: The paper aims to investigate the application of machine learning methods for sarcoma genomic classification, exploring various algorithms such as support vector machines (SVM), random forests, and deep learning networks.</a:t>
            </a:r>
          </a:p>
          <a:p>
            <a:pPr>
              <a:spcAft>
                <a:spcPts val="1000"/>
              </a:spcAft>
              <a:defRPr sz="1800" b="0"/>
            </a:pPr>
            <a:r>
              <a:t>Machine Learning (ML) Models: The author explains that ML models can handle complex genomic datasets and identify patterns that conventional statistical techniques may miss.</a:t>
            </a:r>
          </a:p>
        </p:txBody>
      </p:sp>
      <p:pic>
        <p:nvPicPr>
          <p:cNvPr id="4" name="Picture 3" descr="image_6_1.jpeg"/>
          <p:cNvPicPr>
            <a:picLocks noChangeAspect="1"/>
          </p:cNvPicPr>
          <p:nvPr/>
        </p:nvPicPr>
        <p:blipFill>
          <a:blip r:embed="rId2"/>
          <a:stretch>
            <a:fillRect/>
          </a:stretch>
        </p:blipFill>
        <p:spPr>
          <a:xfrm>
            <a:off x="5669280" y="1783080"/>
            <a:ext cx="3200400" cy="1554777"/>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The dataset was preprocessed using feature engineering, selection, and encoding to handle class imbalance and normalize the data.</a:t>
            </a:r>
          </a:p>
          <a:p>
            <a:pPr>
              <a:spcAft>
                <a:spcPts val="1000"/>
              </a:spcAft>
              <a:defRPr sz="1800" b="0"/>
            </a:pPr>
            <a:r>
              <a:t>The findings of this research have significant implications for the diagnosis and treatment of sarcomas.</a:t>
            </a:r>
          </a:p>
          <a:p>
            <a:pPr>
              <a:spcAft>
                <a:spcPts val="1000"/>
              </a:spcAft>
              <a:defRPr sz="1800" b="0"/>
            </a:pPr>
            <a:r>
              <a:t>The study also highlights the potential of precision medicine powered by genomics in the treatment of sarcoma..</a:t>
            </a:r>
          </a:p>
          <a:p>
            <a:pPr>
              <a:spcAft>
                <a:spcPts val="1000"/>
              </a:spcAft>
              <a:defRPr sz="1800" b="0"/>
            </a:pPr>
            <a:r>
              <a:t>The study employed a stacking classifier that combined predictions from base classifiers, achieving high accuracy (over 89%) in classification tasks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Soft Tissue Tumors: A brief introduction to soft tissue tumors, their types, and challenges in diagnosis and prognosis.</a:t>
            </a:r>
          </a:p>
          <a:p>
            <a:pPr>
              <a:spcAft>
                <a:spcPts val="1000"/>
              </a:spcAft>
              <a:defRPr sz="1800" b="0"/>
            </a:pPr>
            <a:r>
              <a:t>Machine Learning Applications in Medical Diagnostics: An explanation of how machine learning algorithms have been applied in medical sciences, including tumor classification and prediction.</a:t>
            </a:r>
          </a:p>
          <a:p>
            <a:pPr>
              <a:spcAft>
                <a:spcPts val="1000"/>
              </a:spcAft>
              <a:defRPr sz="1800" b="0"/>
            </a:pPr>
            <a:r>
              <a:t>an introduction to a research paper on using machine learning techniques for sarcoma genomic classification.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a comprehensive introduction to the topic and sets the stage for the proposed research..</a:t>
            </a:r>
          </a:p>
          <a:p>
            <a:pPr>
              <a:spcAft>
                <a:spcPts val="1000"/>
              </a:spcAft>
              <a:defRPr sz="1800" b="0"/>
            </a:pPr>
            <a:r>
              <a:t>Advances in Genomic Technology: Recent advancements in genomic technology have generated large amounts of data, which can be leveraged to improve understanding of sarcoma biology and development of more precise classification systems.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Genomic Classification Techniques: A discussion on the potential of genomic classification approaches for improving understanding of biological basis for histological diagnoses.</a:t>
            </a:r>
          </a:p>
          <a:p>
            <a:pPr>
              <a:spcAft>
                <a:spcPts val="1000"/>
              </a:spcAft>
              <a:defRPr sz="1800" b="0"/>
            </a:pPr>
            <a:r>
              <a:t>These models can be trained to predict outcomes based on genetic information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a:t>
            </a:r>
          </a:p>
        </p:txBody>
      </p:sp>
      <p:sp>
        <p:nvSpPr>
          <p:cNvPr id="3" name="Content Placeholder 2"/>
          <p:cNvSpPr>
            <a:spLocks noGrp="1"/>
          </p:cNvSpPr>
          <p:nvPr>
            <p:ph idx="1"/>
          </p:nvPr>
        </p:nvSpPr>
        <p:spPr>
          <a:xfrm>
            <a:ext cx="4937760" cy="0"/>
          </a:xfrm>
        </p:spPr>
        <p:txBody>
          <a:bodyPr wrap="square">
            <a:spAutoFit/>
          </a:bodyPr>
          <a:lstStyle/>
          <a:p>
            <a:pPr>
              <a:spcAft>
                <a:spcPts val="1000"/>
              </a:spcAft>
              <a:defRPr sz="1800" b="0"/>
            </a:pPr>
            <a:r>
              <a:t>an academic paper on the application of machine learning techniques in the genomic classification of sarcoma, a type of cancer that affects soft tissue.</a:t>
            </a:r>
          </a:p>
          <a:p>
            <a:pPr>
              <a:spcAft>
                <a:spcPts val="1000"/>
              </a:spcAft>
              <a:defRPr sz="1800" b="0"/>
            </a:pPr>
            <a:r>
              <a:t>Methodology: The paper explores the application of machine learning (ML) algorithms in genomic data analysis to improve the understanding of biological diversity and underlying mechanisms of sarcomas.</a:t>
            </a:r>
          </a:p>
          <a:p>
            <a:pPr>
              <a:spcAft>
                <a:spcPts val="1000"/>
              </a:spcAft>
              <a:defRPr sz="1800" b="0"/>
            </a:pPr>
            <a:r>
              <a:t>It highlights the need for more precise and individualized treatment plans based on genetic information.</a:t>
            </a:r>
          </a:p>
        </p:txBody>
      </p:sp>
      <p:pic>
        <p:nvPicPr>
          <p:cNvPr id="4" name="Picture 3" descr="image_8_3.jpeg"/>
          <p:cNvPicPr>
            <a:picLocks noChangeAspect="1"/>
          </p:cNvPicPr>
          <p:nvPr/>
        </p:nvPicPr>
        <p:blipFill>
          <a:blip r:embed="rId2"/>
          <a:stretch>
            <a:fillRect/>
          </a:stretch>
        </p:blipFill>
        <p:spPr>
          <a:xfrm>
            <a:off x="5669280" y="1783080"/>
            <a:ext cx="3200400" cy="1229407"/>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They also present a comparative analysis of different ML algorithms, highlighting their strengths and limitations in terms of performance and complexity.</a:t>
            </a:r>
          </a:p>
          <a:p>
            <a:pPr>
              <a:spcAft>
                <a:spcPts val="1000"/>
              </a:spcAft>
              <a:defRPr sz="1800" b="0"/>
            </a:pPr>
            <a:r>
              <a:t>Literature Review: The authors conduct a comprehensive literature review on three key areas: soft tissue tumors, machine learning applications in medical diagnostics, and genomic classification techniques.</a:t>
            </a:r>
          </a:p>
          <a:p>
            <a:pPr>
              <a:spcAft>
                <a:spcPts val="1000"/>
              </a:spcAft>
              <a:defRPr sz="1800" b="0"/>
            </a:pPr>
            <a:r>
              <a:t>Therefore, there is a need for more accurate and objective approaches to categorize these tumors.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Methodologies and Results: The authors analyze various metrics, including accuracy, sensitivity, specificity, and classification error.</a:t>
            </a:r>
          </a:p>
          <a:p>
            <a:pPr>
              <a:spcAft>
                <a:spcPts val="1000"/>
              </a:spcAft>
              <a:defRPr sz="1800" b="0"/>
            </a:pPr>
            <a:r>
              <a:t>Conclusion: The paper concludes that machine learning techniques have the potential to improve sarcoma classification and diagnosis by leveraging genomic data.</a:t>
            </a:r>
          </a:p>
          <a:p>
            <a:pPr>
              <a:spcAft>
                <a:spcPts val="1000"/>
              </a:spcAft>
              <a:defRPr sz="1800" b="0"/>
            </a:pPr>
            <a:r>
              <a:t>They highlight current advancements, methodologies, and potential areas for further research.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