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02-Jan-24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E89D-E3FD-43DF-8460-8D514941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US" b="1" dirty="0"/>
              <a:t>HOTEL</a:t>
            </a:r>
            <a:r>
              <a:rPr lang="en-US" dirty="0"/>
              <a:t> </a:t>
            </a:r>
            <a:r>
              <a:rPr lang="en-US" b="1" dirty="0"/>
              <a:t>APPLICATION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01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645AE-5E0C-4E20-83E7-0975E8AD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495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61718-139A-40AC-B864-2A58BF5C6F23}"/>
              </a:ext>
            </a:extLst>
          </p:cNvPr>
          <p:cNvSpPr txBox="1"/>
          <p:nvPr/>
        </p:nvSpPr>
        <p:spPr>
          <a:xfrm>
            <a:off x="6918960" y="28988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Click Of Ok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Page </a:t>
            </a:r>
            <a:r>
              <a:rPr lang="en-US" b="1" dirty="0" err="1"/>
              <a:t>Opend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334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BBCAD-39B1-4B04-A31F-F6CD1ABC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48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16F29-12DE-4EA2-A400-84025080794B}"/>
              </a:ext>
            </a:extLst>
          </p:cNvPr>
          <p:cNvSpPr txBox="1"/>
          <p:nvPr/>
        </p:nvSpPr>
        <p:spPr>
          <a:xfrm>
            <a:off x="6949440" y="31363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Message Box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Click On 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Application Going to Close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362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1D3A3-EC31-4CBF-9907-3CE0B10A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88" y="874982"/>
            <a:ext cx="8206423" cy="471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F84D0-6BC7-4F2B-A8DC-F0B649981F82}"/>
              </a:ext>
            </a:extLst>
          </p:cNvPr>
          <p:cNvSpPr txBox="1"/>
          <p:nvPr/>
        </p:nvSpPr>
        <p:spPr>
          <a:xfrm>
            <a:off x="3815795" y="5793775"/>
            <a:ext cx="496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First Page </a:t>
            </a:r>
            <a:r>
              <a:rPr lang="en-US" b="1" dirty="0" err="1"/>
              <a:t>Registrasion</a:t>
            </a:r>
            <a:r>
              <a:rPr lang="en-US" b="1" dirty="0"/>
              <a:t>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38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5D59E-D7D1-47A7-9EB6-98F9E4F4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39" y="839708"/>
            <a:ext cx="8407722" cy="4794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20CF-6393-4832-B40F-25AA2A7AA8D6}"/>
              </a:ext>
            </a:extLst>
          </p:cNvPr>
          <p:cNvSpPr txBox="1"/>
          <p:nvPr/>
        </p:nvSpPr>
        <p:spPr>
          <a:xfrm>
            <a:off x="4381500" y="5711706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Have To Fill Up All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Click On Register Button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06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E6B3A-A59F-490D-994A-A8AC4AC2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21" y="1621910"/>
            <a:ext cx="6704958" cy="2254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98A5-8A35-405B-A962-1C98E23EE3AA}"/>
              </a:ext>
            </a:extLst>
          </p:cNvPr>
          <p:cNvSpPr txBox="1"/>
          <p:nvPr/>
        </p:nvSpPr>
        <p:spPr>
          <a:xfrm>
            <a:off x="3850640" y="4084320"/>
            <a:ext cx="49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The Details Going To Save </a:t>
            </a:r>
            <a:r>
              <a:rPr lang="en-US" b="1" dirty="0" err="1"/>
              <a:t>Sql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187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9110D-E6D1-40B7-9D0A-A9FC2936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7" y="864822"/>
            <a:ext cx="8128005" cy="4638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69932-74C9-4831-91E8-865C3EFD0BFF}"/>
              </a:ext>
            </a:extLst>
          </p:cNvPr>
          <p:cNvSpPr txBox="1"/>
          <p:nvPr/>
        </p:nvSpPr>
        <p:spPr>
          <a:xfrm>
            <a:off x="4439920" y="5577160"/>
            <a:ext cx="46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Message Box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Click On Ok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94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26409-5A50-4C82-93B8-2C1F9F68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8" y="0"/>
            <a:ext cx="57336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F7706-702F-4A47-9F74-A29D213817FA}"/>
              </a:ext>
            </a:extLst>
          </p:cNvPr>
          <p:cNvSpPr txBox="1"/>
          <p:nvPr/>
        </p:nvSpPr>
        <p:spPr>
          <a:xfrm flipH="1">
            <a:off x="6863079" y="2782669"/>
            <a:ext cx="379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Click Of Ok Button Second Page </a:t>
            </a:r>
            <a:r>
              <a:rPr lang="en-US" b="1" dirty="0" err="1"/>
              <a:t>Opend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542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2BB7D-A440-4A5D-A8C2-9894A3A7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7" y="0"/>
            <a:ext cx="57126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75EDE-ADE0-44F3-B2B1-82FC364E0F16}"/>
              </a:ext>
            </a:extLst>
          </p:cNvPr>
          <p:cNvSpPr txBox="1"/>
          <p:nvPr/>
        </p:nvSpPr>
        <p:spPr>
          <a:xfrm>
            <a:off x="7315200" y="3059668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Fill Up All The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31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40775-3B98-4854-BD71-5435CFC3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1844240"/>
            <a:ext cx="11841227" cy="168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68208-B49C-42B0-A51B-3FCCD1C75DF4}"/>
              </a:ext>
            </a:extLst>
          </p:cNvPr>
          <p:cNvSpPr txBox="1"/>
          <p:nvPr/>
        </p:nvSpPr>
        <p:spPr>
          <a:xfrm>
            <a:off x="3271519" y="3671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The Details Going To Save </a:t>
            </a:r>
            <a:r>
              <a:rPr lang="en-US" b="1" dirty="0" err="1"/>
              <a:t>Sql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765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A501A-ACE2-4D04-B2A9-A6575A50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9" y="0"/>
            <a:ext cx="56839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7E2D2-5681-4065-95CE-10487BB61E5F}"/>
              </a:ext>
            </a:extLst>
          </p:cNvPr>
          <p:cNvSpPr txBox="1"/>
          <p:nvPr/>
        </p:nvSpPr>
        <p:spPr>
          <a:xfrm>
            <a:off x="6654800" y="30004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Message Box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Click On Ok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2465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81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HOTEL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APPLICATION</dc:title>
  <dc:creator>patil roshan</dc:creator>
  <cp:lastModifiedBy>Jayesh p</cp:lastModifiedBy>
  <cp:revision>2</cp:revision>
  <dcterms:created xsi:type="dcterms:W3CDTF">2022-05-23T02:01:28Z</dcterms:created>
  <dcterms:modified xsi:type="dcterms:W3CDTF">2024-01-02T06:27:03Z</dcterms:modified>
</cp:coreProperties>
</file>