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T Sans Narrow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bold.fntdata"/><Relationship Id="rId16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e7695daf4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5e7695daf4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e7695daf4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e7695daf4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e7695da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e7695da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e7695daf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5e7695daf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e7695daf4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e7695daf4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5e7695daf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5e7695daf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e7695daf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5e7695daf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e7695daf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5e7695daf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e7695daf4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5e7695daf4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</a:rPr>
              <a:t>ASSAULT IN </a:t>
            </a:r>
            <a:r>
              <a:rPr lang="en">
                <a:solidFill>
                  <a:srgbClr val="3D85C6"/>
                </a:solidFill>
              </a:rPr>
              <a:t>DIVISION 51</a:t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3 - GROUP VIII</a:t>
            </a:r>
            <a:br>
              <a:rPr lang="en"/>
            </a:br>
            <a:br>
              <a:rPr lang="en"/>
            </a:br>
            <a:r>
              <a:rPr lang="en"/>
              <a:t>Audience: Chair- Toronto Police Service Board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341050"/>
            <a:ext cx="6162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Be Safe app is to support user safety and well-being. It provides essential resources, contacts, and planning tools for individuals in crisis situations. People can have quick access to help when they need it the most.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Therefore, introducing</a:t>
            </a:r>
            <a:r>
              <a:rPr lang="en"/>
              <a:t> BeSafe application in the Division 51 would create safer environment and reduce crime rates with minimal resources.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8750" y="638850"/>
            <a:ext cx="2625261" cy="433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54175"/>
            <a:ext cx="3063500" cy="111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38" y="0"/>
            <a:ext cx="9076523" cy="506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 b="0" l="-440" r="440" t="0"/>
          <a:stretch/>
        </p:blipFill>
        <p:spPr>
          <a:xfrm>
            <a:off x="64975" y="381000"/>
            <a:ext cx="8953777" cy="440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2216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/>
          <p:nvPr/>
        </p:nvSpPr>
        <p:spPr>
          <a:xfrm>
            <a:off x="4473075" y="2989375"/>
            <a:ext cx="879300" cy="901200"/>
          </a:xfrm>
          <a:prstGeom prst="donut">
            <a:avLst>
              <a:gd fmla="val 9921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100" y="0"/>
            <a:ext cx="7307940" cy="498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025" y="152400"/>
            <a:ext cx="7094097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400" y="522100"/>
            <a:ext cx="8943650" cy="207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>
            <p:ph type="title"/>
          </p:nvPr>
        </p:nvSpPr>
        <p:spPr>
          <a:xfrm>
            <a:off x="227525" y="3214550"/>
            <a:ext cx="5223900" cy="9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Most Crime happened on Sunday 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Mostly happened during 4pm to 12am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Highest </a:t>
            </a:r>
            <a:r>
              <a:rPr lang="en" sz="1500">
                <a:solidFill>
                  <a:srgbClr val="000000"/>
                </a:solidFill>
              </a:rPr>
              <a:t>Crime happened on Sunday 12am 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3D85C6"/>
                </a:solidFill>
              </a:rPr>
              <a:t>Analysis</a:t>
            </a:r>
            <a:endParaRPr sz="5200"/>
          </a:p>
        </p:txBody>
      </p:sp>
      <p:pic>
        <p:nvPicPr>
          <p:cNvPr descr="Toronto police board backtracks on hiring freeze, plans to hire 80 officers"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71831"/>
            <a:ext cx="4572000" cy="2399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3D85C6"/>
                </a:solidFill>
              </a:rPr>
              <a:t>Recommendation</a:t>
            </a:r>
            <a:endParaRPr sz="3200"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266325"/>
            <a:ext cx="3479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Increase in Patrol on Weekend especially Sunday Midnight.</a:t>
            </a:r>
            <a:br>
              <a:rPr lang="en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Allocate resources of D54 that has low crime rate to D51 which evidently has high crime rate.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A police car parked on the street&#10;&#10;Description automatically generated" id="114" name="Google Shape;114;p21"/>
          <p:cNvPicPr preferRelativeResize="0"/>
          <p:nvPr/>
        </p:nvPicPr>
        <p:blipFill rotWithShape="1">
          <a:blip r:embed="rId3">
            <a:alphaModFix/>
          </a:blip>
          <a:srcRect b="0" l="5776" r="11708" t="0"/>
          <a:stretch/>
        </p:blipFill>
        <p:spPr>
          <a:xfrm>
            <a:off x="3790800" y="-56925"/>
            <a:ext cx="5285849" cy="50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/>
        </p:nvSpPr>
        <p:spPr>
          <a:xfrm>
            <a:off x="4116158" y="885482"/>
            <a:ext cx="2166000" cy="24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