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20685932169998486"/>
                  <c:y val="-8.889663526235548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23641065337141137"/>
                  <c:y val="8.44518034992375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Class 1</c:v>
                </c:pt>
                <c:pt idx="1">
                  <c:v>Class 0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30872</c:v>
                </c:pt>
                <c:pt idx="1">
                  <c:v>1897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670F-7D53-4FDD-ACC9-2B8F9513762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75E-270B-4975-AE98-D6D4AEB7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670F-7D53-4FDD-ACC9-2B8F9513762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75E-270B-4975-AE98-D6D4AEB7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4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670F-7D53-4FDD-ACC9-2B8F9513762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75E-270B-4975-AE98-D6D4AEB7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670F-7D53-4FDD-ACC9-2B8F9513762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75E-270B-4975-AE98-D6D4AEB7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5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670F-7D53-4FDD-ACC9-2B8F9513762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75E-270B-4975-AE98-D6D4AEB7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4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670F-7D53-4FDD-ACC9-2B8F9513762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75E-270B-4975-AE98-D6D4AEB7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6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670F-7D53-4FDD-ACC9-2B8F9513762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75E-270B-4975-AE98-D6D4AEB7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1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670F-7D53-4FDD-ACC9-2B8F9513762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75E-270B-4975-AE98-D6D4AEB7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8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670F-7D53-4FDD-ACC9-2B8F9513762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75E-270B-4975-AE98-D6D4AEB7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7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670F-7D53-4FDD-ACC9-2B8F9513762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75E-270B-4975-AE98-D6D4AEB7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3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670F-7D53-4FDD-ACC9-2B8F9513762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75E-270B-4975-AE98-D6D4AEB7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2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6670F-7D53-4FDD-ACC9-2B8F9513762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B175E-270B-4975-AE98-D6D4AEB7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7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200" y="2075551"/>
            <a:ext cx="11607800" cy="2387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Delhi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541" y="4463151"/>
            <a:ext cx="11026588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Semester Presentation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for Resource classification on the basis of user role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954" y="419789"/>
            <a:ext cx="2041762" cy="20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0272" y="761104"/>
            <a:ext cx="107038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to increase the accuracy of classification, we moved over to feature extraction.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feature extraction we try to identify the features that contribute the most in classification.</a:t>
            </a:r>
          </a:p>
          <a:p>
            <a:pPr algn="r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may help by avoiding the features that doesn’t contribute to classification accuracy, and rather deteriorate it.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 smtClean="0">
              <a:latin typeface="Bradley Hand ITC" panose="03070402050302030203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48468" y="1809776"/>
            <a:ext cx="54446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Feature Extraction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1976" y="389965"/>
            <a:ext cx="966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The contribution of each feature in the classification is shown in the following table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428271"/>
              </p:ext>
            </p:extLst>
          </p:nvPr>
        </p:nvGraphicFramePr>
        <p:xfrm>
          <a:off x="1792193" y="1189184"/>
          <a:ext cx="8128000" cy="403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/>
                <a:gridCol w="4064000"/>
              </a:tblGrid>
              <a:tr h="5981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lgerian" panose="04020705040A02060702" pitchFamily="82" charset="0"/>
                        </a:rPr>
                        <a:t>Feature</a:t>
                      </a:r>
                      <a:endParaRPr lang="en-US" sz="2000" dirty="0">
                        <a:latin typeface="Algerian" panose="04020705040A02060702" pitchFamily="8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lgerian" panose="04020705040A02060702" pitchFamily="82" charset="0"/>
                        </a:rPr>
                        <a:t>Contribution In Classification (%)</a:t>
                      </a:r>
                      <a:endParaRPr lang="en-US" sz="2000" dirty="0">
                        <a:latin typeface="Algerian" panose="04020705040A02060702" pitchFamily="82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5.808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MGR_ID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ROLE_ROLLUP_1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ROLE_ROLLUP_2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5.82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ROLE_TITLE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ROLE_FAMILY_DESC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ROLE_FAMILY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6518" y="5496306"/>
            <a:ext cx="11255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Here we see that all the features have very small amount of individual contribution to classification accuracy, so feature selection and extraction for SVM algorithm seems futile.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943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9467" y="156900"/>
            <a:ext cx="45639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Future Lookout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10235"/>
            <a:ext cx="11228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completing SVM model for classification, we intend to move on from the </a:t>
            </a:r>
          </a:p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Linear models to Ensemble models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we’ll be trying to integrate the prediction/classification models for better accuracy.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4463" y="2491628"/>
            <a:ext cx="1017942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Ensemble methods we intend to use:</a:t>
            </a:r>
          </a:p>
          <a:p>
            <a:pPr algn="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300000"/>
              </a:lnSpc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cs typeface="Times New Roman" panose="02020603050405020304" pitchFamily="18" charset="0"/>
              </a:rPr>
              <a:t>Random Forest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76" r="1733"/>
          <a:stretch/>
        </p:blipFill>
        <p:spPr>
          <a:xfrm>
            <a:off x="4235824" y="3017370"/>
            <a:ext cx="4477870" cy="348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47275" y="1609182"/>
            <a:ext cx="430919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Edwardian Script ITC" panose="030303020407070D0804" pitchFamily="66" charset="0"/>
              </a:rPr>
              <a:t>Thank You</a:t>
            </a:r>
            <a:endParaRPr lang="en-US" sz="8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591" y="1786730"/>
            <a:ext cx="5518370" cy="4476750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>
            <a:off x="0" y="1058861"/>
            <a:ext cx="3236693" cy="1455739"/>
          </a:xfrm>
          <a:prstGeom prst="cloudCallout">
            <a:avLst>
              <a:gd name="adj1" fmla="val 42054"/>
              <a:gd name="adj2" fmla="val 13006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8886383" y="1465728"/>
            <a:ext cx="2395699" cy="905201"/>
          </a:xfrm>
          <a:prstGeom prst="wedgeRoundRectCallout">
            <a:avLst>
              <a:gd name="adj1" fmla="val -98519"/>
              <a:gd name="adj2" fmla="val 11684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5392" y="1251634"/>
            <a:ext cx="2160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Administrator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45352" y="1614401"/>
            <a:ext cx="208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8997" y="350975"/>
            <a:ext cx="5808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askerville Old Face" panose="02020602080505020303" pitchFamily="18" charset="0"/>
              </a:rPr>
              <a:t>Early Days / Present Days</a:t>
            </a:r>
            <a:endParaRPr lang="en-US" sz="4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1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artoon images of people working in off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4" y="1471611"/>
            <a:ext cx="4975225" cy="517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28974" y="482600"/>
            <a:ext cx="4975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Aim for Future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8204199" y="592792"/>
            <a:ext cx="3911600" cy="1476514"/>
          </a:xfrm>
          <a:prstGeom prst="cloudCallout">
            <a:avLst>
              <a:gd name="adj1" fmla="val -95508"/>
              <a:gd name="adj2" fmla="val 8830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822763" y="901109"/>
            <a:ext cx="2674471" cy="85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allocated automatically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98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the project is to design a classifier that can classify whether a resource(file) can be accessed by a particular employee role.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training data of employee roles and their provisioned access, models can be built that automatically determine access privileges as employees may enter or leave roles within a company. These auto-access models seek to minimize the human involvement required to grant or revoke employee access.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14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900" y="406400"/>
            <a:ext cx="1094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On Data Digging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6900" y="1454912"/>
            <a:ext cx="10947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files of data:</a:t>
            </a:r>
          </a:p>
          <a:p>
            <a:pPr marL="749300" indent="330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Train.csv	 – 	Sample Count  32769</a:t>
            </a:r>
          </a:p>
          <a:p>
            <a:pPr marL="749300" indent="330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Test.csv	 --	Sample Count  58922</a:t>
            </a:r>
          </a:p>
          <a:p>
            <a:pPr marL="749300" indent="330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93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train set there are 30872 instances in class 1 (Majority Class) and  1897 instances in class 0 (Minority Class)</a:t>
            </a:r>
          </a:p>
          <a:p>
            <a:pPr marL="749300" indent="-693738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147543"/>
            <a:ext cx="3315164" cy="1513075"/>
          </a:xfrm>
          <a:prstGeom prst="rect">
            <a:avLst/>
          </a:prstGeom>
        </p:spPr>
      </p:pic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225200415"/>
              </p:ext>
            </p:extLst>
          </p:nvPr>
        </p:nvGraphicFramePr>
        <p:xfrm>
          <a:off x="6402294" y="3652634"/>
          <a:ext cx="3373718" cy="2857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771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920"/>
          <a:stretch/>
        </p:blipFill>
        <p:spPr>
          <a:xfrm>
            <a:off x="3713823" y="1144268"/>
            <a:ext cx="8104326" cy="56074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4117" y="1144268"/>
            <a:ext cx="34897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63650" indent="-126365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2.)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of every feature is categorical, but there are large number of categories for each feature: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7776" y="289972"/>
            <a:ext cx="7503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Extracted On Data Digging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4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1351" y="620992"/>
            <a:ext cx="10358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9300" indent="-693738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 There are 7518 unique resources each having one or more instances of employee role.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5011" y="97772"/>
            <a:ext cx="7503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Extracted On Data Digging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4137"/>
          <a:stretch/>
        </p:blipFill>
        <p:spPr>
          <a:xfrm>
            <a:off x="718626" y="990323"/>
            <a:ext cx="10875157" cy="562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0576" y="497541"/>
            <a:ext cx="9426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Model Used: Support Vector Machine Classification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6824" y="1506071"/>
            <a:ext cx="1008529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researching about the problem , we realized an analogy of the problem with the allocation of resources over a cloud system. The Cloud has to continuously make decisions about resource allocation on time and performance factors etc. A research paper suggested doing this by Machine Learning by using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Regression.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123" y="3585882"/>
            <a:ext cx="4488578" cy="27700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97" y="3429000"/>
            <a:ext cx="3854824" cy="308385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316506" y="4370294"/>
            <a:ext cx="2319617" cy="430306"/>
            <a:chOff x="4316506" y="4370294"/>
            <a:chExt cx="2319617" cy="43030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316506" y="4773706"/>
              <a:ext cx="2319617" cy="26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535021" y="4370294"/>
              <a:ext cx="1428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23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5047" y="578224"/>
            <a:ext cx="982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Weights in Data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776" y="1398494"/>
            <a:ext cx="1105348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major problem in our dataset was Data inconsistency i.e. presence of huge data of class “1” (94%) but very less data of class “0” (6%).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lang="en-US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this problem we needed to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weights to the classes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accordingly. This led us to obtain normalized data for SVM classification resulting to a significant increase in the accuracy of classification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Decision Tree classification we used the SMOTE(Synthetic Minority Oversampling Technique) utility to balance our sample train set.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running the Decision Tree algorithm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rpart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we obtained an accuracy similar to the SVM model.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3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528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Algerian</vt:lpstr>
      <vt:lpstr>Arial</vt:lpstr>
      <vt:lpstr>Baskerville Old Face</vt:lpstr>
      <vt:lpstr>Bradley Hand ITC</vt:lpstr>
      <vt:lpstr>Calibri</vt:lpstr>
      <vt:lpstr>Calibri Light</vt:lpstr>
      <vt:lpstr>Edwardian Script ITC</vt:lpstr>
      <vt:lpstr>Times New Roman</vt:lpstr>
      <vt:lpstr>Office Theme</vt:lpstr>
      <vt:lpstr>National Institute of Technology Delhi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Institute of Technology, Delhi</dc:title>
  <dc:creator>YASH PHOGAT</dc:creator>
  <cp:lastModifiedBy>YASH PHOGAT</cp:lastModifiedBy>
  <cp:revision>29</cp:revision>
  <dcterms:created xsi:type="dcterms:W3CDTF">2016-12-07T15:19:29Z</dcterms:created>
  <dcterms:modified xsi:type="dcterms:W3CDTF">2017-05-05T03:48:14Z</dcterms:modified>
</cp:coreProperties>
</file>