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298575"/>
          </a:xfrm>
        </p:spPr>
        <p:txBody>
          <a:bodyPr/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144000" cy="65532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FC19B-630C-F43C-B574-82E2D0E13551}"/>
              </a:ext>
            </a:extLst>
          </p:cNvPr>
          <p:cNvSpPr txBox="1"/>
          <p:nvPr/>
        </p:nvSpPr>
        <p:spPr>
          <a:xfrm>
            <a:off x="7025640" y="5382895"/>
            <a:ext cx="2118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– Yash Rathore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A9BA-0B71-F1B2-352B-57FC045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the States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1691EFD-E81E-0777-7B6D-32AEBF7773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775" r="417" b="1775"/>
          <a:stretch/>
        </p:blipFill>
        <p:spPr>
          <a:xfrm>
            <a:off x="845389" y="612775"/>
            <a:ext cx="7349705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FDE44-8032-12E8-9B4B-87C0D1CE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geographical heatmap showing sales distribution across different states. Great for spotting regional opportunities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7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647-A045-0980-47A0-A95303CB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Sales %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7C519A-FD35-58ED-CFA5-F2CAFE12CA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975" r="1297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B91D5-8A7C-E6D6-011F-F323D0FD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proportion of total sales contributed by each main product category (Furniture, Office Supplies, Technology).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27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70155A-0E9E-57F5-F8C9-6902DF44A120}"/>
              </a:ext>
            </a:extLst>
          </p:cNvPr>
          <p:cNvSpPr txBox="1"/>
          <p:nvPr/>
        </p:nvSpPr>
        <p:spPr>
          <a:xfrm>
            <a:off x="428624" y="498991"/>
            <a:ext cx="828675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Included in the Dashboard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Filter: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drop-down filter allows users to view Sales and Profit data by specific year(s).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easy to compare performance year-over-year.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Filters (Cross-filtering)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chart on the dashboard acts as a filter.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on a bar, pie slice, or state highlights relevant data across all other visuals.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improves data exploration and storytelling.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Button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navigation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lets users switch views or focus on specific visuals.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links directly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the States 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location-specific insights.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to PDF Button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export the dashboard or selected sheets as a PDF.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saving reports or sharing snapshots offline.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163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27BC-8E3E-4645-EC8F-EC79A84E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Snapshot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3A84A4-07A8-1959-32E3-15217126A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26495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Superstore Dataset from Kaggle</a:t>
            </a:r>
          </a:p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Charts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Time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Over Time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Sub-Category by Sales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States by Profit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the States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 Sales 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7EEB9-B409-A22A-B5AF-AAC720BF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FDA8517-A3EA-CD13-9FFB-6EF0749D23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AC0BEB-A5EF-A049-66D8-FC0890C5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overall revenue generated from all orders. A quick snapshot of the company's gross performance.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7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662-0669-B772-D6D7-8DDBA9E7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7741B1D-0460-B5B7-8CFF-438C607777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590" r="75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7A590-711F-2271-55F6-9689E76E0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total earnings after deducting costs. Helps assess overall business profitability.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2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AEEC-A4A6-299C-3CB6-9B69EA71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 Time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09929F5-6812-F24F-1D6D-2244E30D5E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95" r="158"/>
          <a:stretch/>
        </p:blipFill>
        <p:spPr>
          <a:xfrm>
            <a:off x="371475" y="612775"/>
            <a:ext cx="8101013" cy="396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7E29-610F-9470-3094-D57CB0E5D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Shows how sales have changed over time, helping identify seasonal trends and growth patterns.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1115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DB5A-944B-CA65-BEA8-6FB60005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Over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6755985-EA82-4F55-0FF6-56543A7124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40" r="925"/>
          <a:stretch/>
        </p:blipFill>
        <p:spPr>
          <a:xfrm>
            <a:off x="371475" y="612775"/>
            <a:ext cx="8278811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4FFFB-0D01-612C-7C56-C8F0F972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profit fluctuations over time, offering insights into profitability trends and periods of high or low margins.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74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9459-D052-488C-8741-11A19DA2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144DDFD-B05D-9EEA-EC89-5BBEDE9D47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801" r="1280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96284-F3A6-706E-A8DC-71666AA45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down total sales by region. Useful to compare geographic performance and discover key contributing areas.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0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1AD3-6620-4FF8-FA00-384F9644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Sub-Category by Sales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5A01D6E-CD91-79A6-CF25-78CF5AF987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56" r="130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825F5-A282-734E-7657-3D6DFF503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best-selling product sub-categories. Aids in identifying high-performing product segments.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4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1C72-4F86-C6D8-4FC8-B3E9F6C7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States by Profit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403966-F795-723E-9A6D-BA9D9765CB2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326" r="24393"/>
          <a:stretch/>
        </p:blipFill>
        <p:spPr>
          <a:xfrm>
            <a:off x="1639018" y="612775"/>
            <a:ext cx="5486399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F842D-5701-67A4-3D4D-715B0C58C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 states based on profit generated. Helps pinpoint the most profitable markets.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7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366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Superstore Sales Dashboard</vt:lpstr>
      <vt:lpstr>Dataset Overview &amp; KPIs</vt:lpstr>
      <vt:lpstr>Total Sales</vt:lpstr>
      <vt:lpstr>Total Profit </vt:lpstr>
      <vt:lpstr>Sales Over Time</vt:lpstr>
      <vt:lpstr>Profit Over Time</vt:lpstr>
      <vt:lpstr>Sales by Region</vt:lpstr>
      <vt:lpstr>Top Sub-Category by Sales </vt:lpstr>
      <vt:lpstr>Top States by Profit</vt:lpstr>
      <vt:lpstr>Sales Over the States </vt:lpstr>
      <vt:lpstr>Category Sales %</vt:lpstr>
      <vt:lpstr>PowerPoint Presentation</vt:lpstr>
      <vt:lpstr>Dashboard Snapshot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 Rathore</cp:lastModifiedBy>
  <cp:revision>4</cp:revision>
  <dcterms:created xsi:type="dcterms:W3CDTF">2013-01-27T09:14:16Z</dcterms:created>
  <dcterms:modified xsi:type="dcterms:W3CDTF">2025-04-11T12:57:28Z</dcterms:modified>
  <cp:category/>
</cp:coreProperties>
</file>