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ACADC-F7CF-4C1E-BFCB-4099D0B60CC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DE07-4C67-4C71-A150-888EE6B08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3DE07-4C67-4C71-A150-888EE6B08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Category-wise 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Category-wise Sales to Profit Ratio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Category-wise 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92ca4509-56ec-4c64-875b-e36ba23fd337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2ca4509-56ec-4c64-875b-e36ba23fd33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2ca4509-56ec-4c64-875b-e36ba23fd33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2ca4509-56ec-4c64-875b-e36ba23fd33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2ca4509-56ec-4c64-875b-e36ba23fd337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2ca4509-56ec-4c64-875b-e36ba23fd337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1/15/2025 10:01:51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1/15/2025 9:58:34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actionButton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pic>
        <p:nvPicPr>
          <p:cNvPr id="5" name="Picture 4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13DBF1DB-0AB1-5E73-4186-B4DE62733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50" y="0"/>
            <a:ext cx="180975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actionButton ,actionButton ,actionButton ,actionButton ,shape ,shape ,shape ,textbox ,textbox ,textbox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card ,Category-wise Total Sales ,tableEx ,Category-wise Sales to Profit Ratio ,card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lineChart ,tableEx ,slicer ,slicer ,Sales Category-wise Total Sales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treemap ,filledMap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Analysis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229</Words>
  <Application>Microsoft Office PowerPoint</Application>
  <PresentationFormat>Widescreen</PresentationFormat>
  <Paragraphs>121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Superstore Data Analysis</vt:lpstr>
      <vt:lpstr>Introduction</vt:lpstr>
      <vt:lpstr>Overview</vt:lpstr>
      <vt:lpstr>Summary</vt:lpstr>
      <vt:lpstr>Sales Analysis</vt:lpstr>
      <vt:lpstr>Return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Parin Patel</cp:lastModifiedBy>
  <cp:revision>7</cp:revision>
  <dcterms:created xsi:type="dcterms:W3CDTF">2016-09-04T11:54:55Z</dcterms:created>
  <dcterms:modified xsi:type="dcterms:W3CDTF">2025-01-15T22:09:56Z</dcterms:modified>
</cp:coreProperties>
</file>