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96"/>
  </p:notesMasterIdLst>
  <p:sldIdLst>
    <p:sldId id="256" r:id="rId5"/>
    <p:sldId id="257" r:id="rId6"/>
    <p:sldId id="258" r:id="rId7"/>
    <p:sldId id="414" r:id="rId8"/>
    <p:sldId id="419" r:id="rId9"/>
    <p:sldId id="269" r:id="rId10"/>
    <p:sldId id="420" r:id="rId11"/>
    <p:sldId id="423" r:id="rId12"/>
    <p:sldId id="430" r:id="rId13"/>
    <p:sldId id="432" r:id="rId14"/>
    <p:sldId id="433" r:id="rId15"/>
    <p:sldId id="434" r:id="rId16"/>
    <p:sldId id="435" r:id="rId17"/>
    <p:sldId id="436" r:id="rId18"/>
    <p:sldId id="437" r:id="rId19"/>
    <p:sldId id="438" r:id="rId20"/>
    <p:sldId id="439" r:id="rId21"/>
    <p:sldId id="440" r:id="rId22"/>
    <p:sldId id="441" r:id="rId23"/>
    <p:sldId id="418" r:id="rId24"/>
    <p:sldId id="417" r:id="rId25"/>
    <p:sldId id="422" r:id="rId26"/>
    <p:sldId id="450" r:id="rId27"/>
    <p:sldId id="443" r:id="rId28"/>
    <p:sldId id="431" r:id="rId29"/>
    <p:sldId id="444" r:id="rId30"/>
    <p:sldId id="445" r:id="rId31"/>
    <p:sldId id="446" r:id="rId32"/>
    <p:sldId id="447" r:id="rId33"/>
    <p:sldId id="448" r:id="rId34"/>
    <p:sldId id="421" r:id="rId35"/>
    <p:sldId id="271" r:id="rId36"/>
    <p:sldId id="379" r:id="rId37"/>
    <p:sldId id="381" r:id="rId38"/>
    <p:sldId id="385" r:id="rId39"/>
    <p:sldId id="382" r:id="rId40"/>
    <p:sldId id="383" r:id="rId41"/>
    <p:sldId id="384" r:id="rId42"/>
    <p:sldId id="386" r:id="rId43"/>
    <p:sldId id="387" r:id="rId44"/>
    <p:sldId id="388" r:id="rId45"/>
    <p:sldId id="389" r:id="rId46"/>
    <p:sldId id="390" r:id="rId47"/>
    <p:sldId id="391" r:id="rId48"/>
    <p:sldId id="392" r:id="rId49"/>
    <p:sldId id="393" r:id="rId50"/>
    <p:sldId id="394" r:id="rId51"/>
    <p:sldId id="395" r:id="rId52"/>
    <p:sldId id="396" r:id="rId53"/>
    <p:sldId id="397" r:id="rId54"/>
    <p:sldId id="398" r:id="rId55"/>
    <p:sldId id="399" r:id="rId56"/>
    <p:sldId id="400" r:id="rId57"/>
    <p:sldId id="401" r:id="rId58"/>
    <p:sldId id="402" r:id="rId59"/>
    <p:sldId id="403" r:id="rId60"/>
    <p:sldId id="404" r:id="rId61"/>
    <p:sldId id="405" r:id="rId62"/>
    <p:sldId id="406" r:id="rId63"/>
    <p:sldId id="407" r:id="rId64"/>
    <p:sldId id="408" r:id="rId65"/>
    <p:sldId id="409" r:id="rId66"/>
    <p:sldId id="410" r:id="rId67"/>
    <p:sldId id="411" r:id="rId68"/>
    <p:sldId id="412" r:id="rId69"/>
    <p:sldId id="413" r:id="rId70"/>
    <p:sldId id="451" r:id="rId71"/>
    <p:sldId id="415" r:id="rId72"/>
    <p:sldId id="416" r:id="rId73"/>
    <p:sldId id="452" r:id="rId74"/>
    <p:sldId id="453" r:id="rId75"/>
    <p:sldId id="454" r:id="rId76"/>
    <p:sldId id="455" r:id="rId77"/>
    <p:sldId id="456" r:id="rId78"/>
    <p:sldId id="457" r:id="rId79"/>
    <p:sldId id="458" r:id="rId80"/>
    <p:sldId id="424" r:id="rId81"/>
    <p:sldId id="425" r:id="rId82"/>
    <p:sldId id="426" r:id="rId83"/>
    <p:sldId id="427" r:id="rId84"/>
    <p:sldId id="428" r:id="rId85"/>
    <p:sldId id="429" r:id="rId86"/>
    <p:sldId id="459" r:id="rId87"/>
    <p:sldId id="460" r:id="rId88"/>
    <p:sldId id="461" r:id="rId89"/>
    <p:sldId id="462" r:id="rId90"/>
    <p:sldId id="463" r:id="rId91"/>
    <p:sldId id="464" r:id="rId92"/>
    <p:sldId id="449" r:id="rId93"/>
    <p:sldId id="264" r:id="rId94"/>
    <p:sldId id="265" r:id="rId9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96F381-4239-4178-8BF1-DD945081E2EE}" v="26" dt="2023-02-03T18:59:15.9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2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97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slide" Target="slides/slide83.xml"/><Relationship Id="rId102" Type="http://schemas.microsoft.com/office/2015/10/relationships/revisionInfo" Target="revisionInfo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100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slide" Target="slides/slide89.xml"/><Relationship Id="rId98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theme" Target="theme/theme1.xml"/><Relationship Id="rId10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ruk Abdullah" userId="e52374dd587ef96a" providerId="LiveId" clId="{647D9E94-7A52-49EB-8F41-E308E549A65B}"/>
    <pc:docChg chg="undo redo custSel addSld delSld modSld sldOrd">
      <pc:chgData name="Faruk Abdullah" userId="e52374dd587ef96a" providerId="LiveId" clId="{647D9E94-7A52-49EB-8F41-E308E549A65B}" dt="2023-02-01T06:03:01.717" v="268" actId="1076"/>
      <pc:docMkLst>
        <pc:docMk/>
      </pc:docMkLst>
      <pc:sldChg chg="modSp mod">
        <pc:chgData name="Faruk Abdullah" userId="e52374dd587ef96a" providerId="LiveId" clId="{647D9E94-7A52-49EB-8F41-E308E549A65B}" dt="2023-02-01T04:57:18.125" v="240" actId="20577"/>
        <pc:sldMkLst>
          <pc:docMk/>
          <pc:sldMk cId="700707328" sldId="256"/>
        </pc:sldMkLst>
        <pc:graphicFrameChg chg="modGraphic">
          <ac:chgData name="Faruk Abdullah" userId="e52374dd587ef96a" providerId="LiveId" clId="{647D9E94-7A52-49EB-8F41-E308E549A65B}" dt="2023-02-01T04:57:18.125" v="240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addSp delSp modSp add del mod">
        <pc:chgData name="Faruk Abdullah" userId="e52374dd587ef96a" providerId="LiveId" clId="{647D9E94-7A52-49EB-8F41-E308E549A65B}" dt="2023-02-01T04:18:56.281" v="98" actId="47"/>
        <pc:sldMkLst>
          <pc:docMk/>
          <pc:sldMk cId="710300186" sldId="260"/>
        </pc:sldMkLst>
        <pc:spChg chg="add mod">
          <ac:chgData name="Faruk Abdullah" userId="e52374dd587ef96a" providerId="LiveId" clId="{647D9E94-7A52-49EB-8F41-E308E549A65B}" dt="2023-02-01T04:18:40.905" v="95" actId="21"/>
          <ac:spMkLst>
            <pc:docMk/>
            <pc:sldMk cId="710300186" sldId="260"/>
            <ac:spMk id="3" creationId="{723E7F48-6927-F3A7-CC5D-D67A35793D89}"/>
          </ac:spMkLst>
        </pc:spChg>
        <pc:graphicFrameChg chg="del">
          <ac:chgData name="Faruk Abdullah" userId="e52374dd587ef96a" providerId="LiveId" clId="{647D9E94-7A52-49EB-8F41-E308E549A65B}" dt="2023-02-01T04:18:40.905" v="95" actId="21"/>
          <ac:graphicFrameMkLst>
            <pc:docMk/>
            <pc:sldMk cId="710300186" sldId="260"/>
            <ac:graphicFrameMk id="4" creationId="{BC6151E0-AFFF-4E9A-9CC4-CD48539CFB19}"/>
          </ac:graphicFrameMkLst>
        </pc:graphicFrameChg>
      </pc:sldChg>
      <pc:sldChg chg="addSp delSp modSp add del mod">
        <pc:chgData name="Faruk Abdullah" userId="e52374dd587ef96a" providerId="LiveId" clId="{647D9E94-7A52-49EB-8F41-E308E549A65B}" dt="2023-02-01T04:20:13.831" v="110" actId="47"/>
        <pc:sldMkLst>
          <pc:docMk/>
          <pc:sldMk cId="3603077489" sldId="261"/>
        </pc:sldMkLst>
        <pc:spChg chg="add mod">
          <ac:chgData name="Faruk Abdullah" userId="e52374dd587ef96a" providerId="LiveId" clId="{647D9E94-7A52-49EB-8F41-E308E549A65B}" dt="2023-02-01T04:19:05.429" v="100" actId="21"/>
          <ac:spMkLst>
            <pc:docMk/>
            <pc:sldMk cId="3603077489" sldId="261"/>
            <ac:spMk id="3" creationId="{094B7EB6-044C-3D6A-5A1A-3A3FA97F68E9}"/>
          </ac:spMkLst>
        </pc:spChg>
        <pc:graphicFrameChg chg="del">
          <ac:chgData name="Faruk Abdullah" userId="e52374dd587ef96a" providerId="LiveId" clId="{647D9E94-7A52-49EB-8F41-E308E549A65B}" dt="2023-02-01T04:19:05.429" v="100" actId="21"/>
          <ac:graphicFrameMkLst>
            <pc:docMk/>
            <pc:sldMk cId="3603077489" sldId="261"/>
            <ac:graphicFrameMk id="4" creationId="{BC6151E0-AFFF-4E9A-9CC4-CD48539CFB19}"/>
          </ac:graphicFrameMkLst>
        </pc:graphicFrameChg>
      </pc:sldChg>
      <pc:sldChg chg="addSp delSp modSp add del mod">
        <pc:chgData name="Faruk Abdullah" userId="e52374dd587ef96a" providerId="LiveId" clId="{647D9E94-7A52-49EB-8F41-E308E549A65B}" dt="2023-02-01T04:23:35.471" v="121" actId="47"/>
        <pc:sldMkLst>
          <pc:docMk/>
          <pc:sldMk cId="940254606" sldId="262"/>
        </pc:sldMkLst>
        <pc:spChg chg="del">
          <ac:chgData name="Faruk Abdullah" userId="e52374dd587ef96a" providerId="LiveId" clId="{647D9E94-7A52-49EB-8F41-E308E549A65B}" dt="2023-02-01T04:20:44.953" v="111" actId="21"/>
          <ac:spMkLst>
            <pc:docMk/>
            <pc:sldMk cId="940254606" sldId="262"/>
            <ac:spMk id="2" creationId="{F41D9725-9AA6-45C4-88D5-2F83F6F5BAD3}"/>
          </ac:spMkLst>
        </pc:spChg>
        <pc:spChg chg="add mod">
          <ac:chgData name="Faruk Abdullah" userId="e52374dd587ef96a" providerId="LiveId" clId="{647D9E94-7A52-49EB-8F41-E308E549A65B}" dt="2023-02-01T04:20:44.953" v="111" actId="21"/>
          <ac:spMkLst>
            <pc:docMk/>
            <pc:sldMk cId="940254606" sldId="262"/>
            <ac:spMk id="5" creationId="{87E8A939-01BA-745B-2E10-4B3BB1E2BE67}"/>
          </ac:spMkLst>
        </pc:spChg>
        <pc:graphicFrameChg chg="del">
          <ac:chgData name="Faruk Abdullah" userId="e52374dd587ef96a" providerId="LiveId" clId="{647D9E94-7A52-49EB-8F41-E308E549A65B}" dt="2023-02-01T04:20:44.953" v="111" actId="21"/>
          <ac:graphicFrameMkLst>
            <pc:docMk/>
            <pc:sldMk cId="940254606" sldId="262"/>
            <ac:graphicFrameMk id="4" creationId="{BC6151E0-AFFF-4E9A-9CC4-CD48539CFB19}"/>
          </ac:graphicFrameMkLst>
        </pc:graphicFrameChg>
      </pc:sldChg>
      <pc:sldChg chg="add del">
        <pc:chgData name="Faruk Abdullah" userId="e52374dd587ef96a" providerId="LiveId" clId="{647D9E94-7A52-49EB-8F41-E308E549A65B}" dt="2023-02-01T04:24:18.688" v="125" actId="47"/>
        <pc:sldMkLst>
          <pc:docMk/>
          <pc:sldMk cId="2327258221" sldId="263"/>
        </pc:sldMkLst>
      </pc:sldChg>
      <pc:sldChg chg="modSp mod">
        <pc:chgData name="Faruk Abdullah" userId="e52374dd587ef96a" providerId="LiveId" clId="{647D9E94-7A52-49EB-8F41-E308E549A65B}" dt="2023-02-01T05:00:22.847" v="255" actId="1076"/>
        <pc:sldMkLst>
          <pc:docMk/>
          <pc:sldMk cId="3224969828" sldId="265"/>
        </pc:sldMkLst>
        <pc:spChg chg="mod">
          <ac:chgData name="Faruk Abdullah" userId="e52374dd587ef96a" providerId="LiveId" clId="{647D9E94-7A52-49EB-8F41-E308E549A65B}" dt="2023-02-01T05:00:11.793" v="253" actId="1076"/>
          <ac:spMkLst>
            <pc:docMk/>
            <pc:sldMk cId="3224969828" sldId="265"/>
            <ac:spMk id="2" creationId="{98E0FF49-8518-467A-A1BB-C4CB1DF0F1E9}"/>
          </ac:spMkLst>
        </pc:spChg>
        <pc:spChg chg="mod">
          <ac:chgData name="Faruk Abdullah" userId="e52374dd587ef96a" providerId="LiveId" clId="{647D9E94-7A52-49EB-8F41-E308E549A65B}" dt="2023-02-01T05:00:17.717" v="254" actId="1076"/>
          <ac:spMkLst>
            <pc:docMk/>
            <pc:sldMk cId="3224969828" sldId="265"/>
            <ac:spMk id="5" creationId="{9AB4EDF2-1990-4043-A440-B22959F8C618}"/>
          </ac:spMkLst>
        </pc:spChg>
        <pc:spChg chg="mod">
          <ac:chgData name="Faruk Abdullah" userId="e52374dd587ef96a" providerId="LiveId" clId="{647D9E94-7A52-49EB-8F41-E308E549A65B}" dt="2023-02-01T05:00:22.847" v="255" actId="1076"/>
          <ac:spMkLst>
            <pc:docMk/>
            <pc:sldMk cId="3224969828" sldId="265"/>
            <ac:spMk id="6" creationId="{978E8825-3D79-4B4E-96A9-A5802CCCCE98}"/>
          </ac:spMkLst>
        </pc:spChg>
      </pc:sldChg>
      <pc:sldChg chg="addSp delSp modSp add del mod">
        <pc:chgData name="Faruk Abdullah" userId="e52374dd587ef96a" providerId="LiveId" clId="{647D9E94-7A52-49EB-8F41-E308E549A65B}" dt="2023-02-01T04:45:57.045" v="211" actId="47"/>
        <pc:sldMkLst>
          <pc:docMk/>
          <pc:sldMk cId="630218954" sldId="267"/>
        </pc:sldMkLst>
        <pc:spChg chg="del">
          <ac:chgData name="Faruk Abdullah" userId="e52374dd587ef96a" providerId="LiveId" clId="{647D9E94-7A52-49EB-8F41-E308E549A65B}" dt="2023-02-01T04:44:22.113" v="197" actId="21"/>
          <ac:spMkLst>
            <pc:docMk/>
            <pc:sldMk cId="630218954" sldId="267"/>
            <ac:spMk id="3" creationId="{6A0F7311-39DA-4D7C-85D7-E70652D30DAC}"/>
          </ac:spMkLst>
        </pc:spChg>
        <pc:spChg chg="del mod">
          <ac:chgData name="Faruk Abdullah" userId="e52374dd587ef96a" providerId="LiveId" clId="{647D9E94-7A52-49EB-8F41-E308E549A65B}" dt="2023-02-01T04:44:08.855" v="195" actId="21"/>
          <ac:spMkLst>
            <pc:docMk/>
            <pc:sldMk cId="630218954" sldId="267"/>
            <ac:spMk id="4" creationId="{33E3B9CA-2346-481D-A50C-28EE840C1587}"/>
          </ac:spMkLst>
        </pc:spChg>
        <pc:spChg chg="add mod">
          <ac:chgData name="Faruk Abdullah" userId="e52374dd587ef96a" providerId="LiveId" clId="{647D9E94-7A52-49EB-8F41-E308E549A65B}" dt="2023-02-01T04:44:08.855" v="195" actId="21"/>
          <ac:spMkLst>
            <pc:docMk/>
            <pc:sldMk cId="630218954" sldId="267"/>
            <ac:spMk id="5" creationId="{D0C8297C-6D28-B1DF-C2B2-D869CFC0C000}"/>
          </ac:spMkLst>
        </pc:spChg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3962129296" sldId="268"/>
        </pc:sldMkLst>
      </pc:sldChg>
      <pc:sldChg chg="addSp delSp modSp mod">
        <pc:chgData name="Faruk Abdullah" userId="e52374dd587ef96a" providerId="LiveId" clId="{647D9E94-7A52-49EB-8F41-E308E549A65B}" dt="2023-02-01T06:03:01.717" v="268" actId="1076"/>
        <pc:sldMkLst>
          <pc:docMk/>
          <pc:sldMk cId="217983692" sldId="269"/>
        </pc:sldMkLst>
        <pc:spChg chg="del mod">
          <ac:chgData name="Faruk Abdullah" userId="e52374dd587ef96a" providerId="LiveId" clId="{647D9E94-7A52-49EB-8F41-E308E549A65B}" dt="2023-02-01T06:02:31.192" v="261" actId="478"/>
          <ac:spMkLst>
            <pc:docMk/>
            <pc:sldMk cId="217983692" sldId="269"/>
            <ac:spMk id="4" creationId="{A46F39B0-78BA-8BBE-6058-C738EF6DB4FB}"/>
          </ac:spMkLst>
        </pc:spChg>
        <pc:spChg chg="add mod">
          <ac:chgData name="Faruk Abdullah" userId="e52374dd587ef96a" providerId="LiveId" clId="{647D9E94-7A52-49EB-8F41-E308E549A65B}" dt="2023-02-01T06:03:01.717" v="268" actId="1076"/>
          <ac:spMkLst>
            <pc:docMk/>
            <pc:sldMk cId="217983692" sldId="269"/>
            <ac:spMk id="5" creationId="{95851137-C1F5-3806-83E5-77A3C994B3CC}"/>
          </ac:spMkLst>
        </pc:spChg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3620413939" sldId="270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447499832" sldId="271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581194810" sldId="272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3264567279" sldId="273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3915939931" sldId="275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3864000227" sldId="276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892782887" sldId="277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2304816393" sldId="279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3023057138" sldId="280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2576266663" sldId="281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168635088" sldId="282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373069046" sldId="305"/>
        </pc:sldMkLst>
      </pc:sldChg>
      <pc:sldChg chg="addSp delSp modSp add del mod setBg delDesignElem">
        <pc:chgData name="Faruk Abdullah" userId="e52374dd587ef96a" providerId="LiveId" clId="{647D9E94-7A52-49EB-8F41-E308E549A65B}" dt="2023-02-01T04:18:24.148" v="93" actId="47"/>
        <pc:sldMkLst>
          <pc:docMk/>
          <pc:sldMk cId="924476211" sldId="322"/>
        </pc:sldMkLst>
        <pc:spChg chg="del">
          <ac:chgData name="Faruk Abdullah" userId="e52374dd587ef96a" providerId="LiveId" clId="{647D9E94-7A52-49EB-8F41-E308E549A65B}" dt="2023-02-01T04:18:09.460" v="90" actId="21"/>
          <ac:spMkLst>
            <pc:docMk/>
            <pc:sldMk cId="924476211" sldId="322"/>
            <ac:spMk id="2" creationId="{9B3B1C4D-07B7-418D-BDB0-314229DAB64E}"/>
          </ac:spMkLst>
        </pc:spChg>
        <pc:spChg chg="add mod">
          <ac:chgData name="Faruk Abdullah" userId="e52374dd587ef96a" providerId="LiveId" clId="{647D9E94-7A52-49EB-8F41-E308E549A65B}" dt="2023-02-01T04:18:09.460" v="90" actId="21"/>
          <ac:spMkLst>
            <pc:docMk/>
            <pc:sldMk cId="924476211" sldId="322"/>
            <ac:spMk id="4" creationId="{878938F5-19A8-32F2-42E1-6A3C8C0E7AEB}"/>
          </ac:spMkLst>
        </pc:spChg>
        <pc:spChg chg="del">
          <ac:chgData name="Faruk Abdullah" userId="e52374dd587ef96a" providerId="LiveId" clId="{647D9E94-7A52-49EB-8F41-E308E549A65B}" dt="2023-02-01T04:17:20.132" v="89"/>
          <ac:spMkLst>
            <pc:docMk/>
            <pc:sldMk cId="924476211" sldId="322"/>
            <ac:spMk id="7" creationId="{FFD48BC7-DC40-47DE-87EE-9F4B6ECB9ABB}"/>
          </ac:spMkLst>
        </pc:spChg>
        <pc:spChg chg="del">
          <ac:chgData name="Faruk Abdullah" userId="e52374dd587ef96a" providerId="LiveId" clId="{647D9E94-7A52-49EB-8F41-E308E549A65B}" dt="2023-02-01T04:17:20.132" v="89"/>
          <ac:spMkLst>
            <pc:docMk/>
            <pc:sldMk cId="924476211" sldId="322"/>
            <ac:spMk id="9" creationId="{E502BBC7-2C76-46F3-BC24-5985BC13DB88}"/>
          </ac:spMkLst>
        </pc:spChg>
        <pc:spChg chg="del">
          <ac:chgData name="Faruk Abdullah" userId="e52374dd587ef96a" providerId="LiveId" clId="{647D9E94-7A52-49EB-8F41-E308E549A65B}" dt="2023-02-01T04:17:20.132" v="89"/>
          <ac:spMkLst>
            <pc:docMk/>
            <pc:sldMk cId="924476211" sldId="322"/>
            <ac:spMk id="11" creationId="{C7F28D52-2A5F-4D23-81AE-7CB8B591C7AF}"/>
          </ac:spMkLst>
        </pc:spChg>
        <pc:spChg chg="del">
          <ac:chgData name="Faruk Abdullah" userId="e52374dd587ef96a" providerId="LiveId" clId="{647D9E94-7A52-49EB-8F41-E308E549A65B}" dt="2023-02-01T04:17:20.132" v="89"/>
          <ac:spMkLst>
            <pc:docMk/>
            <pc:sldMk cId="924476211" sldId="322"/>
            <ac:spMk id="13" creationId="{3629484E-3792-4B3D-89AD-7C8A1ED0E0D4}"/>
          </ac:spMkLst>
        </pc:spChg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946143493" sldId="390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010023608" sldId="391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2237029781" sldId="392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496541322" sldId="393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3250455887" sldId="394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968765383" sldId="395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483741140" sldId="396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275612819" sldId="397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3501922457" sldId="398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695320237" sldId="399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756336428" sldId="400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617222915" sldId="401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3635875047" sldId="402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2944027508" sldId="403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9050426" sldId="404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2185443574" sldId="405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194508834" sldId="406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25924003" sldId="408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3335876339" sldId="409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2905050568" sldId="410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2653503319" sldId="411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834282712" sldId="412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612497528" sldId="413"/>
        </pc:sldMkLst>
      </pc:sldChg>
      <pc:sldChg chg="modSp mod">
        <pc:chgData name="Faruk Abdullah" userId="e52374dd587ef96a" providerId="LiveId" clId="{647D9E94-7A52-49EB-8F41-E308E549A65B}" dt="2023-02-01T05:02:49.044" v="260" actId="1076"/>
        <pc:sldMkLst>
          <pc:docMk/>
          <pc:sldMk cId="3680364912" sldId="414"/>
        </pc:sldMkLst>
        <pc:spChg chg="mod">
          <ac:chgData name="Faruk Abdullah" userId="e52374dd587ef96a" providerId="LiveId" clId="{647D9E94-7A52-49EB-8F41-E308E549A65B}" dt="2023-02-01T05:02:49.044" v="260" actId="1076"/>
          <ac:spMkLst>
            <pc:docMk/>
            <pc:sldMk cId="3680364912" sldId="414"/>
            <ac:spMk id="2" creationId="{8D4CDB73-9D17-41C9-9B86-275410F7A95F}"/>
          </ac:spMkLst>
        </pc:spChg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3173754620" sldId="415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103490916" sldId="416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503986730" sldId="417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473464163" sldId="418"/>
        </pc:sldMkLst>
      </pc:sldChg>
      <pc:sldChg chg="modSp mod">
        <pc:chgData name="Faruk Abdullah" userId="e52374dd587ef96a" providerId="LiveId" clId="{647D9E94-7A52-49EB-8F41-E308E549A65B}" dt="2023-01-29T07:30:47.378" v="1" actId="11"/>
        <pc:sldMkLst>
          <pc:docMk/>
          <pc:sldMk cId="2920541934" sldId="419"/>
        </pc:sldMkLst>
        <pc:spChg chg="mod">
          <ac:chgData name="Faruk Abdullah" userId="e52374dd587ef96a" providerId="LiveId" clId="{647D9E94-7A52-49EB-8F41-E308E549A65B}" dt="2023-01-29T07:30:47.378" v="1" actId="11"/>
          <ac:spMkLst>
            <pc:docMk/>
            <pc:sldMk cId="2920541934" sldId="419"/>
            <ac:spMk id="3" creationId="{EF1E23C6-AA2C-513F-0C67-5AB5B7EA6256}"/>
          </ac:spMkLst>
        </pc:spChg>
      </pc:sldChg>
      <pc:sldChg chg="modSp mod">
        <pc:chgData name="Faruk Abdullah" userId="e52374dd587ef96a" providerId="LiveId" clId="{647D9E94-7A52-49EB-8F41-E308E549A65B}" dt="2023-02-01T04:59:39.889" v="250" actId="1076"/>
        <pc:sldMkLst>
          <pc:docMk/>
          <pc:sldMk cId="3905083673" sldId="420"/>
        </pc:sldMkLst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58" creationId="{F7D85D2E-3A62-8F39-F70B-69AEA6619218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59" creationId="{C5B1A2D3-D541-D713-410F-08785D15D6F1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60" creationId="{BD06509A-2AAF-C403-5477-A6AA1EBED03D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61" creationId="{C09956ED-999C-AA95-A0B9-2E5BAE16C2D5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62" creationId="{0021A66E-25D0-06FA-7A6C-098805334959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63" creationId="{EEF4417D-EADA-E5B5-2583-012370E72BD2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64" creationId="{13C6263C-621D-CD3D-3B96-CE340F799303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65" creationId="{1FF71CB5-6596-5266-F45D-130C6DD7E500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66" creationId="{26AF99C3-D481-9BA6-075E-8A4AFA15D35F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67" creationId="{968FDD04-816C-04F8-0267-E1D09FF6B9C0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68" creationId="{52586623-9849-23B7-DCAF-E170DC34AC9B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69" creationId="{D6F4A40F-47DF-C510-AF0F-B0C1368E040A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70" creationId="{FD318473-2B59-3653-E9AF-BC54B1859C51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71" creationId="{F4738BCA-884A-E6FC-6796-F842EED9763F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72" creationId="{195183A5-B98A-6138-C209-D1CCF0C80DE8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73" creationId="{F2B8EE64-332B-00A7-583A-CC1005ECB095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74" creationId="{D4D178C4-E7CB-10C9-258D-EBFAAE0EEFD7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75" creationId="{E9667E12-51A9-BE79-91E8-8AE7383D2A9B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76" creationId="{2128977B-5D8B-E886-5ED9-B0D7F3B63A5F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77" creationId="{13B39D0E-BFC7-9B8A-7150-31508451C3AE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78" creationId="{BE2795D7-2594-11DD-3666-B643A194F4ED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79" creationId="{4C04FAE4-DBFF-B997-965A-B4AE70DEFD78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80" creationId="{B25463CE-B7C6-1240-654B-8DCD1B1B9C94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81" creationId="{ABB2E2AF-4130-2F7A-4BA5-7DD506E81BEA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82" creationId="{570BD486-4CB7-1DEC-0D0C-FF26800B2F44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83" creationId="{B554000C-5E78-88AE-1B38-335F15402D5E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84" creationId="{3D131FB9-857F-AA06-9379-AA70916A9387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85" creationId="{F851F1FB-7261-F001-16F9-D9243F6A8669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86" creationId="{05ED4428-7850-9F08-D9EB-FD54CF0595A9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87" creationId="{8B0B755D-133E-1C34-7C88-F266A7BF90BE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88" creationId="{E29209D4-04B1-B9FC-FCD5-FA3F4EE3B4A9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89" creationId="{DEF12FAE-E4D6-F92E-24BE-376714A2CDB6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90" creationId="{8916C1D4-37B0-BED6-4005-704737EA9D0E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91" creationId="{202758F9-7DBF-0CBA-56E2-1063F3DDB437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92" creationId="{BE940A99-E8F7-09CB-8DE5-6364124A1C63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93" creationId="{C952BAD1-C91F-1145-470D-E4003E4DD3C8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94" creationId="{8C0A8A00-F228-4119-AA5A-DAD294D1AAAB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95" creationId="{CC4F03AC-43FF-1E78-F7EE-AA1A73339833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96" creationId="{4B29C105-F96D-ABC3-809B-2754FF24B909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97" creationId="{16A11DAF-4175-AEB3-34E3-2E5138F7AD1A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98" creationId="{56D18E3C-BCFE-5973-06B2-58D21096DA19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99" creationId="{4865D2D6-259F-DD8D-8DEA-BFA37385EDB2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00" creationId="{D5F83E73-4F5D-3296-0FB7-AFBE45F45F39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01" creationId="{10610D9E-60EF-F70B-F678-8C5CEF95428C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02" creationId="{82FEB9B5-5F5A-A999-BA02-91D37AE740FD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03" creationId="{ED28CD9F-C032-BEEE-FEB9-B2D429F0749C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04" creationId="{1DC3C6C5-0945-DC37-BCBB-131A358C13F3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05" creationId="{C6E50784-13DA-8A0D-5F70-6087C97E15DE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06" creationId="{BE0FC8F1-B9EC-E9ED-D856-9BF6D2E6BF23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07" creationId="{AC2B2530-5CB6-1294-261E-8C9D6F2C26BB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08" creationId="{5FE378F7-092B-6613-A39A-3E992E1D8350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09" creationId="{FFBB5C69-0FC8-2817-019E-172D704230E2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10" creationId="{C10375D5-7170-209E-43B3-B569C2A06FDD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11" creationId="{10F7C13D-0981-A520-5C1C-034343F26562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12" creationId="{71133C92-231F-6568-5F69-A4CE9E20DF24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13" creationId="{1689957D-ED76-BA6B-1430-A041375115F8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14" creationId="{DD158BFC-1D0C-C699-42AB-0865620DCA17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15" creationId="{EDEFAAB5-DD1F-1D6C-446E-3A5857762239}"/>
          </ac:spMkLst>
        </pc:s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3" creationId="{4E6F5BA5-C625-0AE7-CDC3-C520A86EED59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7" creationId="{574A7BC4-71D1-6D48-6476-ABC2FBF1E0A9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10" creationId="{112358F7-8C88-3DED-EE0B-E6B3F40115E9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13" creationId="{8572538A-F695-CB9A-C711-641CC11421A0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16" creationId="{F0B7975A-1F21-8EA1-5D05-1EA5510F57BB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19" creationId="{E0DAC822-0818-9FEC-B200-73F9E70B4F84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22" creationId="{1181EA67-BE86-F30E-A2C3-01984E893219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25" creationId="{479D563F-B375-B679-87F4-A032A14F70BF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28" creationId="{42F63728-D082-8251-4FEF-0A375FF262E6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31" creationId="{573544A9-7A05-C313-9469-63F05BD7E28A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34" creationId="{5C6C3EBE-BC24-209A-3028-50BE56B660F5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37" creationId="{461A9CAE-3EE2-96F9-3706-8C04F8E72F0A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40" creationId="{F24132ED-E648-6BC5-4D8D-31548619AA6E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43" creationId="{A3B1CBAE-2EC9-1FC8-D921-40D93E63983F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46" creationId="{9D7DA37F-E0FB-6C6B-DEA7-98F0D8C38045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49" creationId="{92DFEBF7-6C8F-E6A2-A89A-6650F3F36879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52" creationId="{1EFDCB37-5044-E646-746F-DB6E7C31F8D7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55" creationId="{47224F22-7316-1D5E-BFB9-0AD2E00840BA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116" creationId="{21DF63B1-5533-922E-B4A0-CA1F1E134FA2}"/>
          </ac:grpSpMkLst>
        </pc:grpChg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912258291" sldId="421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723296228" sldId="422"/>
        </pc:sldMkLst>
      </pc:sldChg>
      <pc:sldChg chg="new del">
        <pc:chgData name="Faruk Abdullah" userId="e52374dd587ef96a" providerId="LiveId" clId="{647D9E94-7A52-49EB-8F41-E308E549A65B}" dt="2023-02-01T04:15:16.971" v="86" actId="680"/>
        <pc:sldMkLst>
          <pc:docMk/>
          <pc:sldMk cId="1718963250" sldId="423"/>
        </pc:sldMkLst>
      </pc:sldChg>
      <pc:sldChg chg="addSp modSp new mod">
        <pc:chgData name="Faruk Abdullah" userId="e52374dd587ef96a" providerId="LiveId" clId="{647D9E94-7A52-49EB-8F41-E308E549A65B}" dt="2023-02-01T04:18:19.485" v="92" actId="113"/>
        <pc:sldMkLst>
          <pc:docMk/>
          <pc:sldMk cId="2352807135" sldId="423"/>
        </pc:sldMkLst>
        <pc:spChg chg="add mod">
          <ac:chgData name="Faruk Abdullah" userId="e52374dd587ef96a" providerId="LiveId" clId="{647D9E94-7A52-49EB-8F41-E308E549A65B}" dt="2023-02-01T04:18:19.485" v="92" actId="113"/>
          <ac:spMkLst>
            <pc:docMk/>
            <pc:sldMk cId="2352807135" sldId="423"/>
            <ac:spMk id="2" creationId="{9596B622-1406-6BCA-A363-5BA273D80DD6}"/>
          </ac:spMkLst>
        </pc:spChg>
      </pc:sldChg>
      <pc:sldChg chg="delSp modSp add del mod">
        <pc:chgData name="Faruk Abdullah" userId="e52374dd587ef96a" providerId="LiveId" clId="{647D9E94-7A52-49EB-8F41-E308E549A65B}" dt="2023-02-01T04:26:24.558" v="132" actId="47"/>
        <pc:sldMkLst>
          <pc:docMk/>
          <pc:sldMk cId="442867878" sldId="424"/>
        </pc:sldMkLst>
        <pc:spChg chg="del">
          <ac:chgData name="Faruk Abdullah" userId="e52374dd587ef96a" providerId="LiveId" clId="{647D9E94-7A52-49EB-8F41-E308E549A65B}" dt="2023-02-01T04:24:53.235" v="129" actId="21"/>
          <ac:spMkLst>
            <pc:docMk/>
            <pc:sldMk cId="442867878" sldId="424"/>
            <ac:spMk id="2" creationId="{F41D9725-9AA6-45C4-88D5-2F83F6F5BAD3}"/>
          </ac:spMkLst>
        </pc:spChg>
        <pc:graphicFrameChg chg="mod">
          <ac:chgData name="Faruk Abdullah" userId="e52374dd587ef96a" providerId="LiveId" clId="{647D9E94-7A52-49EB-8F41-E308E549A65B}" dt="2023-02-01T04:24:37.163" v="127" actId="21"/>
          <ac:graphicFrameMkLst>
            <pc:docMk/>
            <pc:sldMk cId="442867878" sldId="424"/>
            <ac:graphicFrameMk id="4" creationId="{BC6151E0-AFFF-4E9A-9CC4-CD48539CFB19}"/>
          </ac:graphicFrameMkLst>
        </pc:graphicFrameChg>
      </pc:sldChg>
      <pc:sldChg chg="delSp modSp add del mod">
        <pc:chgData name="Faruk Abdullah" userId="e52374dd587ef96a" providerId="LiveId" clId="{647D9E94-7A52-49EB-8F41-E308E549A65B}" dt="2023-02-01T04:29:20.651" v="143" actId="47"/>
        <pc:sldMkLst>
          <pc:docMk/>
          <pc:sldMk cId="1228838205" sldId="425"/>
        </pc:sldMkLst>
        <pc:spChg chg="del">
          <ac:chgData name="Faruk Abdullah" userId="e52374dd587ef96a" providerId="LiveId" clId="{647D9E94-7A52-49EB-8F41-E308E549A65B}" dt="2023-02-01T04:28:40.637" v="136" actId="21"/>
          <ac:spMkLst>
            <pc:docMk/>
            <pc:sldMk cId="1228838205" sldId="425"/>
            <ac:spMk id="5" creationId="{FAA5DEEE-51F7-4D57-B3C3-EC006BCD797F}"/>
          </ac:spMkLst>
        </pc:spChg>
        <pc:graphicFrameChg chg="mod">
          <ac:chgData name="Faruk Abdullah" userId="e52374dd587ef96a" providerId="LiveId" clId="{647D9E94-7A52-49EB-8F41-E308E549A65B}" dt="2023-02-01T04:28:24.942" v="134" actId="21"/>
          <ac:graphicFrameMkLst>
            <pc:docMk/>
            <pc:sldMk cId="1228838205" sldId="425"/>
            <ac:graphicFrameMk id="4" creationId="{BC6151E0-AFFF-4E9A-9CC4-CD48539CFB19}"/>
          </ac:graphicFrameMkLst>
        </pc:graphicFrameChg>
      </pc:sldChg>
      <pc:sldChg chg="delSp add del mod">
        <pc:chgData name="Faruk Abdullah" userId="e52374dd587ef96a" providerId="LiveId" clId="{647D9E94-7A52-49EB-8F41-E308E549A65B}" dt="2023-02-01T04:37:43.889" v="150" actId="47"/>
        <pc:sldMkLst>
          <pc:docMk/>
          <pc:sldMk cId="3913539260" sldId="426"/>
        </pc:sldMkLst>
        <pc:spChg chg="del">
          <ac:chgData name="Faruk Abdullah" userId="e52374dd587ef96a" providerId="LiveId" clId="{647D9E94-7A52-49EB-8F41-E308E549A65B}" dt="2023-02-01T04:37:36.086" v="147" actId="21"/>
          <ac:spMkLst>
            <pc:docMk/>
            <pc:sldMk cId="3913539260" sldId="426"/>
            <ac:spMk id="6" creationId="{D1934438-DCCE-4626-8883-73C71544B358}"/>
          </ac:spMkLst>
        </pc:spChg>
      </pc:sldChg>
      <pc:sldChg chg="delSp modSp add del mod">
        <pc:chgData name="Faruk Abdullah" userId="e52374dd587ef96a" providerId="LiveId" clId="{647D9E94-7A52-49EB-8F41-E308E549A65B}" dt="2023-02-01T04:42:29.820" v="187" actId="47"/>
        <pc:sldMkLst>
          <pc:docMk/>
          <pc:sldMk cId="1309008071" sldId="427"/>
        </pc:sldMkLst>
        <pc:spChg chg="del">
          <ac:chgData name="Faruk Abdullah" userId="e52374dd587ef96a" providerId="LiveId" clId="{647D9E94-7A52-49EB-8F41-E308E549A65B}" dt="2023-02-01T04:42:10.665" v="183" actId="21"/>
          <ac:spMkLst>
            <pc:docMk/>
            <pc:sldMk cId="1309008071" sldId="427"/>
            <ac:spMk id="5" creationId="{FAA5DEEE-51F7-4D57-B3C3-EC006BCD797F}"/>
          </ac:spMkLst>
        </pc:spChg>
        <pc:graphicFrameChg chg="mod">
          <ac:chgData name="Faruk Abdullah" userId="e52374dd587ef96a" providerId="LiveId" clId="{647D9E94-7A52-49EB-8F41-E308E549A65B}" dt="2023-02-01T04:40:40.116" v="169" actId="21"/>
          <ac:graphicFrameMkLst>
            <pc:docMk/>
            <pc:sldMk cId="1309008071" sldId="427"/>
            <ac:graphicFrameMk id="4" creationId="{BC6151E0-AFFF-4E9A-9CC4-CD48539CFB19}"/>
          </ac:graphicFrameMkLst>
        </pc:graphicFrameChg>
      </pc:sldChg>
      <pc:sldChg chg="delSp add del mod">
        <pc:chgData name="Faruk Abdullah" userId="e52374dd587ef96a" providerId="LiveId" clId="{647D9E94-7A52-49EB-8F41-E308E549A65B}" dt="2023-02-01T04:46:26.583" v="216" actId="47"/>
        <pc:sldMkLst>
          <pc:docMk/>
          <pc:sldMk cId="3700822438" sldId="428"/>
        </pc:sldMkLst>
        <pc:spChg chg="del">
          <ac:chgData name="Faruk Abdullah" userId="e52374dd587ef96a" providerId="LiveId" clId="{647D9E94-7A52-49EB-8F41-E308E549A65B}" dt="2023-02-01T04:46:10.273" v="213" actId="21"/>
          <ac:spMkLst>
            <pc:docMk/>
            <pc:sldMk cId="3700822438" sldId="428"/>
            <ac:spMk id="6" creationId="{D1934438-DCCE-4626-8883-73C71544B358}"/>
          </ac:spMkLst>
        </pc:spChg>
      </pc:sldChg>
      <pc:sldChg chg="delSp add del mod">
        <pc:chgData name="Faruk Abdullah" userId="e52374dd587ef96a" providerId="LiveId" clId="{647D9E94-7A52-49EB-8F41-E308E549A65B}" dt="2023-02-01T04:46:51.957" v="222" actId="47"/>
        <pc:sldMkLst>
          <pc:docMk/>
          <pc:sldMk cId="3455237365" sldId="429"/>
        </pc:sldMkLst>
        <pc:spChg chg="del">
          <ac:chgData name="Faruk Abdullah" userId="e52374dd587ef96a" providerId="LiveId" clId="{647D9E94-7A52-49EB-8F41-E308E549A65B}" dt="2023-02-01T04:46:37.770" v="218" actId="21"/>
          <ac:spMkLst>
            <pc:docMk/>
            <pc:sldMk cId="3455237365" sldId="429"/>
            <ac:spMk id="6" creationId="{D1934438-DCCE-4626-8883-73C71544B358}"/>
          </ac:spMkLst>
        </pc:spChg>
      </pc:sldChg>
      <pc:sldChg chg="addSp modSp new mod">
        <pc:chgData name="Faruk Abdullah" userId="e52374dd587ef96a" providerId="LiveId" clId="{647D9E94-7A52-49EB-8F41-E308E549A65B}" dt="2023-02-01T04:52:43.445" v="224" actId="798"/>
        <pc:sldMkLst>
          <pc:docMk/>
          <pc:sldMk cId="2133975335" sldId="430"/>
        </pc:sldMkLst>
        <pc:graphicFrameChg chg="add mod modGraphic">
          <ac:chgData name="Faruk Abdullah" userId="e52374dd587ef96a" providerId="LiveId" clId="{647D9E94-7A52-49EB-8F41-E308E549A65B}" dt="2023-02-01T04:52:43.445" v="224" actId="798"/>
          <ac:graphicFrameMkLst>
            <pc:docMk/>
            <pc:sldMk cId="2133975335" sldId="430"/>
            <ac:graphicFrameMk id="2" creationId="{12F0B17B-D7D2-B663-119E-43957E10575D}"/>
          </ac:graphicFrameMkLst>
        </pc:graphicFrameChg>
      </pc:sldChg>
      <pc:sldChg chg="addSp delSp modSp new del mod">
        <pc:chgData name="Faruk Abdullah" userId="e52374dd587ef96a" providerId="LiveId" clId="{647D9E94-7A52-49EB-8F41-E308E549A65B}" dt="2023-02-01T04:23:32.526" v="120" actId="47"/>
        <pc:sldMkLst>
          <pc:docMk/>
          <pc:sldMk cId="1843630687" sldId="431"/>
        </pc:sldMkLst>
        <pc:spChg chg="add del mod">
          <ac:chgData name="Faruk Abdullah" userId="e52374dd587ef96a" providerId="LiveId" clId="{647D9E94-7A52-49EB-8F41-E308E549A65B}" dt="2023-02-01T04:23:14.417" v="117" actId="21"/>
          <ac:spMkLst>
            <pc:docMk/>
            <pc:sldMk cId="1843630687" sldId="431"/>
            <ac:spMk id="4" creationId="{AB20BC1D-C2D3-F2D1-EEF9-F59F73B38A37}"/>
          </ac:spMkLst>
        </pc:spChg>
        <pc:graphicFrameChg chg="add del mod">
          <ac:chgData name="Faruk Abdullah" userId="e52374dd587ef96a" providerId="LiveId" clId="{647D9E94-7A52-49EB-8F41-E308E549A65B}" dt="2023-02-01T04:19:25.852" v="103" actId="21"/>
          <ac:graphicFrameMkLst>
            <pc:docMk/>
            <pc:sldMk cId="1843630687" sldId="431"/>
            <ac:graphicFrameMk id="2" creationId="{00C033B8-E7D9-8F64-6DCA-D20DD76AB65D}"/>
          </ac:graphicFrameMkLst>
        </pc:graphicFrameChg>
        <pc:graphicFrameChg chg="add mod">
          <ac:chgData name="Faruk Abdullah" userId="e52374dd587ef96a" providerId="LiveId" clId="{647D9E94-7A52-49EB-8F41-E308E549A65B}" dt="2023-02-01T04:22:43.070" v="115" actId="21"/>
          <ac:graphicFrameMkLst>
            <pc:docMk/>
            <pc:sldMk cId="1843630687" sldId="431"/>
            <ac:graphicFrameMk id="3" creationId="{92BD91CF-CB9C-AD7E-AA92-07968C2AA027}"/>
          </ac:graphicFrameMkLst>
        </pc:graphicFrameChg>
      </pc:sldChg>
      <pc:sldChg chg="addSp delSp modSp add mod">
        <pc:chgData name="Faruk Abdullah" userId="e52374dd587ef96a" providerId="LiveId" clId="{647D9E94-7A52-49EB-8F41-E308E549A65B}" dt="2023-02-01T04:20:06.617" v="109" actId="478"/>
        <pc:sldMkLst>
          <pc:docMk/>
          <pc:sldMk cId="198236752" sldId="432"/>
        </pc:sldMkLst>
        <pc:graphicFrameChg chg="mod modGraphic">
          <ac:chgData name="Faruk Abdullah" userId="e52374dd587ef96a" providerId="LiveId" clId="{647D9E94-7A52-49EB-8F41-E308E549A65B}" dt="2023-02-01T04:19:59.767" v="108"/>
          <ac:graphicFrameMkLst>
            <pc:docMk/>
            <pc:sldMk cId="198236752" sldId="432"/>
            <ac:graphicFrameMk id="2" creationId="{12F0B17B-D7D2-B663-119E-43957E10575D}"/>
          </ac:graphicFrameMkLst>
        </pc:graphicFrameChg>
        <pc:graphicFrameChg chg="add del mod">
          <ac:chgData name="Faruk Abdullah" userId="e52374dd587ef96a" providerId="LiveId" clId="{647D9E94-7A52-49EB-8F41-E308E549A65B}" dt="2023-02-01T04:20:06.617" v="109" actId="478"/>
          <ac:graphicFrameMkLst>
            <pc:docMk/>
            <pc:sldMk cId="198236752" sldId="432"/>
            <ac:graphicFrameMk id="3" creationId="{CB30CDA3-2AAD-25EA-8BEC-28579B905FE4}"/>
          </ac:graphicFrameMkLst>
        </pc:graphicFrameChg>
      </pc:sldChg>
      <pc:sldChg chg="addSp modSp add">
        <pc:chgData name="Faruk Abdullah" userId="e52374dd587ef96a" providerId="LiveId" clId="{647D9E94-7A52-49EB-8F41-E308E549A65B}" dt="2023-02-01T04:23:18.307" v="118"/>
        <pc:sldMkLst>
          <pc:docMk/>
          <pc:sldMk cId="3300768716" sldId="433"/>
        </pc:sldMkLst>
        <pc:spChg chg="add mod">
          <ac:chgData name="Faruk Abdullah" userId="e52374dd587ef96a" providerId="LiveId" clId="{647D9E94-7A52-49EB-8F41-E308E549A65B}" dt="2023-02-01T04:23:18.307" v="118"/>
          <ac:spMkLst>
            <pc:docMk/>
            <pc:sldMk cId="3300768716" sldId="433"/>
            <ac:spMk id="3" creationId="{CE0F7026-9DA4-7068-62B1-7BCFC3096A49}"/>
          </ac:spMkLst>
        </pc:spChg>
        <pc:graphicFrameChg chg="mod">
          <ac:chgData name="Faruk Abdullah" userId="e52374dd587ef96a" providerId="LiveId" clId="{647D9E94-7A52-49EB-8F41-E308E549A65B}" dt="2023-02-01T04:22:59.459" v="116"/>
          <ac:graphicFrameMkLst>
            <pc:docMk/>
            <pc:sldMk cId="3300768716" sldId="433"/>
            <ac:graphicFrameMk id="2" creationId="{12F0B17B-D7D2-B663-119E-43957E10575D}"/>
          </ac:graphicFrameMkLst>
        </pc:graphicFrameChg>
      </pc:sldChg>
      <pc:sldChg chg="addSp modSp add mod">
        <pc:chgData name="Faruk Abdullah" userId="e52374dd587ef96a" providerId="LiveId" clId="{647D9E94-7A52-49EB-8F41-E308E549A65B}" dt="2023-02-01T04:24:12.074" v="124" actId="1076"/>
        <pc:sldMkLst>
          <pc:docMk/>
          <pc:sldMk cId="1553892950" sldId="434"/>
        </pc:sldMkLst>
        <pc:spChg chg="add mod">
          <ac:chgData name="Faruk Abdullah" userId="e52374dd587ef96a" providerId="LiveId" clId="{647D9E94-7A52-49EB-8F41-E308E549A65B}" dt="2023-02-01T04:24:12.074" v="124" actId="1076"/>
          <ac:spMkLst>
            <pc:docMk/>
            <pc:sldMk cId="1553892950" sldId="434"/>
            <ac:spMk id="4" creationId="{F04F6267-1375-AA33-E0DA-5A8CDE9EE595}"/>
          </ac:spMkLst>
        </pc:spChg>
        <pc:graphicFrameChg chg="mod">
          <ac:chgData name="Faruk Abdullah" userId="e52374dd587ef96a" providerId="LiveId" clId="{647D9E94-7A52-49EB-8F41-E308E549A65B}" dt="2023-02-01T04:23:53.956" v="122"/>
          <ac:graphicFrameMkLst>
            <pc:docMk/>
            <pc:sldMk cId="1553892950" sldId="434"/>
            <ac:graphicFrameMk id="2" creationId="{12F0B17B-D7D2-B663-119E-43957E10575D}"/>
          </ac:graphicFrameMkLst>
        </pc:graphicFrameChg>
      </pc:sldChg>
      <pc:sldChg chg="addSp modSp add mod">
        <pc:chgData name="Faruk Abdullah" userId="e52374dd587ef96a" providerId="LiveId" clId="{647D9E94-7A52-49EB-8F41-E308E549A65B}" dt="2023-02-01T04:25:03.731" v="131" actId="1076"/>
        <pc:sldMkLst>
          <pc:docMk/>
          <pc:sldMk cId="3377421218" sldId="435"/>
        </pc:sldMkLst>
        <pc:spChg chg="add mod">
          <ac:chgData name="Faruk Abdullah" userId="e52374dd587ef96a" providerId="LiveId" clId="{647D9E94-7A52-49EB-8F41-E308E549A65B}" dt="2023-02-01T04:25:03.731" v="131" actId="1076"/>
          <ac:spMkLst>
            <pc:docMk/>
            <pc:sldMk cId="3377421218" sldId="435"/>
            <ac:spMk id="5" creationId="{D26C7ECF-0EE4-2FC6-9854-E34F324EFE40}"/>
          </ac:spMkLst>
        </pc:spChg>
        <pc:graphicFrameChg chg="mod">
          <ac:chgData name="Faruk Abdullah" userId="e52374dd587ef96a" providerId="LiveId" clId="{647D9E94-7A52-49EB-8F41-E308E549A65B}" dt="2023-02-01T04:24:44.590" v="128"/>
          <ac:graphicFrameMkLst>
            <pc:docMk/>
            <pc:sldMk cId="3377421218" sldId="435"/>
            <ac:graphicFrameMk id="2" creationId="{12F0B17B-D7D2-B663-119E-43957E10575D}"/>
          </ac:graphicFrameMkLst>
        </pc:graphicFrameChg>
      </pc:sldChg>
      <pc:sldChg chg="addSp delSp modSp add mod">
        <pc:chgData name="Faruk Abdullah" userId="e52374dd587ef96a" providerId="LiveId" clId="{647D9E94-7A52-49EB-8F41-E308E549A65B}" dt="2023-02-01T04:38:32.147" v="165" actId="313"/>
        <pc:sldMkLst>
          <pc:docMk/>
          <pc:sldMk cId="2332290107" sldId="436"/>
        </pc:sldMkLst>
        <pc:spChg chg="del">
          <ac:chgData name="Faruk Abdullah" userId="e52374dd587ef96a" providerId="LiveId" clId="{647D9E94-7A52-49EB-8F41-E308E549A65B}" dt="2023-02-01T04:29:01.283" v="139" actId="478"/>
          <ac:spMkLst>
            <pc:docMk/>
            <pc:sldMk cId="2332290107" sldId="436"/>
            <ac:spMk id="3" creationId="{CE0F7026-9DA4-7068-62B1-7BCFC3096A49}"/>
          </ac:spMkLst>
        </pc:spChg>
        <pc:spChg chg="del">
          <ac:chgData name="Faruk Abdullah" userId="e52374dd587ef96a" providerId="LiveId" clId="{647D9E94-7A52-49EB-8F41-E308E549A65B}" dt="2023-02-01T04:29:04.594" v="140" actId="478"/>
          <ac:spMkLst>
            <pc:docMk/>
            <pc:sldMk cId="2332290107" sldId="436"/>
            <ac:spMk id="4" creationId="{F04F6267-1375-AA33-E0DA-5A8CDE9EE595}"/>
          </ac:spMkLst>
        </pc:spChg>
        <pc:spChg chg="del mod">
          <ac:chgData name="Faruk Abdullah" userId="e52374dd587ef96a" providerId="LiveId" clId="{647D9E94-7A52-49EB-8F41-E308E549A65B}" dt="2023-02-01T04:28:56.872" v="138" actId="478"/>
          <ac:spMkLst>
            <pc:docMk/>
            <pc:sldMk cId="2332290107" sldId="436"/>
            <ac:spMk id="5" creationId="{D26C7ECF-0EE4-2FC6-9854-E34F324EFE40}"/>
          </ac:spMkLst>
        </pc:spChg>
        <pc:spChg chg="add mod">
          <ac:chgData name="Faruk Abdullah" userId="e52374dd587ef96a" providerId="LiveId" clId="{647D9E94-7A52-49EB-8F41-E308E549A65B}" dt="2023-02-01T04:29:10.970" v="142" actId="1076"/>
          <ac:spMkLst>
            <pc:docMk/>
            <pc:sldMk cId="2332290107" sldId="436"/>
            <ac:spMk id="6" creationId="{B8FE4302-404B-A4A9-FC58-0C0715753AFB}"/>
          </ac:spMkLst>
        </pc:spChg>
        <pc:graphicFrameChg chg="mod modGraphic">
          <ac:chgData name="Faruk Abdullah" userId="e52374dd587ef96a" providerId="LiveId" clId="{647D9E94-7A52-49EB-8F41-E308E549A65B}" dt="2023-02-01T04:38:32.147" v="165" actId="313"/>
          <ac:graphicFrameMkLst>
            <pc:docMk/>
            <pc:sldMk cId="2332290107" sldId="436"/>
            <ac:graphicFrameMk id="2" creationId="{12F0B17B-D7D2-B663-119E-43957E10575D}"/>
          </ac:graphicFrameMkLst>
        </pc:graphicFrameChg>
      </pc:sldChg>
      <pc:sldChg chg="add del">
        <pc:chgData name="Faruk Abdullah" userId="e52374dd587ef96a" providerId="LiveId" clId="{647D9E94-7A52-49EB-8F41-E308E549A65B}" dt="2023-02-01T04:29:51.861" v="145" actId="47"/>
        <pc:sldMkLst>
          <pc:docMk/>
          <pc:sldMk cId="1848012121" sldId="437"/>
        </pc:sldMkLst>
      </pc:sldChg>
      <pc:sldChg chg="addSp modSp new mod">
        <pc:chgData name="Faruk Abdullah" userId="e52374dd587ef96a" providerId="LiveId" clId="{647D9E94-7A52-49EB-8F41-E308E549A65B}" dt="2023-02-01T04:45:30.365" v="204" actId="1076"/>
        <pc:sldMkLst>
          <pc:docMk/>
          <pc:sldMk cId="2970971921" sldId="437"/>
        </pc:sldMkLst>
        <pc:spChg chg="add mod">
          <ac:chgData name="Faruk Abdullah" userId="e52374dd587ef96a" providerId="LiveId" clId="{647D9E94-7A52-49EB-8F41-E308E549A65B}" dt="2023-02-01T04:45:30.365" v="204" actId="1076"/>
          <ac:spMkLst>
            <pc:docMk/>
            <pc:sldMk cId="2970971921" sldId="437"/>
            <ac:spMk id="2" creationId="{F59026CD-195B-9FE5-1A8B-BD3B88CA3366}"/>
          </ac:spMkLst>
        </pc:spChg>
        <pc:spChg chg="add mod">
          <ac:chgData name="Faruk Abdullah" userId="e52374dd587ef96a" providerId="LiveId" clId="{647D9E94-7A52-49EB-8F41-E308E549A65B}" dt="2023-02-01T04:45:25.981" v="203" actId="1076"/>
          <ac:spMkLst>
            <pc:docMk/>
            <pc:sldMk cId="2970971921" sldId="437"/>
            <ac:spMk id="3" creationId="{A39EEA4C-C001-F587-88AD-BD2E53D9DB98}"/>
          </ac:spMkLst>
        </pc:spChg>
      </pc:sldChg>
      <pc:sldChg chg="addSp delSp modSp add mod ord">
        <pc:chgData name="Faruk Abdullah" userId="e52374dd587ef96a" providerId="LiveId" clId="{647D9E94-7A52-49EB-8F41-E308E549A65B}" dt="2023-02-01T04:42:22.556" v="186" actId="1076"/>
        <pc:sldMkLst>
          <pc:docMk/>
          <pc:sldMk cId="3474099780" sldId="438"/>
        </pc:sldMkLst>
        <pc:spChg chg="add mod">
          <ac:chgData name="Faruk Abdullah" userId="e52374dd587ef96a" providerId="LiveId" clId="{647D9E94-7A52-49EB-8F41-E308E549A65B}" dt="2023-02-01T04:42:22.556" v="186" actId="1076"/>
          <ac:spMkLst>
            <pc:docMk/>
            <pc:sldMk cId="3474099780" sldId="438"/>
            <ac:spMk id="3" creationId="{772F5BC5-2974-D659-69E2-0A64AB3A31D9}"/>
          </ac:spMkLst>
        </pc:spChg>
        <pc:spChg chg="del">
          <ac:chgData name="Faruk Abdullah" userId="e52374dd587ef96a" providerId="LiveId" clId="{647D9E94-7A52-49EB-8F41-E308E549A65B}" dt="2023-02-01T04:42:15.703" v="184" actId="478"/>
          <ac:spMkLst>
            <pc:docMk/>
            <pc:sldMk cId="3474099780" sldId="438"/>
            <ac:spMk id="6" creationId="{B8FE4302-404B-A4A9-FC58-0C0715753AFB}"/>
          </ac:spMkLst>
        </pc:spChg>
        <pc:graphicFrameChg chg="mod modGraphic">
          <ac:chgData name="Faruk Abdullah" userId="e52374dd587ef96a" providerId="LiveId" clId="{647D9E94-7A52-49EB-8F41-E308E549A65B}" dt="2023-02-01T04:41:58.055" v="182" actId="13926"/>
          <ac:graphicFrameMkLst>
            <pc:docMk/>
            <pc:sldMk cId="3474099780" sldId="438"/>
            <ac:graphicFrameMk id="2" creationId="{12F0B17B-D7D2-B663-119E-43957E10575D}"/>
          </ac:graphicFrameMkLst>
        </pc:graphicFrameChg>
      </pc:sldChg>
      <pc:sldChg chg="addSp modSp new mod">
        <pc:chgData name="Faruk Abdullah" userId="e52374dd587ef96a" providerId="LiveId" clId="{647D9E94-7A52-49EB-8F41-E308E549A65B}" dt="2023-02-01T04:45:48.477" v="210" actId="20577"/>
        <pc:sldMkLst>
          <pc:docMk/>
          <pc:sldMk cId="2865775096" sldId="439"/>
        </pc:sldMkLst>
        <pc:spChg chg="add mod">
          <ac:chgData name="Faruk Abdullah" userId="e52374dd587ef96a" providerId="LiveId" clId="{647D9E94-7A52-49EB-8F41-E308E549A65B}" dt="2023-02-01T04:45:48.477" v="210" actId="20577"/>
          <ac:spMkLst>
            <pc:docMk/>
            <pc:sldMk cId="2865775096" sldId="439"/>
            <ac:spMk id="2" creationId="{A3A38757-9D6D-CABC-8D2C-49BB7E185633}"/>
          </ac:spMkLst>
        </pc:spChg>
        <pc:spChg chg="add mod">
          <ac:chgData name="Faruk Abdullah" userId="e52374dd587ef96a" providerId="LiveId" clId="{647D9E94-7A52-49EB-8F41-E308E549A65B}" dt="2023-02-01T04:44:36.096" v="200" actId="13926"/>
          <ac:spMkLst>
            <pc:docMk/>
            <pc:sldMk cId="2865775096" sldId="439"/>
            <ac:spMk id="3" creationId="{C691F978-8F14-A788-5D4A-107A2F716ED3}"/>
          </ac:spMkLst>
        </pc:spChg>
      </pc:sldChg>
      <pc:sldChg chg="addSp modSp new mod">
        <pc:chgData name="Faruk Abdullah" userId="e52374dd587ef96a" providerId="LiveId" clId="{647D9E94-7A52-49EB-8F41-E308E549A65B}" dt="2023-02-01T04:46:17.639" v="215" actId="1076"/>
        <pc:sldMkLst>
          <pc:docMk/>
          <pc:sldMk cId="842264258" sldId="440"/>
        </pc:sldMkLst>
        <pc:spChg chg="add mod">
          <ac:chgData name="Faruk Abdullah" userId="e52374dd587ef96a" providerId="LiveId" clId="{647D9E94-7A52-49EB-8F41-E308E549A65B}" dt="2023-02-01T04:46:17.639" v="215" actId="1076"/>
          <ac:spMkLst>
            <pc:docMk/>
            <pc:sldMk cId="842264258" sldId="440"/>
            <ac:spMk id="2" creationId="{882B14DD-A329-13BD-6731-24DAFBB09C81}"/>
          </ac:spMkLst>
        </pc:spChg>
      </pc:sldChg>
      <pc:sldChg chg="addSp modSp new mod">
        <pc:chgData name="Faruk Abdullah" userId="e52374dd587ef96a" providerId="LiveId" clId="{647D9E94-7A52-49EB-8F41-E308E549A65B}" dt="2023-02-01T04:55:48.101" v="238" actId="114"/>
        <pc:sldMkLst>
          <pc:docMk/>
          <pc:sldMk cId="822957559" sldId="441"/>
        </pc:sldMkLst>
        <pc:spChg chg="add mod">
          <ac:chgData name="Faruk Abdullah" userId="e52374dd587ef96a" providerId="LiveId" clId="{647D9E94-7A52-49EB-8F41-E308E549A65B}" dt="2023-02-01T04:55:48.101" v="238" actId="114"/>
          <ac:spMkLst>
            <pc:docMk/>
            <pc:sldMk cId="822957559" sldId="441"/>
            <ac:spMk id="2" creationId="{BA2D788F-4E1B-5486-651A-41A5D7B342C1}"/>
          </ac:spMkLst>
        </pc:spChg>
        <pc:spChg chg="add mod">
          <ac:chgData name="Faruk Abdullah" userId="e52374dd587ef96a" providerId="LiveId" clId="{647D9E94-7A52-49EB-8F41-E308E549A65B}" dt="2023-02-01T04:54:27.084" v="234" actId="1076"/>
          <ac:spMkLst>
            <pc:docMk/>
            <pc:sldMk cId="822957559" sldId="441"/>
            <ac:spMk id="3" creationId="{673BFAEE-68F9-6742-B97D-9A178111CF18}"/>
          </ac:spMkLst>
        </pc:spChg>
      </pc:sldChg>
    </pc:docChg>
  </pc:docChgLst>
  <pc:docChgLst>
    <pc:chgData name="Faruk Abdullah" userId="e52374dd587ef96a" providerId="LiveId" clId="{A696F381-4239-4178-8BF1-DD945081E2EE}"/>
    <pc:docChg chg="undo custSel addSld delSld modSld sldOrd">
      <pc:chgData name="Faruk Abdullah" userId="e52374dd587ef96a" providerId="LiveId" clId="{A696F381-4239-4178-8BF1-DD945081E2EE}" dt="2023-02-03T19:01:29.311" v="405" actId="20577"/>
      <pc:docMkLst>
        <pc:docMk/>
      </pc:docMkLst>
      <pc:sldChg chg="modSp mod">
        <pc:chgData name="Faruk Abdullah" userId="e52374dd587ef96a" providerId="LiveId" clId="{A696F381-4239-4178-8BF1-DD945081E2EE}" dt="2023-01-31T19:04:48.038" v="234" actId="1076"/>
        <pc:sldMkLst>
          <pc:docMk/>
          <pc:sldMk cId="700707328" sldId="256"/>
        </pc:sldMkLst>
        <pc:spChg chg="mod">
          <ac:chgData name="Faruk Abdullah" userId="e52374dd587ef96a" providerId="LiveId" clId="{A696F381-4239-4178-8BF1-DD945081E2EE}" dt="2023-01-31T19:04:48.038" v="234" actId="1076"/>
          <ac:spMkLst>
            <pc:docMk/>
            <pc:sldMk cId="700707328" sldId="256"/>
            <ac:spMk id="2" creationId="{00000000-0000-0000-0000-000000000000}"/>
          </ac:spMkLst>
        </pc:spChg>
      </pc:sldChg>
      <pc:sldChg chg="addSp delSp modSp mod addAnim delAnim">
        <pc:chgData name="Faruk Abdullah" userId="e52374dd587ef96a" providerId="LiveId" clId="{A696F381-4239-4178-8BF1-DD945081E2EE}" dt="2023-01-31T19:05:50.769" v="239" actId="478"/>
        <pc:sldMkLst>
          <pc:docMk/>
          <pc:sldMk cId="2823762119" sldId="258"/>
        </pc:sldMkLst>
        <pc:spChg chg="add del mod">
          <ac:chgData name="Faruk Abdullah" userId="e52374dd587ef96a" providerId="LiveId" clId="{A696F381-4239-4178-8BF1-DD945081E2EE}" dt="2023-01-31T19:05:50.769" v="239" actId="478"/>
          <ac:spMkLst>
            <pc:docMk/>
            <pc:sldMk cId="2823762119" sldId="258"/>
            <ac:spMk id="3" creationId="{81B86F7A-ACD3-4578-BBFB-CC772CACE346}"/>
          </ac:spMkLst>
        </pc:spChg>
        <pc:spChg chg="add del">
          <ac:chgData name="Faruk Abdullah" userId="e52374dd587ef96a" providerId="LiveId" clId="{A696F381-4239-4178-8BF1-DD945081E2EE}" dt="2023-01-31T19:05:50.135" v="238" actId="478"/>
          <ac:spMkLst>
            <pc:docMk/>
            <pc:sldMk cId="2823762119" sldId="258"/>
            <ac:spMk id="6" creationId="{D433B17E-AF84-4644-AA21-18C7DA3387F1}"/>
          </ac:spMkLst>
        </pc:spChg>
      </pc:sldChg>
      <pc:sldChg chg="modSp mod">
        <pc:chgData name="Faruk Abdullah" userId="e52374dd587ef96a" providerId="LiveId" clId="{A696F381-4239-4178-8BF1-DD945081E2EE}" dt="2023-02-03T19:01:29.311" v="405" actId="20577"/>
        <pc:sldMkLst>
          <pc:docMk/>
          <pc:sldMk cId="1923382373" sldId="264"/>
        </pc:sldMkLst>
        <pc:spChg chg="mod">
          <ac:chgData name="Faruk Abdullah" userId="e52374dd587ef96a" providerId="LiveId" clId="{A696F381-4239-4178-8BF1-DD945081E2EE}" dt="2023-02-03T19:01:29.311" v="405" actId="20577"/>
          <ac:spMkLst>
            <pc:docMk/>
            <pc:sldMk cId="1923382373" sldId="264"/>
            <ac:spMk id="6" creationId="{50FA72C3-99CF-46C1-96D6-7C99B71243B9}"/>
          </ac:spMkLst>
        </pc:spChg>
      </pc:sldChg>
      <pc:sldChg chg="delSp modSp mod">
        <pc:chgData name="Faruk Abdullah" userId="e52374dd587ef96a" providerId="LiveId" clId="{A696F381-4239-4178-8BF1-DD945081E2EE}" dt="2023-02-03T19:00:36.694" v="400" actId="14100"/>
        <pc:sldMkLst>
          <pc:docMk/>
          <pc:sldMk cId="3224969828" sldId="265"/>
        </pc:sldMkLst>
        <pc:spChg chg="del mod">
          <ac:chgData name="Faruk Abdullah" userId="e52374dd587ef96a" providerId="LiveId" clId="{A696F381-4239-4178-8BF1-DD945081E2EE}" dt="2023-02-03T18:59:21.021" v="373"/>
          <ac:spMkLst>
            <pc:docMk/>
            <pc:sldMk cId="3224969828" sldId="265"/>
            <ac:spMk id="2" creationId="{98E0FF49-8518-467A-A1BB-C4CB1DF0F1E9}"/>
          </ac:spMkLst>
        </pc:spChg>
        <pc:spChg chg="mod">
          <ac:chgData name="Faruk Abdullah" userId="e52374dd587ef96a" providerId="LiveId" clId="{A696F381-4239-4178-8BF1-DD945081E2EE}" dt="2023-02-03T19:00:36.694" v="400" actId="14100"/>
          <ac:spMkLst>
            <pc:docMk/>
            <pc:sldMk cId="3224969828" sldId="265"/>
            <ac:spMk id="3" creationId="{56CD2EA8-B54C-CE4F-A943-BFB367453E0E}"/>
          </ac:spMkLst>
        </pc:spChg>
        <pc:spChg chg="del mod">
          <ac:chgData name="Faruk Abdullah" userId="e52374dd587ef96a" providerId="LiveId" clId="{A696F381-4239-4178-8BF1-DD945081E2EE}" dt="2023-02-03T18:59:21.022" v="375"/>
          <ac:spMkLst>
            <pc:docMk/>
            <pc:sldMk cId="3224969828" sldId="265"/>
            <ac:spMk id="5" creationId="{9AB4EDF2-1990-4043-A440-B22959F8C618}"/>
          </ac:spMkLst>
        </pc:spChg>
        <pc:spChg chg="del mod">
          <ac:chgData name="Faruk Abdullah" userId="e52374dd587ef96a" providerId="LiveId" clId="{A696F381-4239-4178-8BF1-DD945081E2EE}" dt="2023-02-03T18:59:21.023" v="377"/>
          <ac:spMkLst>
            <pc:docMk/>
            <pc:sldMk cId="3224969828" sldId="265"/>
            <ac:spMk id="6" creationId="{978E8825-3D79-4B4E-96A9-A5802CCCCE98}"/>
          </ac:spMkLst>
        </pc:spChg>
      </pc:sldChg>
      <pc:sldChg chg="del">
        <pc:chgData name="Faruk Abdullah" userId="e52374dd587ef96a" providerId="LiveId" clId="{A696F381-4239-4178-8BF1-DD945081E2EE}" dt="2023-01-28T08:09:25.015" v="79" actId="47"/>
        <pc:sldMkLst>
          <pc:docMk/>
          <pc:sldMk cId="117459847" sldId="267"/>
        </pc:sldMkLst>
      </pc:sldChg>
      <pc:sldChg chg="modSp ord">
        <pc:chgData name="Faruk Abdullah" userId="e52374dd587ef96a" providerId="LiveId" clId="{A696F381-4239-4178-8BF1-DD945081E2EE}" dt="2023-01-28T08:10:35.412" v="85"/>
        <pc:sldMkLst>
          <pc:docMk/>
          <pc:sldMk cId="3962129296" sldId="268"/>
        </pc:sldMkLst>
        <pc:picChg chg="mod">
          <ac:chgData name="Faruk Abdullah" userId="e52374dd587ef96a" providerId="LiveId" clId="{A696F381-4239-4178-8BF1-DD945081E2EE}" dt="2023-01-28T08:04:25.896" v="0" actId="1076"/>
          <ac:picMkLst>
            <pc:docMk/>
            <pc:sldMk cId="3962129296" sldId="268"/>
            <ac:picMk id="5" creationId="{1D8CA788-1820-433B-81DD-E8442E5385BD}"/>
          </ac:picMkLst>
        </pc:picChg>
      </pc:sldChg>
      <pc:sldChg chg="addSp delSp modSp mod">
        <pc:chgData name="Faruk Abdullah" userId="e52374dd587ef96a" providerId="LiveId" clId="{A696F381-4239-4178-8BF1-DD945081E2EE}" dt="2023-01-31T19:12:08.532" v="278" actId="207"/>
        <pc:sldMkLst>
          <pc:docMk/>
          <pc:sldMk cId="217983692" sldId="269"/>
        </pc:sldMkLst>
        <pc:spChg chg="mod">
          <ac:chgData name="Faruk Abdullah" userId="e52374dd587ef96a" providerId="LiveId" clId="{A696F381-4239-4178-8BF1-DD945081E2EE}" dt="2023-01-28T08:13:34.383" v="133" actId="20577"/>
          <ac:spMkLst>
            <pc:docMk/>
            <pc:sldMk cId="217983692" sldId="269"/>
            <ac:spMk id="2" creationId="{6C9EA4F2-9D12-4FB0-A48D-CECE936E352F}"/>
          </ac:spMkLst>
        </pc:spChg>
        <pc:spChg chg="add del mod">
          <ac:chgData name="Faruk Abdullah" userId="e52374dd587ef96a" providerId="LiveId" clId="{A696F381-4239-4178-8BF1-DD945081E2EE}" dt="2023-01-28T08:11:17.904" v="87"/>
          <ac:spMkLst>
            <pc:docMk/>
            <pc:sldMk cId="217983692" sldId="269"/>
            <ac:spMk id="3" creationId="{E760A7FB-84BB-D9F7-353C-05397B20B316}"/>
          </ac:spMkLst>
        </pc:spChg>
        <pc:spChg chg="add mod">
          <ac:chgData name="Faruk Abdullah" userId="e52374dd587ef96a" providerId="LiveId" clId="{A696F381-4239-4178-8BF1-DD945081E2EE}" dt="2023-01-31T19:12:08.532" v="278" actId="207"/>
          <ac:spMkLst>
            <pc:docMk/>
            <pc:sldMk cId="217983692" sldId="269"/>
            <ac:spMk id="4" creationId="{A46F39B0-78BA-8BBE-6058-C738EF6DB4FB}"/>
          </ac:spMkLst>
        </pc:spChg>
        <pc:picChg chg="del">
          <ac:chgData name="Faruk Abdullah" userId="e52374dd587ef96a" providerId="LiveId" clId="{A696F381-4239-4178-8BF1-DD945081E2EE}" dt="2023-01-31T19:07:37.951" v="240" actId="478"/>
          <ac:picMkLst>
            <pc:docMk/>
            <pc:sldMk cId="217983692" sldId="269"/>
            <ac:picMk id="5" creationId="{F22029E1-78DC-5D53-79C3-435D78453EBD}"/>
          </ac:picMkLst>
        </pc:picChg>
      </pc:sldChg>
      <pc:sldChg chg="addSp delSp modSp add del mod ord delAnim">
        <pc:chgData name="Faruk Abdullah" userId="e52374dd587ef96a" providerId="LiveId" clId="{A696F381-4239-4178-8BF1-DD945081E2EE}" dt="2023-02-03T18:46:31.130" v="323" actId="47"/>
        <pc:sldMkLst>
          <pc:docMk/>
          <pc:sldMk cId="3620413939" sldId="270"/>
        </pc:sldMkLst>
        <pc:spChg chg="mod">
          <ac:chgData name="Faruk Abdullah" userId="e52374dd587ef96a" providerId="LiveId" clId="{A696F381-4239-4178-8BF1-DD945081E2EE}" dt="2023-01-31T19:13:31.447" v="283" actId="20577"/>
          <ac:spMkLst>
            <pc:docMk/>
            <pc:sldMk cId="3620413939" sldId="270"/>
            <ac:spMk id="2" creationId="{FBE6ED29-EE37-4360-9FDB-9BD674374D5C}"/>
          </ac:spMkLst>
        </pc:spChg>
        <pc:spChg chg="del mod">
          <ac:chgData name="Faruk Abdullah" userId="e52374dd587ef96a" providerId="LiveId" clId="{A696F381-4239-4178-8BF1-DD945081E2EE}" dt="2023-01-28T08:20:23.857" v="169" actId="478"/>
          <ac:spMkLst>
            <pc:docMk/>
            <pc:sldMk cId="3620413939" sldId="270"/>
            <ac:spMk id="3" creationId="{B14C3189-3ED8-470D-AF76-B6FFE332F104}"/>
          </ac:spMkLst>
        </pc:spChg>
        <pc:spChg chg="add mod">
          <ac:chgData name="Faruk Abdullah" userId="e52374dd587ef96a" providerId="LiveId" clId="{A696F381-4239-4178-8BF1-DD945081E2EE}" dt="2023-01-31T19:13:35.917" v="284" actId="1076"/>
          <ac:spMkLst>
            <pc:docMk/>
            <pc:sldMk cId="3620413939" sldId="270"/>
            <ac:spMk id="6" creationId="{8B481138-3C91-0476-DBCA-BF196D525D19}"/>
          </ac:spMkLst>
        </pc:spChg>
        <pc:picChg chg="del">
          <ac:chgData name="Faruk Abdullah" userId="e52374dd587ef96a" providerId="LiveId" clId="{A696F381-4239-4178-8BF1-DD945081E2EE}" dt="2023-01-28T08:20:16.634" v="167" actId="478"/>
          <ac:picMkLst>
            <pc:docMk/>
            <pc:sldMk cId="3620413939" sldId="270"/>
            <ac:picMk id="5" creationId="{AF9A7AF5-1FCF-4EDE-BBCD-DC791C0B269C}"/>
          </ac:picMkLst>
        </pc:picChg>
      </pc:sldChg>
      <pc:sldChg chg="modSp add del mod">
        <pc:chgData name="Faruk Abdullah" userId="e52374dd587ef96a" providerId="LiveId" clId="{A696F381-4239-4178-8BF1-DD945081E2EE}" dt="2023-02-03T17:26:03.455" v="292" actId="47"/>
        <pc:sldMkLst>
          <pc:docMk/>
          <pc:sldMk cId="447499832" sldId="271"/>
        </pc:sldMkLst>
        <pc:spChg chg="mod">
          <ac:chgData name="Faruk Abdullah" userId="e52374dd587ef96a" providerId="LiveId" clId="{A696F381-4239-4178-8BF1-DD945081E2EE}" dt="2023-01-28T08:21:19.173" v="202" actId="20577"/>
          <ac:spMkLst>
            <pc:docMk/>
            <pc:sldMk cId="447499832" sldId="271"/>
            <ac:spMk id="2" creationId="{FBE6ED29-EE37-4360-9FDB-9BD674374D5C}"/>
          </ac:spMkLst>
        </pc:spChg>
      </pc:sldChg>
      <pc:sldChg chg="del">
        <pc:chgData name="Faruk Abdullah" userId="e52374dd587ef96a" providerId="LiveId" clId="{A696F381-4239-4178-8BF1-DD945081E2EE}" dt="2023-01-28T08:23:42.531" v="209" actId="47"/>
        <pc:sldMkLst>
          <pc:docMk/>
          <pc:sldMk cId="211739735" sldId="274"/>
        </pc:sldMkLst>
      </pc:sldChg>
      <pc:sldChg chg="delSp add del mod delAnim">
        <pc:chgData name="Faruk Abdullah" userId="e52374dd587ef96a" providerId="LiveId" clId="{A696F381-4239-4178-8BF1-DD945081E2EE}" dt="2023-01-28T08:15:02.033" v="139" actId="47"/>
        <pc:sldMkLst>
          <pc:docMk/>
          <pc:sldMk cId="2013348419" sldId="278"/>
        </pc:sldMkLst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61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62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63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64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65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66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67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68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69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70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71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72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73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74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75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76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77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78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79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80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81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82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83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84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85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86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87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88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89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90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91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92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93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94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95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96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97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98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99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00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01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02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03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04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05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06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07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08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09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10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11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12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13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14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15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16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17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18" creationId="{00000000-0000-0000-0000-000000000000}"/>
          </ac:spMkLst>
        </pc:s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7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10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13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16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19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22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25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28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31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34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37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40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43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46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49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52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55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58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119" creationId="{00000000-0000-0000-0000-000000000000}"/>
          </ac:grpSpMkLst>
        </pc:grpChg>
        <pc:picChg chg="del">
          <ac:chgData name="Faruk Abdullah" userId="e52374dd587ef96a" providerId="LiveId" clId="{A696F381-4239-4178-8BF1-DD945081E2EE}" dt="2023-01-28T08:14:30.564" v="135" actId="478"/>
          <ac:picMkLst>
            <pc:docMk/>
            <pc:sldMk cId="2013348419" sldId="278"/>
            <ac:picMk id="124" creationId="{94CB5E3C-3F20-4ADA-AE6C-C47C45A690FC}"/>
          </ac:picMkLst>
        </pc:picChg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79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81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82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83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84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85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86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87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88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89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90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91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92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93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94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95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96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97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98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99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00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01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02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03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04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05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06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07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08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09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10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11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12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13"/>
        </pc:sldMkLst>
      </pc:sldChg>
      <pc:sldChg chg="modSp mod">
        <pc:chgData name="Faruk Abdullah" userId="e52374dd587ef96a" providerId="LiveId" clId="{A696F381-4239-4178-8BF1-DD945081E2EE}" dt="2023-02-03T17:26:29.064" v="293" actId="1076"/>
        <pc:sldMkLst>
          <pc:docMk/>
          <pc:sldMk cId="3680364912" sldId="414"/>
        </pc:sldMkLst>
        <pc:spChg chg="mod">
          <ac:chgData name="Faruk Abdullah" userId="e52374dd587ef96a" providerId="LiveId" clId="{A696F381-4239-4178-8BF1-DD945081E2EE}" dt="2023-02-03T17:26:29.064" v="293" actId="1076"/>
          <ac:spMkLst>
            <pc:docMk/>
            <pc:sldMk cId="3680364912" sldId="414"/>
            <ac:spMk id="2" creationId="{8D4CDB73-9D17-41C9-9B86-275410F7A95F}"/>
          </ac:spMkLst>
        </pc:spChg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15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16"/>
        </pc:sldMkLst>
      </pc:sldChg>
      <pc:sldChg chg="modSp add del mod">
        <pc:chgData name="Faruk Abdullah" userId="e52374dd587ef96a" providerId="LiveId" clId="{A696F381-4239-4178-8BF1-DD945081E2EE}" dt="2023-02-03T17:26:03.455" v="292" actId="47"/>
        <pc:sldMkLst>
          <pc:docMk/>
          <pc:sldMk cId="1503986730" sldId="417"/>
        </pc:sldMkLst>
        <pc:spChg chg="mod">
          <ac:chgData name="Faruk Abdullah" userId="e52374dd587ef96a" providerId="LiveId" clId="{A696F381-4239-4178-8BF1-DD945081E2EE}" dt="2023-01-28T08:19:00.734" v="165" actId="27636"/>
          <ac:spMkLst>
            <pc:docMk/>
            <pc:sldMk cId="1503986730" sldId="417"/>
            <ac:spMk id="2" creationId="{6C9EA4F2-9D12-4FB0-A48D-CECE936E352F}"/>
          </ac:spMkLst>
        </pc:spChg>
      </pc:sldChg>
      <pc:sldChg chg="addSp delSp modSp new add del mod ord">
        <pc:chgData name="Faruk Abdullah" userId="e52374dd587ef96a" providerId="LiveId" clId="{A696F381-4239-4178-8BF1-DD945081E2EE}" dt="2023-02-03T17:26:03.455" v="292" actId="47"/>
        <pc:sldMkLst>
          <pc:docMk/>
          <pc:sldMk cId="473464163" sldId="418"/>
        </pc:sldMkLst>
        <pc:spChg chg="add mod">
          <ac:chgData name="Faruk Abdullah" userId="e52374dd587ef96a" providerId="LiveId" clId="{A696F381-4239-4178-8BF1-DD945081E2EE}" dt="2023-01-28T08:18:07.877" v="157" actId="1076"/>
          <ac:spMkLst>
            <pc:docMk/>
            <pc:sldMk cId="473464163" sldId="418"/>
            <ac:spMk id="3" creationId="{A450687D-653F-D031-4A7E-3D9A82FC6FF4}"/>
          </ac:spMkLst>
        </pc:spChg>
        <pc:spChg chg="add mod">
          <ac:chgData name="Faruk Abdullah" userId="e52374dd587ef96a" providerId="LiveId" clId="{A696F381-4239-4178-8BF1-DD945081E2EE}" dt="2023-01-28T08:17:54.123" v="155" actId="20577"/>
          <ac:spMkLst>
            <pc:docMk/>
            <pc:sldMk cId="473464163" sldId="418"/>
            <ac:spMk id="4" creationId="{FB1944EF-F802-3E05-04B0-3A3CEB5BC028}"/>
          </ac:spMkLst>
        </pc:spChg>
        <pc:spChg chg="add del mod">
          <ac:chgData name="Faruk Abdullah" userId="e52374dd587ef96a" providerId="LiveId" clId="{A696F381-4239-4178-8BF1-DD945081E2EE}" dt="2023-01-28T08:17:59.172" v="156" actId="478"/>
          <ac:spMkLst>
            <pc:docMk/>
            <pc:sldMk cId="473464163" sldId="418"/>
            <ac:spMk id="5" creationId="{B3770E6B-0045-F034-560C-243758C0A107}"/>
          </ac:spMkLst>
        </pc:spChg>
      </pc:sldChg>
      <pc:sldChg chg="addSp delSp modSp new mod">
        <pc:chgData name="Faruk Abdullah" userId="e52374dd587ef96a" providerId="LiveId" clId="{A696F381-4239-4178-8BF1-DD945081E2EE}" dt="2023-01-28T08:13:08.531" v="121" actId="20577"/>
        <pc:sldMkLst>
          <pc:docMk/>
          <pc:sldMk cId="2920541934" sldId="419"/>
        </pc:sldMkLst>
        <pc:spChg chg="add mod">
          <ac:chgData name="Faruk Abdullah" userId="e52374dd587ef96a" providerId="LiveId" clId="{A696F381-4239-4178-8BF1-DD945081E2EE}" dt="2023-01-28T08:09:38.933" v="81" actId="14100"/>
          <ac:spMkLst>
            <pc:docMk/>
            <pc:sldMk cId="2920541934" sldId="419"/>
            <ac:spMk id="3" creationId="{EF1E23C6-AA2C-513F-0C67-5AB5B7EA6256}"/>
          </ac:spMkLst>
        </pc:spChg>
        <pc:spChg chg="add mod">
          <ac:chgData name="Faruk Abdullah" userId="e52374dd587ef96a" providerId="LiveId" clId="{A696F381-4239-4178-8BF1-DD945081E2EE}" dt="2023-01-28T08:13:08.531" v="121" actId="20577"/>
          <ac:spMkLst>
            <pc:docMk/>
            <pc:sldMk cId="2920541934" sldId="419"/>
            <ac:spMk id="4" creationId="{3FB338ED-8F77-247D-96B7-1D1ACEB1E731}"/>
          </ac:spMkLst>
        </pc:spChg>
        <pc:spChg chg="add del mod">
          <ac:chgData name="Faruk Abdullah" userId="e52374dd587ef96a" providerId="LiveId" clId="{A696F381-4239-4178-8BF1-DD945081E2EE}" dt="2023-01-28T08:08:36.003" v="78"/>
          <ac:spMkLst>
            <pc:docMk/>
            <pc:sldMk cId="2920541934" sldId="419"/>
            <ac:spMk id="5" creationId="{E7AD9D9F-AC2B-8E94-36CF-1603DEA3DC28}"/>
          </ac:spMkLst>
        </pc:spChg>
      </pc:sldChg>
      <pc:sldChg chg="addSp delSp modSp add mod modAnim">
        <pc:chgData name="Faruk Abdullah" userId="e52374dd587ef96a" providerId="LiveId" clId="{A696F381-4239-4178-8BF1-DD945081E2EE}" dt="2023-01-28T08:15:30.852" v="140" actId="14100"/>
        <pc:sldMkLst>
          <pc:docMk/>
          <pc:sldMk cId="3905083673" sldId="420"/>
        </pc:sldMkLst>
        <pc:spChg chg="mod">
          <ac:chgData name="Faruk Abdullah" userId="e52374dd587ef96a" providerId="LiveId" clId="{A696F381-4239-4178-8BF1-DD945081E2EE}" dt="2023-01-28T08:13:19.833" v="131" actId="20577"/>
          <ac:spMkLst>
            <pc:docMk/>
            <pc:sldMk cId="3905083673" sldId="420"/>
            <ac:spMk id="2" creationId="{6C9EA4F2-9D12-4FB0-A48D-CECE936E352F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4" creationId="{0A1D14D3-CD93-14AB-A7FB-6F5587AB9E08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6" creationId="{0D84E785-4A43-B6D2-BD05-25112607E96B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8" creationId="{8BD29609-68CB-26F8-3791-0DF07521A219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9" creationId="{7094D4DE-39CC-5982-CF81-31414CCCCF99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11" creationId="{F601E6DE-FE67-D8A2-8759-65FF8E13833B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12" creationId="{751F2B87-95DF-704F-3318-67F159771265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14" creationId="{B61B1582-2510-5EC0-7CFD-FE6766F89A5E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15" creationId="{2479B99C-2D35-D8E4-0DB2-948784452D27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17" creationId="{5C8A8A74-39B8-E60B-F38C-092312998661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18" creationId="{467980C7-651F-9EB6-74D8-E6412626A913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20" creationId="{78B824BD-5F29-FBF5-7012-E53D195EC843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21" creationId="{CC1091F3-B9E2-74AF-B6B5-C1C24621732E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23" creationId="{2E599F53-CFE2-4F1C-2E2A-95C8335C25D0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24" creationId="{867C463F-FD29-B0CC-38B4-2787902D8321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26" creationId="{A2FF132C-EF2B-0734-7A94-2D47B4C8F25B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27" creationId="{E3012FE9-DCF2-5E36-6EAD-ECDDA2036EE0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29" creationId="{B1BA949B-0334-5BF1-CB63-27631A847211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30" creationId="{72B58391-B228-8CF6-2511-DEA1D7A3AA9C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32" creationId="{100F98AD-C4CB-3829-01AB-DE02DF8C79D4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33" creationId="{C5576E84-001B-A39A-0D32-057E41B7E3F1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35" creationId="{F679A8DC-7979-9EF0-E337-00E0F3A21F88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36" creationId="{C8B0C3E3-B2E5-8FB8-B9B9-5782B5ED53F7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38" creationId="{12F5E99C-BDC2-13C1-3AD4-700A980826F2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39" creationId="{64B33284-589D-910E-8407-A0CDF1E9CC73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41" creationId="{2868D111-A8FF-6E3A-0A8F-A803B68C6341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42" creationId="{AE6E102E-1FFE-9008-7DA9-F063C7B7685B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44" creationId="{FA490861-6971-14EA-551F-57AF02C42BB5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45" creationId="{E2725444-150E-433C-55FD-74B41B9E848D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47" creationId="{0E15E6A6-A965-92B8-2F8E-46DC0A127C11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48" creationId="{11964E57-B50B-1038-6341-55BF6E0DD86F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50" creationId="{3BF88743-413C-1C41-69A2-ACE9DD086BDA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51" creationId="{1357933E-CFA7-6802-7A91-3E9090B3AD64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53" creationId="{2F668F8C-A864-2145-98A7-537ABEBB94A9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54" creationId="{0FCD90A1-5A8D-A4C1-B78F-5C330C2D1A8F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56" creationId="{97C9BC39-CC11-C48A-41A5-0D8691B72608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57" creationId="{207B4EED-9B06-1A57-5C3F-8AFA93D93D46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58" creationId="{F7D85D2E-3A62-8F39-F70B-69AEA6619218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59" creationId="{C5B1A2D3-D541-D713-410F-08785D15D6F1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60" creationId="{BD06509A-2AAF-C403-5477-A6AA1EBED03D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61" creationId="{C09956ED-999C-AA95-A0B9-2E5BAE16C2D5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62" creationId="{0021A66E-25D0-06FA-7A6C-098805334959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63" creationId="{EEF4417D-EADA-E5B5-2583-012370E72BD2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64" creationId="{13C6263C-621D-CD3D-3B96-CE340F799303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65" creationId="{1FF71CB5-6596-5266-F45D-130C6DD7E500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66" creationId="{26AF99C3-D481-9BA6-075E-8A4AFA15D35F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67" creationId="{968FDD04-816C-04F8-0267-E1D09FF6B9C0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68" creationId="{52586623-9849-23B7-DCAF-E170DC34AC9B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69" creationId="{D6F4A40F-47DF-C510-AF0F-B0C1368E040A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70" creationId="{FD318473-2B59-3653-E9AF-BC54B1859C51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71" creationId="{F4738BCA-884A-E6FC-6796-F842EED9763F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72" creationId="{195183A5-B98A-6138-C209-D1CCF0C80DE8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73" creationId="{F2B8EE64-332B-00A7-583A-CC1005ECB095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74" creationId="{D4D178C4-E7CB-10C9-258D-EBFAAE0EEFD7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75" creationId="{E9667E12-51A9-BE79-91E8-8AE7383D2A9B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76" creationId="{2128977B-5D8B-E886-5ED9-B0D7F3B63A5F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77" creationId="{13B39D0E-BFC7-9B8A-7150-31508451C3AE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78" creationId="{BE2795D7-2594-11DD-3666-B643A194F4ED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79" creationId="{4C04FAE4-DBFF-B997-965A-B4AE70DEFD78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80" creationId="{B25463CE-B7C6-1240-654B-8DCD1B1B9C94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81" creationId="{ABB2E2AF-4130-2F7A-4BA5-7DD506E81BEA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82" creationId="{570BD486-4CB7-1DEC-0D0C-FF26800B2F44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83" creationId="{B554000C-5E78-88AE-1B38-335F15402D5E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84" creationId="{3D131FB9-857F-AA06-9379-AA70916A9387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85" creationId="{F851F1FB-7261-F001-16F9-D9243F6A8669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86" creationId="{05ED4428-7850-9F08-D9EB-FD54CF0595A9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87" creationId="{8B0B755D-133E-1C34-7C88-F266A7BF90BE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88" creationId="{E29209D4-04B1-B9FC-FCD5-FA3F4EE3B4A9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89" creationId="{DEF12FAE-E4D6-F92E-24BE-376714A2CDB6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90" creationId="{8916C1D4-37B0-BED6-4005-704737EA9D0E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91" creationId="{202758F9-7DBF-0CBA-56E2-1063F3DDB437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92" creationId="{BE940A99-E8F7-09CB-8DE5-6364124A1C63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93" creationId="{C952BAD1-C91F-1145-470D-E4003E4DD3C8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94" creationId="{8C0A8A00-F228-4119-AA5A-DAD294D1AAAB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95" creationId="{CC4F03AC-43FF-1E78-F7EE-AA1A73339833}"/>
          </ac:spMkLst>
        </pc:spChg>
        <pc:spChg chg="add mod">
          <ac:chgData name="Faruk Abdullah" userId="e52374dd587ef96a" providerId="LiveId" clId="{A696F381-4239-4178-8BF1-DD945081E2EE}" dt="2023-01-28T08:15:30.852" v="140" actId="14100"/>
          <ac:spMkLst>
            <pc:docMk/>
            <pc:sldMk cId="3905083673" sldId="420"/>
            <ac:spMk id="96" creationId="{4B29C105-F96D-ABC3-809B-2754FF24B909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97" creationId="{16A11DAF-4175-AEB3-34E3-2E5138F7AD1A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98" creationId="{56D18E3C-BCFE-5973-06B2-58D21096DA19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99" creationId="{4865D2D6-259F-DD8D-8DEA-BFA37385EDB2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00" creationId="{D5F83E73-4F5D-3296-0FB7-AFBE45F45F39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01" creationId="{10610D9E-60EF-F70B-F678-8C5CEF95428C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02" creationId="{82FEB9B5-5F5A-A999-BA02-91D37AE740FD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03" creationId="{ED28CD9F-C032-BEEE-FEB9-B2D429F0749C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04" creationId="{1DC3C6C5-0945-DC37-BCBB-131A358C13F3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05" creationId="{C6E50784-13DA-8A0D-5F70-6087C97E15DE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06" creationId="{BE0FC8F1-B9EC-E9ED-D856-9BF6D2E6BF23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07" creationId="{AC2B2530-5CB6-1294-261E-8C9D6F2C26BB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08" creationId="{5FE378F7-092B-6613-A39A-3E992E1D8350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09" creationId="{FFBB5C69-0FC8-2817-019E-172D704230E2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10" creationId="{C10375D5-7170-209E-43B3-B569C2A06FDD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11" creationId="{10F7C13D-0981-A520-5C1C-034343F26562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12" creationId="{71133C92-231F-6568-5F69-A4CE9E20DF24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13" creationId="{1689957D-ED76-BA6B-1430-A041375115F8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14" creationId="{DD158BFC-1D0C-C699-42AB-0865620DCA17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15" creationId="{EDEFAAB5-DD1F-1D6C-446E-3A5857762239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117" creationId="{61243993-6854-A5CC-0278-F5F895764F85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118" creationId="{34357F9F-1EE9-CB2F-3354-0AE032B759C7}"/>
          </ac:spMkLst>
        </pc:s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3" creationId="{4E6F5BA5-C625-0AE7-CDC3-C520A86EED59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7" creationId="{574A7BC4-71D1-6D48-6476-ABC2FBF1E0A9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10" creationId="{112358F7-8C88-3DED-EE0B-E6B3F40115E9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13" creationId="{8572538A-F695-CB9A-C711-641CC11421A0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16" creationId="{F0B7975A-1F21-8EA1-5D05-1EA5510F57BB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19" creationId="{E0DAC822-0818-9FEC-B200-73F9E70B4F84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22" creationId="{1181EA67-BE86-F30E-A2C3-01984E893219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25" creationId="{479D563F-B375-B679-87F4-A032A14F70BF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28" creationId="{42F63728-D082-8251-4FEF-0A375FF262E6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31" creationId="{573544A9-7A05-C313-9469-63F05BD7E28A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34" creationId="{5C6C3EBE-BC24-209A-3028-50BE56B660F5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37" creationId="{461A9CAE-3EE2-96F9-3706-8C04F8E72F0A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40" creationId="{F24132ED-E648-6BC5-4D8D-31548619AA6E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43" creationId="{A3B1CBAE-2EC9-1FC8-D921-40D93E63983F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46" creationId="{9D7DA37F-E0FB-6C6B-DEA7-98F0D8C38045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49" creationId="{92DFEBF7-6C8F-E6A2-A89A-6650F3F36879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52" creationId="{1EFDCB37-5044-E646-746F-DB6E7C31F8D7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55" creationId="{47224F22-7316-1D5E-BFB9-0AD2E00840BA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116" creationId="{21DF63B1-5533-922E-B4A0-CA1F1E134FA2}"/>
          </ac:grpSpMkLst>
        </pc:grpChg>
        <pc:picChg chg="del">
          <ac:chgData name="Faruk Abdullah" userId="e52374dd587ef96a" providerId="LiveId" clId="{A696F381-4239-4178-8BF1-DD945081E2EE}" dt="2023-01-28T08:11:30.281" v="89" actId="478"/>
          <ac:picMkLst>
            <pc:docMk/>
            <pc:sldMk cId="3905083673" sldId="420"/>
            <ac:picMk id="5" creationId="{F22029E1-78DC-5D53-79C3-435D78453EBD}"/>
          </ac:picMkLst>
        </pc:picChg>
      </pc:sldChg>
      <pc:sldChg chg="delSp modSp add del mod ord delAnim">
        <pc:chgData name="Faruk Abdullah" userId="e52374dd587ef96a" providerId="LiveId" clId="{A696F381-4239-4178-8BF1-DD945081E2EE}" dt="2023-02-03T17:26:03.455" v="292" actId="47"/>
        <pc:sldMkLst>
          <pc:docMk/>
          <pc:sldMk cId="1912258291" sldId="421"/>
        </pc:sldMkLst>
        <pc:spChg chg="mod">
          <ac:chgData name="Faruk Abdullah" userId="e52374dd587ef96a" providerId="LiveId" clId="{A696F381-4239-4178-8BF1-DD945081E2EE}" dt="2023-01-31T19:13:24.710" v="280" actId="1076"/>
          <ac:spMkLst>
            <pc:docMk/>
            <pc:sldMk cId="1912258291" sldId="421"/>
            <ac:spMk id="3" creationId="{B14C3189-3ED8-470D-AF76-B6FFE332F104}"/>
          </ac:spMkLst>
        </pc:spChg>
        <pc:picChg chg="del">
          <ac:chgData name="Faruk Abdullah" userId="e52374dd587ef96a" providerId="LiveId" clId="{A696F381-4239-4178-8BF1-DD945081E2EE}" dt="2023-01-31T19:13:15.823" v="279" actId="478"/>
          <ac:picMkLst>
            <pc:docMk/>
            <pc:sldMk cId="1912258291" sldId="421"/>
            <ac:picMk id="5" creationId="{AF9A7AF5-1FCF-4EDE-BBCD-DC791C0B269C}"/>
          </ac:picMkLst>
        </pc:picChg>
      </pc:sldChg>
      <pc:sldChg chg="addSp delSp modSp add del mod modAnim">
        <pc:chgData name="Faruk Abdullah" userId="e52374dd587ef96a" providerId="LiveId" clId="{A696F381-4239-4178-8BF1-DD945081E2EE}" dt="2023-02-03T17:26:03.455" v="292" actId="47"/>
        <pc:sldMkLst>
          <pc:docMk/>
          <pc:sldMk cId="723296228" sldId="422"/>
        </pc:sldMkLst>
        <pc:spChg chg="mod">
          <ac:chgData name="Faruk Abdullah" userId="e52374dd587ef96a" providerId="LiveId" clId="{A696F381-4239-4178-8BF1-DD945081E2EE}" dt="2023-01-28T08:25:54.475" v="230" actId="20577"/>
          <ac:spMkLst>
            <pc:docMk/>
            <pc:sldMk cId="723296228" sldId="422"/>
            <ac:spMk id="2" creationId="{6C9EA4F2-9D12-4FB0-A48D-CECE936E352F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3" creationId="{207D18E3-2B95-1BAB-9C04-A9E8E6F29CD6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4" creationId="{0FB5506D-312E-D43D-2B42-40C816899074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5" creationId="{441D23AC-4189-7390-88BD-D81F3FCDE0AE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6" creationId="{7C325E82-EB58-3DE8-0B34-9A285C4C1531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7" creationId="{F4489A86-0DA2-B8CA-38BC-DB0CBBB7AD15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8" creationId="{9D9B5E12-0871-8EAB-E778-B54695B5003A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10" creationId="{CD91B106-358B-880F-1305-8EFA7DEE7681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11" creationId="{AEE544E6-3569-B2F1-43F6-E23AFFC55594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12" creationId="{905EFA64-F037-472B-DB6B-5FC26B79CDB7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13" creationId="{08731351-C32C-7E06-9E67-08C0C1F089D0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14" creationId="{E707209E-D5E7-D9E3-4E8F-0E9D53EAEB57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15" creationId="{BEB5A715-B693-3F4F-5648-F588AEE0F200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16" creationId="{07BC7BF3-1F17-4297-0896-D33090D6CBAF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17" creationId="{E4E6B013-426E-8848-1681-FB1C3A6072B0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18" creationId="{60598D34-AEEA-BDF4-838E-88D34FF7E29F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19" creationId="{ED3F6551-D1FE-A793-A9B0-64BE7092F9C8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20" creationId="{8CA3EAC6-C298-0697-C9A4-214989067F35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21" creationId="{C337FC88-3B64-298C-215D-00A125BB6318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22" creationId="{83F2E100-674C-6CBE-4A29-86F65DEA78C6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23" creationId="{933EED17-8A48-44EA-8845-9C0D18C8598E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24" creationId="{F8D58375-4CA9-B483-269C-563548457674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25" creationId="{73B12B9E-0E4E-978C-1A33-FCC7880078AC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26" creationId="{0047FEEC-C497-1886-2F6A-C4A3FCC5FE3F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27" creationId="{83FCC61A-529E-988E-9962-C8C91186ED7E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29" creationId="{835F8B73-4B51-E72C-5BF4-39EAE0F0CD38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30" creationId="{F5B3499C-DEE0-2C6C-85E4-AE959D22CA4E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32" creationId="{805E92CE-3303-F989-E715-A0082096B35B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33" creationId="{7EDD7426-9BF3-B0F8-84EC-806A3262E415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35" creationId="{E04B4457-2626-BF40-8873-4E68196A29B6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36" creationId="{9A0BA1D9-44AA-39D6-3338-9771A38D15E0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38" creationId="{BD4F4498-A8E8-2EC0-4052-616055506B76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39" creationId="{F7C3FCC3-9CF1-AB5C-C25D-569F464FAF51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41" creationId="{A98AFFEB-9B2F-DEF0-9BAE-AAC8A087F3CA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42" creationId="{281518CE-F741-D762-B7C5-7629DC7F545D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44" creationId="{737636F6-88EC-BD49-F254-31DA66DAF60E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45" creationId="{A22B77E2-DA52-A1E6-177D-1C9F96ACD8D0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47" creationId="{D1690335-9579-7E4B-BF80-8E015ACF648E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48" creationId="{B8642003-01BA-37BA-C8EF-F615D4F7105D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50" creationId="{205512AB-E31B-8033-9983-A2836CEF0B93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51" creationId="{FB628369-8F78-6295-E6C7-6C0C209F2D17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53" creationId="{BF584892-4AD3-64AE-0B7E-8F0EA39F92E3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54" creationId="{E245C369-2B74-2010-23BF-A12F0007ABA2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56" creationId="{DC09C314-F961-BA3D-ED30-475D17E3CE91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57" creationId="{5186F66B-54C7-7546-3282-0D8F7B85957A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59" creationId="{DC7E6C07-51A3-D24C-7050-4E5C9C807E01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60" creationId="{C629FFFD-529E-354F-65A7-A0D1836BFD67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62" creationId="{24D7F1CF-8720-511E-DCD7-D0343DFCC9A9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63" creationId="{B21CC8EF-28F9-AFB0-36EC-0529B508C850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65" creationId="{81FF0E03-AFA4-878B-7138-66E4095F446C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66" creationId="{6A6A1844-7AE9-D0E6-DD56-AEEEC3C8A2B5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68" creationId="{73815E55-C5E2-41FF-B633-264FF56B9C7F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69" creationId="{ABE0C6EE-CDD0-CF20-D1A3-A463F3775803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71" creationId="{3FE6C10F-1E60-977E-A539-1EA642BE23ED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72" creationId="{7B80BFA0-423B-AC3D-E478-44CE48AD8759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74" creationId="{E83AC2F6-F282-9210-6B43-BBCEDE546C64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75" creationId="{36807089-75DE-5DA6-5D27-4857137E2839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77" creationId="{5205A23B-A0AC-F321-E1CD-A2B0E5F06802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78" creationId="{3BAC4047-9FA8-2229-EDF0-4E3BE45AC8AD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80" creationId="{2090DD2C-6805-FD2A-DAB0-D3531BB6701F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81" creationId="{572630D9-EE7A-0218-ACA5-4488649400AB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82" creationId="{6BE00CE1-5C6D-EFC9-531D-EB1EC6D722C9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83" creationId="{FF385345-C291-23A4-EEBF-35D32E8569DF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84" creationId="{37C83163-974D-48A8-5942-1C02A6908548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85" creationId="{1D802706-1C3D-B950-7803-8DD96888AD58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86" creationId="{47727FE3-A667-9A69-FE48-980FFC1D7426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87" creationId="{CFF9B56F-A048-C601-BB13-687921A9BA6F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88" creationId="{617B8125-F13D-7377-AC23-649FB47084A6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89" creationId="{165B9D40-3238-61C4-36C7-27616622684C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90" creationId="{37893E74-23BB-72FB-373B-4F06FA51D7FC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91" creationId="{164DB105-7B6D-B885-98C3-9AB41C6100B0}"/>
          </ac:spMkLst>
        </pc:s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28" creationId="{4EAFC4EC-5E4F-5DAE-752F-F4C6C7F5543C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31" creationId="{7A460ECF-5B95-5DC8-41D4-B5029BF3B877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34" creationId="{3535A74A-9027-8323-6D29-685B7D02B399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37" creationId="{E0FFD2B8-4065-82B6-9AA5-02644772F756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40" creationId="{1707B158-DCD8-63B8-51DD-CF4B0ACC85C0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43" creationId="{2C89CA23-10DE-3BEA-C3BF-AA584DDA6543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46" creationId="{9E986019-DA6D-7756-7472-B0E92D80D739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49" creationId="{488CD60D-FF87-14F1-B860-0F552D2E523D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52" creationId="{38AA590E-23C3-A3DF-66E0-74BBE9535E8D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55" creationId="{EC747854-D3E1-5439-ED26-F89FAD521099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58" creationId="{1EE43305-EFF4-70A0-0D79-E0FF79CDD07D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61" creationId="{1FB5BEAD-09ED-6AF9-24C9-32C4B48A4624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64" creationId="{EAD77A9C-3C65-2E31-2CD1-6C6367B1A845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67" creationId="{4F367CB1-6F92-C60A-0BF9-548B90E199F3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70" creationId="{3E07BD01-7224-2BF3-BBFC-94E64BFB4342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73" creationId="{2C11BB75-FA45-2741-3B46-D163C6E14BBA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76" creationId="{89E389B7-5BEF-E7A1-D01F-2BA087A921CB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79" creationId="{5BA8407B-AF92-1B4E-32F6-7B775D5BAAD1}"/>
          </ac:grpSpMkLst>
        </pc:grpChg>
        <pc:picChg chg="del">
          <ac:chgData name="Faruk Abdullah" userId="e52374dd587ef96a" providerId="LiveId" clId="{A696F381-4239-4178-8BF1-DD945081E2EE}" dt="2023-01-28T08:25:47.613" v="211" actId="478"/>
          <ac:picMkLst>
            <pc:docMk/>
            <pc:sldMk cId="723296228" sldId="422"/>
            <ac:picMk id="9" creationId="{FF6A73AE-1FB8-F180-4DDF-BB3A1EAF1D5C}"/>
          </ac:picMkLst>
        </pc:picChg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24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25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26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27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28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29"/>
        </pc:sldMkLst>
      </pc:sldChg>
      <pc:sldChg chg="add del">
        <pc:chgData name="Faruk Abdullah" userId="e52374dd587ef96a" providerId="LiveId" clId="{A696F381-4239-4178-8BF1-DD945081E2EE}" dt="2023-02-03T17:26:03.455" v="292" actId="47"/>
        <pc:sldMkLst>
          <pc:docMk/>
          <pc:sldMk cId="924400591" sldId="431"/>
        </pc:sldMkLst>
      </pc:sldChg>
      <pc:sldChg chg="add del">
        <pc:chgData name="Faruk Abdullah" userId="e52374dd587ef96a" providerId="LiveId" clId="{A696F381-4239-4178-8BF1-DD945081E2EE}" dt="2023-02-03T17:27:18.416" v="301" actId="47"/>
        <pc:sldMkLst>
          <pc:docMk/>
          <pc:sldMk cId="4050202724" sldId="442"/>
        </pc:sldMkLst>
      </pc:sldChg>
      <pc:sldChg chg="add del">
        <pc:chgData name="Faruk Abdullah" userId="e52374dd587ef96a" providerId="LiveId" clId="{A696F381-4239-4178-8BF1-DD945081E2EE}" dt="2023-02-03T17:26:03.455" v="292" actId="47"/>
        <pc:sldMkLst>
          <pc:docMk/>
          <pc:sldMk cId="1436227078" sldId="443"/>
        </pc:sldMkLst>
      </pc:sldChg>
      <pc:sldChg chg="add del">
        <pc:chgData name="Faruk Abdullah" userId="e52374dd587ef96a" providerId="LiveId" clId="{A696F381-4239-4178-8BF1-DD945081E2EE}" dt="2023-02-03T17:26:03.455" v="292" actId="47"/>
        <pc:sldMkLst>
          <pc:docMk/>
          <pc:sldMk cId="2099556308" sldId="444"/>
        </pc:sldMkLst>
      </pc:sldChg>
      <pc:sldChg chg="add del">
        <pc:chgData name="Faruk Abdullah" userId="e52374dd587ef96a" providerId="LiveId" clId="{A696F381-4239-4178-8BF1-DD945081E2EE}" dt="2023-02-03T17:26:03.455" v="292" actId="47"/>
        <pc:sldMkLst>
          <pc:docMk/>
          <pc:sldMk cId="3586485474" sldId="445"/>
        </pc:sldMkLst>
      </pc:sldChg>
      <pc:sldChg chg="modSp add del mod">
        <pc:chgData name="Faruk Abdullah" userId="e52374dd587ef96a" providerId="LiveId" clId="{A696F381-4239-4178-8BF1-DD945081E2EE}" dt="2023-02-03T18:42:54.210" v="318" actId="13926"/>
        <pc:sldMkLst>
          <pc:docMk/>
          <pc:sldMk cId="1033968018" sldId="446"/>
        </pc:sldMkLst>
        <pc:spChg chg="mod">
          <ac:chgData name="Faruk Abdullah" userId="e52374dd587ef96a" providerId="LiveId" clId="{A696F381-4239-4178-8BF1-DD945081E2EE}" dt="2023-02-03T18:42:54.210" v="318" actId="13926"/>
          <ac:spMkLst>
            <pc:docMk/>
            <pc:sldMk cId="1033968018" sldId="446"/>
            <ac:spMk id="6" creationId="{BBE40BE7-3DE7-ADF4-43BD-6B38673C3D09}"/>
          </ac:spMkLst>
        </pc:spChg>
        <pc:graphicFrameChg chg="modGraphic">
          <ac:chgData name="Faruk Abdullah" userId="e52374dd587ef96a" providerId="LiveId" clId="{A696F381-4239-4178-8BF1-DD945081E2EE}" dt="2023-02-03T18:42:48.648" v="317" actId="13926"/>
          <ac:graphicFrameMkLst>
            <pc:docMk/>
            <pc:sldMk cId="1033968018" sldId="446"/>
            <ac:graphicFrameMk id="2" creationId="{12F0B17B-D7D2-B663-119E-43957E10575D}"/>
          </ac:graphicFrameMkLst>
        </pc:graphicFrameChg>
      </pc:sldChg>
      <pc:sldChg chg="modSp add del">
        <pc:chgData name="Faruk Abdullah" userId="e52374dd587ef96a" providerId="LiveId" clId="{A696F381-4239-4178-8BF1-DD945081E2EE}" dt="2023-02-03T18:43:51.945" v="322" actId="20577"/>
        <pc:sldMkLst>
          <pc:docMk/>
          <pc:sldMk cId="625354174" sldId="447"/>
        </pc:sldMkLst>
        <pc:spChg chg="mod">
          <ac:chgData name="Faruk Abdullah" userId="e52374dd587ef96a" providerId="LiveId" clId="{A696F381-4239-4178-8BF1-DD945081E2EE}" dt="2023-02-03T18:43:51.945" v="322" actId="20577"/>
          <ac:spMkLst>
            <pc:docMk/>
            <pc:sldMk cId="625354174" sldId="447"/>
            <ac:spMk id="2" creationId="{F59026CD-195B-9FE5-1A8B-BD3B88CA3366}"/>
          </ac:spMkLst>
        </pc:spChg>
      </pc:sldChg>
      <pc:sldChg chg="add del">
        <pc:chgData name="Faruk Abdullah" userId="e52374dd587ef96a" providerId="LiveId" clId="{A696F381-4239-4178-8BF1-DD945081E2EE}" dt="2023-02-03T17:26:03.455" v="292" actId="47"/>
        <pc:sldMkLst>
          <pc:docMk/>
          <pc:sldMk cId="3272418247" sldId="448"/>
        </pc:sldMkLst>
      </pc:sldChg>
      <pc:sldChg chg="add del">
        <pc:chgData name="Faruk Abdullah" userId="e52374dd587ef96a" providerId="LiveId" clId="{A696F381-4239-4178-8BF1-DD945081E2EE}" dt="2023-02-03T17:26:03.455" v="292" actId="47"/>
        <pc:sldMkLst>
          <pc:docMk/>
          <pc:sldMk cId="4158218596" sldId="449"/>
        </pc:sldMkLst>
      </pc:sldChg>
      <pc:sldChg chg="modSp add mod ord">
        <pc:chgData name="Faruk Abdullah" userId="e52374dd587ef96a" providerId="LiveId" clId="{A696F381-4239-4178-8BF1-DD945081E2EE}" dt="2023-02-03T17:27:33.180" v="312" actId="20577"/>
        <pc:sldMkLst>
          <pc:docMk/>
          <pc:sldMk cId="2177352319" sldId="450"/>
        </pc:sldMkLst>
        <pc:spChg chg="mod">
          <ac:chgData name="Faruk Abdullah" userId="e52374dd587ef96a" providerId="LiveId" clId="{A696F381-4239-4178-8BF1-DD945081E2EE}" dt="2023-02-03T17:27:33.180" v="312" actId="20577"/>
          <ac:spMkLst>
            <pc:docMk/>
            <pc:sldMk cId="2177352319" sldId="450"/>
            <ac:spMk id="2" creationId="{9596B622-1406-6BCA-A363-5BA273D80DD6}"/>
          </ac:spMkLst>
        </pc:spChg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51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52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53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54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55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56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57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58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59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60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61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62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63"/>
        </pc:sldMkLst>
      </pc:sldChg>
      <pc:sldChg chg="modSp add mod">
        <pc:chgData name="Faruk Abdullah" userId="e52374dd587ef96a" providerId="LiveId" clId="{A696F381-4239-4178-8BF1-DD945081E2EE}" dt="2023-02-03T18:54:01.470" v="358" actId="20577"/>
        <pc:sldMkLst>
          <pc:docMk/>
          <pc:sldMk cId="0" sldId="464"/>
        </pc:sldMkLst>
        <pc:spChg chg="mod">
          <ac:chgData name="Faruk Abdullah" userId="e52374dd587ef96a" providerId="LiveId" clId="{A696F381-4239-4178-8BF1-DD945081E2EE}" dt="2023-02-03T18:54:01.470" v="358" actId="20577"/>
          <ac:spMkLst>
            <pc:docMk/>
            <pc:sldMk cId="0" sldId="464"/>
            <ac:spMk id="304139" creationId="{BCCE9AC7-CE05-4E41-904F-D4E0E87FC6B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27F20-652E-4F2A-B5A8-4DF59C361B4C}" type="datetimeFigureOut">
              <a:rPr lang="en-US" smtClean="0"/>
              <a:t>04-Feb-23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DC100-D538-4D9D-B9C7-6ECEFBB67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19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04-Feb-23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04-Feb-23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04-Feb-23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04-Feb-23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rviewcake.com/concept/java/counting-sort" TargetMode="External"/><Relationship Id="rId2" Type="http://schemas.openxmlformats.org/officeDocument/2006/relationships/hyperlink" Target="https://www.google.com/search?q=bubble+sort+step+by+step&amp;sxsrf=ALeKk01uxzgfT3Oy6k1Q3WxVnSpiIN8_4g:1587999728942&amp;tbm=isch&amp;source=iu&amp;ictx=1&amp;fir=vRwFsGwVfJ6pJM%253A%252CSzhhze6MPQr4cM%252C_&amp;vet=1&amp;usg=AI4_-kSrEEXqwRL-PkHhVUtn7jNfF9dB6g&amp;sa=X&amp;ved=2ahUKEwje0Pz974jpAhXRAnIKHWhMD2UQ_h0wAXoECAcQBg#imgrc=EN4Sdu7veOWVoM&amp;imgdii=eOqvCu85p9-eBM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www.hackerearth.com/practice/algorithms/sorting/quick-sort/tutorial/" TargetMode="External"/><Relationship Id="rId4" Type="http://schemas.openxmlformats.org/officeDocument/2006/relationships/hyperlink" Target="https://www.geeksforgeeks.org/counting-sor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5116" y="450244"/>
            <a:ext cx="7808976" cy="108813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Complexity of conventional Sorting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CSC2211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884124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Spring 22-23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Md. Faruk Abdullah Al Sohan; faruk.sohan@aiub.edu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Algorithms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2F0B17B-D7D2-B663-119E-43957E1057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7808190"/>
              </p:ext>
            </p:extLst>
          </p:nvPr>
        </p:nvGraphicFramePr>
        <p:xfrm>
          <a:off x="316921" y="1659617"/>
          <a:ext cx="8168916" cy="3812877"/>
        </p:xfrm>
        <a:graphic>
          <a:graphicData uri="http://schemas.openxmlformats.org/drawingml/2006/table">
            <a:tbl>
              <a:tblPr firstRow="1" bandRow="1"/>
              <a:tblGrid>
                <a:gridCol w="4084458">
                  <a:extLst>
                    <a:ext uri="{9D8B030D-6E8A-4147-A177-3AD203B41FA5}">
                      <a16:colId xmlns:a16="http://schemas.microsoft.com/office/drawing/2014/main" val="4121185344"/>
                    </a:ext>
                  </a:extLst>
                </a:gridCol>
                <a:gridCol w="4084458">
                  <a:extLst>
                    <a:ext uri="{9D8B030D-6E8A-4147-A177-3AD203B41FA5}">
                      <a16:colId xmlns:a16="http://schemas.microsoft.com/office/drawing/2014/main" val="1181850790"/>
                    </a:ext>
                  </a:extLst>
                </a:gridCol>
              </a:tblGrid>
              <a:tr h="423653">
                <a:tc>
                  <a:txBody>
                    <a:bodyPr/>
                    <a:lstStyle/>
                    <a:p>
                      <a:pPr lvl="1" rtl="0" fontAlgn="b"/>
                      <a:r>
                        <a:rPr lang="en-US" sz="1800" b="1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(j=1;j&lt;n;j++){</a:t>
                      </a:r>
                    </a:p>
                  </a:txBody>
                  <a:tcPr marL="0" marR="0" marT="11430" marB="11430" anchor="b"/>
                </a:tc>
                <a:tc rowSpan="9"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latin typeface="Consolas" panose="020B0609020204030204" pitchFamily="49" charset="0"/>
                        </a:rPr>
                        <a:t>For loop (n)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>
                          <a:latin typeface="Consolas" panose="020B0609020204030204" pitchFamily="49" charset="0"/>
                        </a:rPr>
                        <a:t>j&lt;n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>
                          <a:latin typeface="Consolas" panose="020B0609020204030204" pitchFamily="49" charset="0"/>
                        </a:rPr>
                        <a:t>Key=a[j]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 err="1"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latin typeface="Consolas" panose="020B0609020204030204" pitchFamily="49" charset="0"/>
                        </a:rPr>
                        <a:t>=j-1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>
                          <a:latin typeface="Consolas" panose="020B0609020204030204" pitchFamily="49" charset="0"/>
                        </a:rPr>
                        <a:t>while loop (n-1)</a:t>
                      </a:r>
                    </a:p>
                    <a:p>
                      <a:pPr marL="800100" lvl="1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&gt;=0 &amp;&amp; a[</a:t>
                      </a: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]&lt; key</a:t>
                      </a:r>
                      <a:endParaRPr lang="en-US" sz="1800" b="1" dirty="0">
                        <a:latin typeface="Consolas" panose="020B0609020204030204" pitchFamily="49" charset="0"/>
                      </a:endParaRP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a[i+1] = a[</a:t>
                      </a: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]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--</a:t>
                      </a:r>
                      <a:endParaRPr lang="en-US" sz="1800" b="1" dirty="0">
                        <a:latin typeface="Consolas" panose="020B0609020204030204" pitchFamily="49" charset="0"/>
                      </a:endParaRP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>
                          <a:latin typeface="Consolas" panose="020B0609020204030204" pitchFamily="49" charset="0"/>
                        </a:rPr>
                        <a:t>a[i+1]=key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 err="1">
                          <a:latin typeface="Consolas" panose="020B0609020204030204" pitchFamily="49" charset="0"/>
                        </a:rPr>
                        <a:t>j++</a:t>
                      </a:r>
                      <a:endParaRPr lang="en-US" sz="1800" b="1" dirty="0">
                        <a:latin typeface="Consolas" panose="020B0609020204030204" pitchFamily="49" charset="0"/>
                      </a:endParaRPr>
                    </a:p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en-US" sz="1800" b="1" dirty="0">
                        <a:latin typeface="Consolas" panose="020B0609020204030204" pitchFamily="49" charset="0"/>
                      </a:endParaRPr>
                    </a:p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r>
                        <a:rPr lang="en-US" sz="1800" b="1" dirty="0">
                          <a:latin typeface="Consolas" panose="020B0609020204030204" pitchFamily="49" charset="0"/>
                        </a:rPr>
                        <a:t>Extra : j=1</a:t>
                      </a:r>
                    </a:p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69817403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key=a[j];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93330243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=j-1;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4455143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1800" b="1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&gt;=0 &amp;&amp; a[</a:t>
                      </a: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]&lt; key){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37258620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3" rtl="0" fontAlgn="b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a[i+1] = a[</a:t>
                      </a: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];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62639775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3" rtl="0" fontAlgn="b"/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--;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53006999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1" rtl="0" fontAlgn="b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14983609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a[i+1]=key;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59855182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0" rtl="0" fontAlgn="b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36367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236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2F0B17B-D7D2-B663-119E-43957E1057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2633015"/>
              </p:ext>
            </p:extLst>
          </p:nvPr>
        </p:nvGraphicFramePr>
        <p:xfrm>
          <a:off x="316921" y="1659617"/>
          <a:ext cx="8168916" cy="3812877"/>
        </p:xfrm>
        <a:graphic>
          <a:graphicData uri="http://schemas.openxmlformats.org/drawingml/2006/table">
            <a:tbl>
              <a:tblPr firstRow="1" bandRow="1"/>
              <a:tblGrid>
                <a:gridCol w="4084458">
                  <a:extLst>
                    <a:ext uri="{9D8B030D-6E8A-4147-A177-3AD203B41FA5}">
                      <a16:colId xmlns:a16="http://schemas.microsoft.com/office/drawing/2014/main" val="4121185344"/>
                    </a:ext>
                  </a:extLst>
                </a:gridCol>
                <a:gridCol w="4084458">
                  <a:extLst>
                    <a:ext uri="{9D8B030D-6E8A-4147-A177-3AD203B41FA5}">
                      <a16:colId xmlns:a16="http://schemas.microsoft.com/office/drawing/2014/main" val="1181850790"/>
                    </a:ext>
                  </a:extLst>
                </a:gridCol>
              </a:tblGrid>
              <a:tr h="423653">
                <a:tc>
                  <a:txBody>
                    <a:bodyPr/>
                    <a:lstStyle/>
                    <a:p>
                      <a:pPr lvl="1" rtl="0" fontAlgn="b"/>
                      <a:r>
                        <a:rPr lang="en-US" sz="1800" b="1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(j=1;j&lt;n;j++){</a:t>
                      </a:r>
                    </a:p>
                  </a:txBody>
                  <a:tcPr marL="0" marR="0" marT="11430" marB="11430" anchor="b"/>
                </a:tc>
                <a:tc rowSpan="9"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latin typeface="Consolas" panose="020B0609020204030204" pitchFamily="49" charset="0"/>
                        </a:rPr>
                        <a:t>For loop (n)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j&lt;n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Key=a[j]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 err="1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=j-1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>
                          <a:latin typeface="Consolas" panose="020B0609020204030204" pitchFamily="49" charset="0"/>
                        </a:rPr>
                        <a:t>while loop (n-1)</a:t>
                      </a:r>
                    </a:p>
                    <a:p>
                      <a:pPr marL="800100" lvl="1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&gt;=0 &amp;&amp; a[</a:t>
                      </a: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]&lt; key</a:t>
                      </a:r>
                      <a:endParaRPr lang="en-US" sz="1800" b="1" dirty="0">
                        <a:latin typeface="Consolas" panose="020B0609020204030204" pitchFamily="49" charset="0"/>
                      </a:endParaRP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a[i+1] = a[</a:t>
                      </a: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]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--</a:t>
                      </a:r>
                      <a:endParaRPr lang="en-US" sz="1800" b="1" dirty="0">
                        <a:latin typeface="Consolas" panose="020B0609020204030204" pitchFamily="49" charset="0"/>
                      </a:endParaRP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a[i+1]=key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 err="1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j++</a:t>
                      </a:r>
                      <a:endParaRPr lang="en-US" sz="1800" b="1" dirty="0"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en-US" sz="1800" b="1" dirty="0">
                        <a:latin typeface="Consolas" panose="020B0609020204030204" pitchFamily="49" charset="0"/>
                      </a:endParaRPr>
                    </a:p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r>
                        <a:rPr lang="en-US" sz="1800" b="1" dirty="0">
                          <a:latin typeface="Consolas" panose="020B0609020204030204" pitchFamily="49" charset="0"/>
                        </a:rPr>
                        <a:t>Extra : j=1</a:t>
                      </a:r>
                    </a:p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69817403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key=a[j];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93330243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=j-1;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4455143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1800" b="1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&gt;=0 &amp;&amp; a[</a:t>
                      </a: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]&lt; key){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37258620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3" rtl="0" fontAlgn="b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a[i+1] = a[</a:t>
                      </a: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];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62639775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3" rtl="0" fontAlgn="b"/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--;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53006999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1" rtl="0" fontAlgn="b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14983609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a[i+1]=key;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59855182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0" rtl="0" fontAlgn="b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3636792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E0F7026-9DA4-7068-62B1-7BCFC3096A49}"/>
              </a:ext>
            </a:extLst>
          </p:cNvPr>
          <p:cNvSpPr txBox="1"/>
          <p:nvPr/>
        </p:nvSpPr>
        <p:spPr>
          <a:xfrm>
            <a:off x="1058920" y="5869444"/>
            <a:ext cx="50526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>
                <a:highlight>
                  <a:srgbClr val="FFFF00"/>
                </a:highlight>
              </a:rPr>
              <a:t>c1</a:t>
            </a:r>
          </a:p>
        </p:txBody>
      </p:sp>
    </p:spTree>
    <p:extLst>
      <p:ext uri="{BB962C8B-B14F-4D97-AF65-F5344CB8AC3E}">
        <p14:creationId xmlns:p14="http://schemas.microsoft.com/office/powerpoint/2010/main" val="3300768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2F0B17B-D7D2-B663-119E-43957E1057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4538465"/>
              </p:ext>
            </p:extLst>
          </p:nvPr>
        </p:nvGraphicFramePr>
        <p:xfrm>
          <a:off x="316921" y="1659617"/>
          <a:ext cx="8168916" cy="3812877"/>
        </p:xfrm>
        <a:graphic>
          <a:graphicData uri="http://schemas.openxmlformats.org/drawingml/2006/table">
            <a:tbl>
              <a:tblPr firstRow="1" bandRow="1"/>
              <a:tblGrid>
                <a:gridCol w="4084458">
                  <a:extLst>
                    <a:ext uri="{9D8B030D-6E8A-4147-A177-3AD203B41FA5}">
                      <a16:colId xmlns:a16="http://schemas.microsoft.com/office/drawing/2014/main" val="4121185344"/>
                    </a:ext>
                  </a:extLst>
                </a:gridCol>
                <a:gridCol w="4084458">
                  <a:extLst>
                    <a:ext uri="{9D8B030D-6E8A-4147-A177-3AD203B41FA5}">
                      <a16:colId xmlns:a16="http://schemas.microsoft.com/office/drawing/2014/main" val="1181850790"/>
                    </a:ext>
                  </a:extLst>
                </a:gridCol>
              </a:tblGrid>
              <a:tr h="423653">
                <a:tc>
                  <a:txBody>
                    <a:bodyPr/>
                    <a:lstStyle/>
                    <a:p>
                      <a:pPr lvl="1" rtl="0" fontAlgn="b"/>
                      <a:r>
                        <a:rPr lang="en-US" sz="1800" b="1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(j=1;j&lt;n;j++){</a:t>
                      </a:r>
                    </a:p>
                  </a:txBody>
                  <a:tcPr marL="0" marR="0" marT="11430" marB="11430" anchor="b"/>
                </a:tc>
                <a:tc rowSpan="9"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latin typeface="Consolas" panose="020B0609020204030204" pitchFamily="49" charset="0"/>
                        </a:rPr>
                        <a:t>For loop (n)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>
                          <a:latin typeface="Consolas" panose="020B0609020204030204" pitchFamily="49" charset="0"/>
                        </a:rPr>
                        <a:t>j&lt;n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>
                          <a:latin typeface="Consolas" panose="020B0609020204030204" pitchFamily="49" charset="0"/>
                        </a:rPr>
                        <a:t>Key=a[j]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 err="1"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latin typeface="Consolas" panose="020B0609020204030204" pitchFamily="49" charset="0"/>
                        </a:rPr>
                        <a:t>=j-1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>
                          <a:latin typeface="Consolas" panose="020B0609020204030204" pitchFamily="49" charset="0"/>
                        </a:rPr>
                        <a:t>while loop (n-1)</a:t>
                      </a:r>
                    </a:p>
                    <a:p>
                      <a:pPr marL="800100" lvl="1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 err="1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&gt;=0 &amp;&amp; a[</a:t>
                      </a:r>
                      <a:r>
                        <a:rPr lang="en-US" sz="1800" b="1" dirty="0" err="1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]&lt; key</a:t>
                      </a:r>
                      <a:endParaRPr lang="en-US" sz="1800" b="1" dirty="0">
                        <a:highlight>
                          <a:srgbClr val="00FFFF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800" b="1" dirty="0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a[i+1] = a[</a:t>
                      </a:r>
                      <a:r>
                        <a:rPr lang="en-US" sz="1800" b="1" dirty="0" err="1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--</a:t>
                      </a:r>
                      <a:endParaRPr lang="en-US" sz="1800" b="1" dirty="0">
                        <a:highlight>
                          <a:srgbClr val="00FFFF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>
                          <a:latin typeface="Consolas" panose="020B0609020204030204" pitchFamily="49" charset="0"/>
                        </a:rPr>
                        <a:t>a[i+1]=key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 err="1">
                          <a:latin typeface="Consolas" panose="020B0609020204030204" pitchFamily="49" charset="0"/>
                        </a:rPr>
                        <a:t>j++</a:t>
                      </a:r>
                      <a:endParaRPr lang="en-US" sz="1800" b="1" dirty="0">
                        <a:latin typeface="Consolas" panose="020B0609020204030204" pitchFamily="49" charset="0"/>
                      </a:endParaRPr>
                    </a:p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en-US" sz="1800" b="1" dirty="0">
                        <a:latin typeface="Consolas" panose="020B0609020204030204" pitchFamily="49" charset="0"/>
                      </a:endParaRPr>
                    </a:p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r>
                        <a:rPr lang="en-US" sz="1800" b="1" dirty="0">
                          <a:latin typeface="Consolas" panose="020B0609020204030204" pitchFamily="49" charset="0"/>
                        </a:rPr>
                        <a:t>Extra : j=1</a:t>
                      </a:r>
                    </a:p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69817403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key=a[j];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93330243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=j-1;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4455143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1800" b="1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&gt;=0 &amp;&amp; a[</a:t>
                      </a: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]&lt; key){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37258620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3" rtl="0" fontAlgn="b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a[i+1] = a[</a:t>
                      </a: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];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62639775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3" rtl="0" fontAlgn="b"/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--;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53006999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1" rtl="0" fontAlgn="b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14983609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a[i+1]=key;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59855182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0" rtl="0" fontAlgn="b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3636792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E0F7026-9DA4-7068-62B1-7BCFC3096A49}"/>
              </a:ext>
            </a:extLst>
          </p:cNvPr>
          <p:cNvSpPr txBox="1"/>
          <p:nvPr/>
        </p:nvSpPr>
        <p:spPr>
          <a:xfrm>
            <a:off x="1058920" y="5869444"/>
            <a:ext cx="50526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>
                <a:highlight>
                  <a:srgbClr val="FFFF00"/>
                </a:highlight>
              </a:rPr>
              <a:t>c1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4F6267-1375-AA33-E0DA-5A8CDE9EE595}"/>
              </a:ext>
            </a:extLst>
          </p:cNvPr>
          <p:cNvSpPr txBox="1"/>
          <p:nvPr/>
        </p:nvSpPr>
        <p:spPr>
          <a:xfrm>
            <a:off x="1977739" y="5869443"/>
            <a:ext cx="50526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>
                <a:highlight>
                  <a:srgbClr val="00FFFF"/>
                </a:highlight>
              </a:rPr>
              <a:t>c2</a:t>
            </a:r>
          </a:p>
        </p:txBody>
      </p:sp>
    </p:spTree>
    <p:extLst>
      <p:ext uri="{BB962C8B-B14F-4D97-AF65-F5344CB8AC3E}">
        <p14:creationId xmlns:p14="http://schemas.microsoft.com/office/powerpoint/2010/main" val="1553892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2F0B17B-D7D2-B663-119E-43957E1057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5885549"/>
              </p:ext>
            </p:extLst>
          </p:nvPr>
        </p:nvGraphicFramePr>
        <p:xfrm>
          <a:off x="316921" y="1659617"/>
          <a:ext cx="8168916" cy="3812877"/>
        </p:xfrm>
        <a:graphic>
          <a:graphicData uri="http://schemas.openxmlformats.org/drawingml/2006/table">
            <a:tbl>
              <a:tblPr firstRow="1" bandRow="1"/>
              <a:tblGrid>
                <a:gridCol w="4084458">
                  <a:extLst>
                    <a:ext uri="{9D8B030D-6E8A-4147-A177-3AD203B41FA5}">
                      <a16:colId xmlns:a16="http://schemas.microsoft.com/office/drawing/2014/main" val="4121185344"/>
                    </a:ext>
                  </a:extLst>
                </a:gridCol>
                <a:gridCol w="4084458">
                  <a:extLst>
                    <a:ext uri="{9D8B030D-6E8A-4147-A177-3AD203B41FA5}">
                      <a16:colId xmlns:a16="http://schemas.microsoft.com/office/drawing/2014/main" val="1181850790"/>
                    </a:ext>
                  </a:extLst>
                </a:gridCol>
              </a:tblGrid>
              <a:tr h="423653">
                <a:tc>
                  <a:txBody>
                    <a:bodyPr/>
                    <a:lstStyle/>
                    <a:p>
                      <a:pPr lvl="1" rtl="0" fontAlgn="b"/>
                      <a:r>
                        <a:rPr lang="en-US" sz="1800" b="1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(j=1;j&lt;n;j++){</a:t>
                      </a:r>
                    </a:p>
                  </a:txBody>
                  <a:tcPr marL="0" marR="0" marT="11430" marB="11430" anchor="b"/>
                </a:tc>
                <a:tc rowSpan="9"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latin typeface="Consolas" panose="020B0609020204030204" pitchFamily="49" charset="0"/>
                        </a:rPr>
                        <a:t>For loop (n)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>
                          <a:latin typeface="Consolas" panose="020B0609020204030204" pitchFamily="49" charset="0"/>
                        </a:rPr>
                        <a:t>j&lt;n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>
                          <a:latin typeface="Consolas" panose="020B0609020204030204" pitchFamily="49" charset="0"/>
                        </a:rPr>
                        <a:t>Key=a[j]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 err="1"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latin typeface="Consolas" panose="020B0609020204030204" pitchFamily="49" charset="0"/>
                        </a:rPr>
                        <a:t>=j-1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>
                          <a:latin typeface="Consolas" panose="020B0609020204030204" pitchFamily="49" charset="0"/>
                        </a:rPr>
                        <a:t>while loop (n-1)</a:t>
                      </a:r>
                    </a:p>
                    <a:p>
                      <a:pPr marL="800100" lvl="1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&gt;=0 &amp;&amp; a[</a:t>
                      </a: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]&lt; key</a:t>
                      </a:r>
                      <a:endParaRPr lang="en-US" sz="1800" b="1" dirty="0">
                        <a:latin typeface="Consolas" panose="020B0609020204030204" pitchFamily="49" charset="0"/>
                      </a:endParaRP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a[i+1] = a[</a:t>
                      </a: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]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--</a:t>
                      </a:r>
                      <a:endParaRPr lang="en-US" sz="1800" b="1" dirty="0">
                        <a:latin typeface="Consolas" panose="020B0609020204030204" pitchFamily="49" charset="0"/>
                      </a:endParaRP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>
                          <a:latin typeface="Consolas" panose="020B0609020204030204" pitchFamily="49" charset="0"/>
                        </a:rPr>
                        <a:t>a[i+1]=key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 err="1">
                          <a:latin typeface="Consolas" panose="020B0609020204030204" pitchFamily="49" charset="0"/>
                        </a:rPr>
                        <a:t>j++</a:t>
                      </a:r>
                      <a:endParaRPr lang="en-US" sz="1800" b="1" dirty="0">
                        <a:latin typeface="Consolas" panose="020B0609020204030204" pitchFamily="49" charset="0"/>
                      </a:endParaRPr>
                    </a:p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en-US" sz="1800" b="1" dirty="0">
                        <a:latin typeface="Consolas" panose="020B0609020204030204" pitchFamily="49" charset="0"/>
                      </a:endParaRPr>
                    </a:p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r>
                        <a:rPr lang="en-US" sz="1800" b="1" dirty="0">
                          <a:highlight>
                            <a:srgbClr val="00FF00"/>
                          </a:highlight>
                          <a:latin typeface="Consolas" panose="020B0609020204030204" pitchFamily="49" charset="0"/>
                        </a:rPr>
                        <a:t>Extra : j=1</a:t>
                      </a:r>
                    </a:p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69817403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key=a[j];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93330243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=j-1;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4455143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1800" b="1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&gt;=0 &amp;&amp; a[</a:t>
                      </a: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]&lt; key){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37258620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3" rtl="0" fontAlgn="b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a[i+1] = a[</a:t>
                      </a: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];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62639775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3" rtl="0" fontAlgn="b"/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--;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53006999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1" rtl="0" fontAlgn="b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14983609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a[i+1]=key;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59855182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0" rtl="0" fontAlgn="b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3636792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E0F7026-9DA4-7068-62B1-7BCFC3096A49}"/>
              </a:ext>
            </a:extLst>
          </p:cNvPr>
          <p:cNvSpPr txBox="1"/>
          <p:nvPr/>
        </p:nvSpPr>
        <p:spPr>
          <a:xfrm>
            <a:off x="1058920" y="5869444"/>
            <a:ext cx="50526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>
                <a:highlight>
                  <a:srgbClr val="FFFF00"/>
                </a:highlight>
              </a:rPr>
              <a:t>c1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4F6267-1375-AA33-E0DA-5A8CDE9EE595}"/>
              </a:ext>
            </a:extLst>
          </p:cNvPr>
          <p:cNvSpPr txBox="1"/>
          <p:nvPr/>
        </p:nvSpPr>
        <p:spPr>
          <a:xfrm>
            <a:off x="1977739" y="5869443"/>
            <a:ext cx="50526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>
                <a:highlight>
                  <a:srgbClr val="00FFFF"/>
                </a:highlight>
              </a:rPr>
              <a:t>c2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6C7ECF-0EE4-2FC6-9854-E34F324EFE40}"/>
              </a:ext>
            </a:extLst>
          </p:cNvPr>
          <p:cNvSpPr txBox="1"/>
          <p:nvPr/>
        </p:nvSpPr>
        <p:spPr>
          <a:xfrm>
            <a:off x="2896558" y="5869442"/>
            <a:ext cx="50526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>
                <a:highlight>
                  <a:srgbClr val="00FF00"/>
                </a:highlight>
              </a:rPr>
              <a:t>c3</a:t>
            </a:r>
          </a:p>
        </p:txBody>
      </p:sp>
    </p:spTree>
    <p:extLst>
      <p:ext uri="{BB962C8B-B14F-4D97-AF65-F5344CB8AC3E}">
        <p14:creationId xmlns:p14="http://schemas.microsoft.com/office/powerpoint/2010/main" val="3377421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2F0B17B-D7D2-B663-119E-43957E1057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4734234"/>
              </p:ext>
            </p:extLst>
          </p:nvPr>
        </p:nvGraphicFramePr>
        <p:xfrm>
          <a:off x="316921" y="1659617"/>
          <a:ext cx="8168916" cy="3812877"/>
        </p:xfrm>
        <a:graphic>
          <a:graphicData uri="http://schemas.openxmlformats.org/drawingml/2006/table">
            <a:tbl>
              <a:tblPr firstRow="1" bandRow="1"/>
              <a:tblGrid>
                <a:gridCol w="4084458">
                  <a:extLst>
                    <a:ext uri="{9D8B030D-6E8A-4147-A177-3AD203B41FA5}">
                      <a16:colId xmlns:a16="http://schemas.microsoft.com/office/drawing/2014/main" val="4121185344"/>
                    </a:ext>
                  </a:extLst>
                </a:gridCol>
                <a:gridCol w="4084458">
                  <a:extLst>
                    <a:ext uri="{9D8B030D-6E8A-4147-A177-3AD203B41FA5}">
                      <a16:colId xmlns:a16="http://schemas.microsoft.com/office/drawing/2014/main" val="1181850790"/>
                    </a:ext>
                  </a:extLst>
                </a:gridCol>
              </a:tblGrid>
              <a:tr h="423653">
                <a:tc>
                  <a:txBody>
                    <a:bodyPr/>
                    <a:lstStyle/>
                    <a:p>
                      <a:pPr lvl="1" rtl="0" fontAlgn="b"/>
                      <a:r>
                        <a:rPr lang="en-US" sz="1800" b="1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(j=1;j&lt;n;j++){</a:t>
                      </a:r>
                    </a:p>
                  </a:txBody>
                  <a:tcPr marL="0" marR="0" marT="11430" marB="11430" anchor="b"/>
                </a:tc>
                <a:tc rowSpan="9"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latin typeface="Consolas" panose="020B0609020204030204" pitchFamily="49" charset="0"/>
                        </a:rPr>
                        <a:t>For loop (n)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j&lt;n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Key=a[j]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 err="1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=j-1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>
                          <a:latin typeface="Consolas" panose="020B0609020204030204" pitchFamily="49" charset="0"/>
                        </a:rPr>
                        <a:t>while loop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  <a:latin typeface="Consolas" panose="020B0609020204030204" pitchFamily="49" charset="0"/>
                        </a:rPr>
                        <a:t>(n-1) worst case</a:t>
                      </a:r>
                    </a:p>
                    <a:p>
                      <a:pPr marL="800100" lvl="1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 err="1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&gt;=0 &amp;&amp; a[</a:t>
                      </a:r>
                      <a:r>
                        <a:rPr lang="en-US" sz="1800" b="1" dirty="0" err="1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]&lt; key</a:t>
                      </a:r>
                      <a:endParaRPr lang="en-US" sz="1800" b="1" dirty="0">
                        <a:highlight>
                          <a:srgbClr val="00FFFF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800" b="1" dirty="0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a[i+1] = a[</a:t>
                      </a:r>
                      <a:r>
                        <a:rPr lang="en-US" sz="1800" b="1" dirty="0" err="1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--</a:t>
                      </a:r>
                      <a:endParaRPr lang="en-US" sz="1800" b="1" dirty="0">
                        <a:highlight>
                          <a:srgbClr val="00FFFF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a[i+1]=key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 err="1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j++</a:t>
                      </a:r>
                      <a:endParaRPr lang="en-US" sz="1800" b="1" dirty="0"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en-US" sz="1800" b="1" dirty="0">
                        <a:latin typeface="Consolas" panose="020B0609020204030204" pitchFamily="49" charset="0"/>
                      </a:endParaRPr>
                    </a:p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r>
                        <a:rPr lang="en-US" sz="1800" b="1" dirty="0">
                          <a:highlight>
                            <a:srgbClr val="00FF00"/>
                          </a:highlight>
                          <a:latin typeface="Consolas" panose="020B0609020204030204" pitchFamily="49" charset="0"/>
                        </a:rPr>
                        <a:t>Extra : j=1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69817403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key=a[j];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93330243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=j-1;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4455143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1800" b="1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&gt;=0 &amp;&amp; a[</a:t>
                      </a: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]&lt; key){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37258620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3" rtl="0" fontAlgn="b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a[i+1] = a[</a:t>
                      </a: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];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62639775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3" rtl="0" fontAlgn="b"/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--;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53006999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1" rtl="0" fontAlgn="b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14983609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a[i+1]=key;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59855182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0" rtl="0" fontAlgn="b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3636792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8FE4302-404B-A4A9-FC58-0C0715753AFB}"/>
              </a:ext>
            </a:extLst>
          </p:cNvPr>
          <p:cNvSpPr txBox="1"/>
          <p:nvPr/>
        </p:nvSpPr>
        <p:spPr>
          <a:xfrm>
            <a:off x="173457" y="5816202"/>
            <a:ext cx="8455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Number of machine instructions:  n*{ </a:t>
            </a:r>
            <a:r>
              <a:rPr lang="en-US" sz="24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c1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+ (n-1)*</a:t>
            </a:r>
            <a:r>
              <a:rPr lang="en-US" sz="2400" dirty="0">
                <a:highlight>
                  <a:srgbClr val="00FFFF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c2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}+ </a:t>
            </a:r>
            <a:r>
              <a:rPr lang="en-US" sz="2400" dirty="0">
                <a:highlight>
                  <a:srgbClr val="00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c3</a:t>
            </a:r>
          </a:p>
        </p:txBody>
      </p:sp>
    </p:spTree>
    <p:extLst>
      <p:ext uri="{BB962C8B-B14F-4D97-AF65-F5344CB8AC3E}">
        <p14:creationId xmlns:p14="http://schemas.microsoft.com/office/powerpoint/2010/main" val="2332290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59026CD-195B-9FE5-1A8B-BD3B88CA3366}"/>
                  </a:ext>
                </a:extLst>
              </p:cNvPr>
              <p:cNvSpPr txBox="1"/>
              <p:nvPr/>
            </p:nvSpPr>
            <p:spPr>
              <a:xfrm>
                <a:off x="492369" y="2281018"/>
                <a:ext cx="8651631" cy="4036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2000"/>
                  </a:spcBef>
                  <a:buClr>
                    <a:schemeClr val="bg1">
                      <a:lumMod val="65000"/>
                    </a:schemeClr>
                  </a:buClr>
                  <a:buSzPct val="90000"/>
                </a:pPr>
                <a:r>
                  <a:rPr lang="en-US" sz="27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mbria Math" panose="02040503050406030204" pitchFamily="18" charset="0"/>
                  </a:rPr>
                  <a:t>Worst Case Complexity : </a:t>
                </a:r>
              </a:p>
              <a:p>
                <a:pPr>
                  <a:spcBef>
                    <a:spcPts val="2000"/>
                  </a:spcBef>
                  <a:buClr>
                    <a:schemeClr val="bg1">
                      <a:lumMod val="65000"/>
                    </a:schemeClr>
                  </a:buClr>
                  <a:buSzPct val="90000"/>
                </a:pPr>
                <a:endParaRPr lang="en-US" sz="27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>
                  <a:spcBef>
                    <a:spcPts val="2000"/>
                  </a:spcBef>
                  <a:buClr>
                    <a:schemeClr val="bg1">
                      <a:lumMod val="65000"/>
                    </a:schemeClr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+ </m:t>
                      </m:r>
                      <m:d>
                        <m:dPr>
                          <m:ctrlPr>
                            <a:rPr lang="en-US" sz="2700" i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7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7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7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) + 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7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>
                  <a:spcBef>
                    <a:spcPts val="2000"/>
                  </a:spcBef>
                  <a:buClr>
                    <a:schemeClr val="bg1">
                      <a:lumMod val="65000"/>
                    </a:schemeClr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)∗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7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>
                  <a:spcBef>
                    <a:spcPts val="2000"/>
                  </a:spcBef>
                  <a:buClr>
                    <a:schemeClr val="bg1">
                      <a:lumMod val="65000"/>
                    </a:schemeClr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d>
                        <m:dPr>
                          <m:ctrlPr>
                            <a:rPr lang="en-US" sz="2700" i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700" i="1" dirty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700" dirty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sz="2700" dirty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7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7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7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>
                  <a:spcBef>
                    <a:spcPts val="2000"/>
                  </a:spcBef>
                  <a:buClr>
                    <a:schemeClr val="bg1">
                      <a:lumMod val="65000"/>
                    </a:schemeClr>
                  </a:buClr>
                  <a:buSzPct val="90000"/>
                </a:pPr>
                <a:r>
                  <a:rPr lang="en-US" sz="27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mbria Math" panose="02040503050406030204" pitchFamily="18" charset="0"/>
                  </a:rPr>
                  <a:t>By skipping the insignificant parts,</a:t>
                </a:r>
              </a:p>
              <a:p>
                <a:pPr>
                  <a:spcBef>
                    <a:spcPts val="2000"/>
                  </a:spcBef>
                  <a:buClr>
                    <a:schemeClr val="bg1">
                      <a:lumMod val="65000"/>
                    </a:schemeClr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700" i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700" i="1" dirty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700" dirty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sz="2700" dirty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7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endParaRPr lang="en-US" sz="2700" b="1" dirty="0">
                  <a:solidFill>
                    <a:srgbClr val="21242C"/>
                  </a:solidFill>
                  <a:latin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59026CD-195B-9FE5-1A8B-BD3B88CA33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69" y="2281018"/>
                <a:ext cx="8651631" cy="4036233"/>
              </a:xfrm>
              <a:prstGeom prst="rect">
                <a:avLst/>
              </a:prstGeom>
              <a:blipFill>
                <a:blip r:embed="rId2"/>
                <a:stretch>
                  <a:fillRect l="-1339" t="-1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39EEA4C-C001-F587-88AD-BD2E53D9DB98}"/>
              </a:ext>
            </a:extLst>
          </p:cNvPr>
          <p:cNvSpPr txBox="1"/>
          <p:nvPr/>
        </p:nvSpPr>
        <p:spPr>
          <a:xfrm>
            <a:off x="344078" y="1484614"/>
            <a:ext cx="8455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Number of machine instructions:  n*{ c1 + (n-1)*c2 }+ c3</a:t>
            </a:r>
          </a:p>
        </p:txBody>
      </p:sp>
    </p:spTree>
    <p:extLst>
      <p:ext uri="{BB962C8B-B14F-4D97-AF65-F5344CB8AC3E}">
        <p14:creationId xmlns:p14="http://schemas.microsoft.com/office/powerpoint/2010/main" val="2970971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2F0B17B-D7D2-B663-119E-43957E1057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4542620"/>
              </p:ext>
            </p:extLst>
          </p:nvPr>
        </p:nvGraphicFramePr>
        <p:xfrm>
          <a:off x="316921" y="1659617"/>
          <a:ext cx="8168916" cy="3812877"/>
        </p:xfrm>
        <a:graphic>
          <a:graphicData uri="http://schemas.openxmlformats.org/drawingml/2006/table">
            <a:tbl>
              <a:tblPr firstRow="1" bandRow="1"/>
              <a:tblGrid>
                <a:gridCol w="4084458">
                  <a:extLst>
                    <a:ext uri="{9D8B030D-6E8A-4147-A177-3AD203B41FA5}">
                      <a16:colId xmlns:a16="http://schemas.microsoft.com/office/drawing/2014/main" val="4121185344"/>
                    </a:ext>
                  </a:extLst>
                </a:gridCol>
                <a:gridCol w="4084458">
                  <a:extLst>
                    <a:ext uri="{9D8B030D-6E8A-4147-A177-3AD203B41FA5}">
                      <a16:colId xmlns:a16="http://schemas.microsoft.com/office/drawing/2014/main" val="1181850790"/>
                    </a:ext>
                  </a:extLst>
                </a:gridCol>
              </a:tblGrid>
              <a:tr h="423653">
                <a:tc>
                  <a:txBody>
                    <a:bodyPr/>
                    <a:lstStyle/>
                    <a:p>
                      <a:pPr lvl="1" rtl="0" fontAlgn="b"/>
                      <a:r>
                        <a:rPr lang="en-US" sz="1800" b="1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(j=1;j&lt;n;j++){</a:t>
                      </a:r>
                    </a:p>
                  </a:txBody>
                  <a:tcPr marL="0" marR="0" marT="11430" marB="11430" anchor="b"/>
                </a:tc>
                <a:tc rowSpan="9"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latin typeface="Consolas" panose="020B0609020204030204" pitchFamily="49" charset="0"/>
                        </a:rPr>
                        <a:t>For loop (n)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j&lt;n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Key=a[j]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 err="1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=j-1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>
                          <a:latin typeface="Consolas" panose="020B0609020204030204" pitchFamily="49" charset="0"/>
                        </a:rPr>
                        <a:t>while loop </a:t>
                      </a:r>
                      <a:r>
                        <a:rPr lang="en-US" sz="1800" b="1" dirty="0">
                          <a:highlight>
                            <a:srgbClr val="FF00FF"/>
                          </a:highlight>
                          <a:latin typeface="Consolas" panose="020B0609020204030204" pitchFamily="49" charset="0"/>
                        </a:rPr>
                        <a:t>(1) Best Case</a:t>
                      </a:r>
                    </a:p>
                    <a:p>
                      <a:pPr marL="800100" lvl="1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 err="1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&gt;=0 &amp;&amp; a[</a:t>
                      </a:r>
                      <a:r>
                        <a:rPr lang="en-US" sz="1800" b="1" dirty="0" err="1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]&lt; key</a:t>
                      </a:r>
                      <a:endParaRPr lang="en-US" sz="1800" b="1" dirty="0">
                        <a:highlight>
                          <a:srgbClr val="00FFFF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a[i+1] = a[</a:t>
                      </a: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]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--</a:t>
                      </a:r>
                      <a:endParaRPr lang="en-US" sz="1800" b="1" dirty="0">
                        <a:latin typeface="Consolas" panose="020B0609020204030204" pitchFamily="49" charset="0"/>
                      </a:endParaRP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a[i+1]=key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 err="1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j++</a:t>
                      </a:r>
                      <a:endParaRPr lang="en-US" sz="1800" b="1" dirty="0"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en-US" sz="1800" b="1" dirty="0">
                        <a:latin typeface="Consolas" panose="020B0609020204030204" pitchFamily="49" charset="0"/>
                      </a:endParaRPr>
                    </a:p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r>
                        <a:rPr lang="en-US" sz="1800" b="1" dirty="0">
                          <a:highlight>
                            <a:srgbClr val="00FF00"/>
                          </a:highlight>
                          <a:latin typeface="Consolas" panose="020B0609020204030204" pitchFamily="49" charset="0"/>
                        </a:rPr>
                        <a:t>Extra : j=1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69817403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key=a[j];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93330243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=j-1;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4455143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1800" b="1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&gt;=0 &amp;&amp; a[</a:t>
                      </a: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]&lt; key){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37258620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3" rtl="0" fontAlgn="b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a[i+1] = a[</a:t>
                      </a: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];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62639775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3" rtl="0" fontAlgn="b"/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--;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53006999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1" rtl="0" fontAlgn="b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14983609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a[i+1]=key;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59855182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0" rtl="0" fontAlgn="b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3636792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72F5BC5-2974-D659-69E2-0A64AB3A31D9}"/>
              </a:ext>
            </a:extLst>
          </p:cNvPr>
          <p:cNvSpPr txBox="1"/>
          <p:nvPr/>
        </p:nvSpPr>
        <p:spPr>
          <a:xfrm>
            <a:off x="316921" y="5759931"/>
            <a:ext cx="8455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Number of machine instructions:  n*{ </a:t>
            </a:r>
            <a:r>
              <a:rPr lang="en-US" sz="24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c1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+ 1*c</a:t>
            </a:r>
            <a:r>
              <a:rPr lang="en-US" sz="2400" dirty="0">
                <a:highlight>
                  <a:srgbClr val="00FFFF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}+ </a:t>
            </a:r>
            <a:r>
              <a:rPr lang="en-US" sz="2400" dirty="0">
                <a:highlight>
                  <a:srgbClr val="00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c3</a:t>
            </a:r>
          </a:p>
        </p:txBody>
      </p:sp>
    </p:spTree>
    <p:extLst>
      <p:ext uri="{BB962C8B-B14F-4D97-AF65-F5344CB8AC3E}">
        <p14:creationId xmlns:p14="http://schemas.microsoft.com/office/powerpoint/2010/main" val="3474099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3">
                <a:extLst>
                  <a:ext uri="{FF2B5EF4-FFF2-40B4-BE49-F238E27FC236}">
                    <a16:creationId xmlns:a16="http://schemas.microsoft.com/office/drawing/2014/main" id="{A3A38757-9D6D-CABC-8D2C-49BB7E1856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5698" y="2165699"/>
                <a:ext cx="8176022" cy="30982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454025" indent="-454025" algn="l" defTabSz="914400" rtl="0" eaLnBrk="1" latinLnBrk="0" hangingPunct="1">
                  <a:spcBef>
                    <a:spcPts val="2000"/>
                  </a:spcBef>
                  <a:buClr>
                    <a:schemeClr val="bg1">
                      <a:lumMod val="65000"/>
                    </a:schemeClr>
                  </a:buClr>
                  <a:buSzPct val="90000"/>
                  <a:buFont typeface="Wingdings" pitchFamily="2" charset="2"/>
                  <a:buChar char=""/>
                  <a:defRPr sz="2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90000"/>
                  <a:buFont typeface="Wingdings" pitchFamily="2" charset="2"/>
                  <a:buChar char=""/>
                  <a:defRPr sz="22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260475" indent="-346075" algn="l" defTabSz="914400" rtl="0" eaLnBrk="1" latinLnBrk="0" hangingPunct="1">
                  <a:spcBef>
                    <a:spcPts val="600"/>
                  </a:spcBef>
                  <a:buClr>
                    <a:schemeClr val="bg1">
                      <a:lumMod val="65000"/>
                    </a:schemeClr>
                  </a:buClr>
                  <a:buSzPct val="90000"/>
                  <a:buFont typeface="Wingdings" pitchFamily="2" charset="2"/>
                  <a:buChar char=""/>
                  <a:defRPr sz="20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339725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90000"/>
                  <a:buFont typeface="Wingdings" pitchFamily="2" charset="2"/>
                  <a:buChar char="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939925" indent="-331788" algn="l" defTabSz="914400" rtl="0" eaLnBrk="1" latinLnBrk="0" hangingPunct="1">
                  <a:spcBef>
                    <a:spcPts val="600"/>
                  </a:spcBef>
                  <a:buClr>
                    <a:schemeClr val="bg1">
                      <a:lumMod val="65000"/>
                    </a:schemeClr>
                  </a:buClr>
                  <a:buSzPct val="90000"/>
                  <a:buFont typeface="Wingdings" pitchFamily="2" charset="2"/>
                  <a:buChar char="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90763" indent="-344488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90000"/>
                  <a:buFont typeface="Wingdings" pitchFamily="2" charset="2"/>
                  <a:buChar char=""/>
                  <a:defRPr lang="en-US" sz="1800" kern="1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625725" indent="-344488" algn="l" defTabSz="914400" rtl="0" eaLnBrk="1" latinLnBrk="0" hangingPunct="1">
                  <a:spcBef>
                    <a:spcPts val="600"/>
                  </a:spcBef>
                  <a:buClr>
                    <a:schemeClr val="bg1">
                      <a:lumMod val="65000"/>
                    </a:schemeClr>
                  </a:buClr>
                  <a:buSzPct val="90000"/>
                  <a:buFont typeface="Wingdings" pitchFamily="2" charset="2"/>
                  <a:buChar char=""/>
                  <a:defRPr lang="en-US" sz="1800" kern="1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970213" indent="-344488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90000"/>
                  <a:buFont typeface="Wingdings" pitchFamily="2" charset="2"/>
                  <a:buChar char=""/>
                  <a:defRPr lang="en-US" sz="1800" kern="1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313113" indent="-344488" algn="l" defTabSz="914400" rtl="0" eaLnBrk="1" latinLnBrk="0" hangingPunct="1">
                  <a:spcBef>
                    <a:spcPts val="600"/>
                  </a:spcBef>
                  <a:buClr>
                    <a:schemeClr val="bg1">
                      <a:lumMod val="65000"/>
                    </a:schemeClr>
                  </a:buClr>
                  <a:buSzPct val="90000"/>
                  <a:buFont typeface="Wingdings" pitchFamily="2" charset="2"/>
                  <a:buChar char=""/>
                  <a:defRPr lang="en-US" sz="1800" kern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pitchFamily="2" charset="2"/>
                  <a:buNone/>
                </a:pPr>
                <a:r>
                  <a:rPr lang="en-US" sz="2700" dirty="0">
                    <a:latin typeface="Cambria Math" panose="02040503050406030204" pitchFamily="18" charset="0"/>
                  </a:rPr>
                  <a:t>Best Case Complexity</a:t>
                </a:r>
              </a:p>
              <a:p>
                <a:pPr marL="0" indent="0">
                  <a:buFont typeface="Wingdings" pitchFamily="2" charset="2"/>
                  <a:buNone/>
                </a:pPr>
                <a:endParaRPr lang="en-US" sz="2700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700" b="1" i="1" dirty="0">
                          <a:latin typeface="Cambria Math" panose="02040503050406030204" pitchFamily="18" charset="0"/>
                        </a:rPr>
                        <m:t>𝒏</m:t>
                      </m:r>
                      <m:d>
                        <m:dPr>
                          <m:ctrlPr>
                            <a:rPr lang="en-US" sz="27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700" b="1" i="1" dirty="0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sz="27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2700" b="1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700" b="1" i="1" dirty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700" b="1" i="1" dirty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700" b="1" i="1" dirty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700" b="1" i="1" dirty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700" b="1" i="1" dirty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sz="2700" b="1" i="1" dirty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700" b="1" i="1" dirty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700" b="1" dirty="0"/>
              </a:p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700" b="1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700" b="1" i="1" dirty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700" b="1" i="1" dirty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700" b="1" i="1" dirty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700" b="1" i="1" dirty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700" b="1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700" b="1" i="1" dirty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700" b="1" i="1" dirty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700" b="1" i="1" dirty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2700" b="1" i="1" dirty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700" b="1" i="1" dirty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700" b="1" dirty="0"/>
              </a:p>
              <a:p>
                <a:pPr marL="0" indent="0">
                  <a:buFont typeface="Wingdings" pitchFamily="2" charset="2"/>
                  <a:buNone/>
                </a:pPr>
                <a14:m>
                  <m:oMath xmlns:m="http://schemas.openxmlformats.org/officeDocument/2006/math">
                    <m:r>
                      <a:rPr lang="en-US" sz="2700" b="1" i="1" dirty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7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By skipping the insignificant parts,</a:t>
                </a:r>
                <a:endParaRPr lang="en-US" sz="2700" b="1" dirty="0">
                  <a:solidFill>
                    <a:srgbClr val="21242C"/>
                  </a:solidFill>
                  <a:latin typeface="Lato" panose="020F0502020204030203" pitchFamily="34" charset="0"/>
                </a:endParaRPr>
              </a:p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700" b="1" i="1" dirty="0">
                          <a:solidFill>
                            <a:srgbClr val="21242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l-GR" sz="2700" b="1"/>
                        <m:t>Ω</m:t>
                      </m:r>
                      <m:d>
                        <m:dPr>
                          <m:ctrlPr>
                            <a:rPr lang="en-US" sz="2700" b="1" i="1" dirty="0">
                              <a:solidFill>
                                <a:srgbClr val="21242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700" b="1" i="1" dirty="0">
                              <a:solidFill>
                                <a:srgbClr val="21242C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el-GR" sz="2700" b="1" dirty="0">
                  <a:solidFill>
                    <a:srgbClr val="21242C"/>
                  </a:solidFill>
                  <a:latin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2" name="Content Placeholder 3">
                <a:extLst>
                  <a:ext uri="{FF2B5EF4-FFF2-40B4-BE49-F238E27FC236}">
                    <a16:creationId xmlns:a16="http://schemas.microsoft.com/office/drawing/2014/main" id="{A3A38757-9D6D-CABC-8D2C-49BB7E1856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98" y="2165699"/>
                <a:ext cx="8176022" cy="3098284"/>
              </a:xfrm>
              <a:prstGeom prst="rect">
                <a:avLst/>
              </a:prstGeom>
              <a:blipFill>
                <a:blip r:embed="rId2"/>
                <a:stretch>
                  <a:fillRect l="-1417" t="-17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C691F978-8F14-A788-5D4A-107A2F716ED3}"/>
              </a:ext>
            </a:extLst>
          </p:cNvPr>
          <p:cNvSpPr txBox="1"/>
          <p:nvPr/>
        </p:nvSpPr>
        <p:spPr>
          <a:xfrm>
            <a:off x="135787" y="1490370"/>
            <a:ext cx="8455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Number of machine instructions:  n*{ c1 + 1*c2 }+ c3</a:t>
            </a:r>
          </a:p>
        </p:txBody>
      </p:sp>
    </p:spTree>
    <p:extLst>
      <p:ext uri="{BB962C8B-B14F-4D97-AF65-F5344CB8AC3E}">
        <p14:creationId xmlns:p14="http://schemas.microsoft.com/office/powerpoint/2010/main" val="2865775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82B14DD-A329-13BD-6731-24DAFBB09C81}"/>
                  </a:ext>
                </a:extLst>
              </p:cNvPr>
              <p:cNvSpPr txBox="1"/>
              <p:nvPr/>
            </p:nvSpPr>
            <p:spPr>
              <a:xfrm>
                <a:off x="578080" y="1584412"/>
                <a:ext cx="8889477" cy="4589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700" dirty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Average</m:t>
                    </m:r>
                    <m:r>
                      <a:rPr lang="en-US" sz="2700" dirty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700" dirty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Case</m:t>
                    </m:r>
                  </m:oMath>
                </a14:m>
                <a:r>
                  <a:rPr lang="en-US" sz="27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Complexity</a:t>
                </a:r>
              </a:p>
              <a:p>
                <a:endParaRPr lang="en-US" sz="27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r>
                  <a:rPr lang="en-US" sz="27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Average number of iterations in </a:t>
                </a:r>
                <a14:m>
                  <m:oMath xmlns:m="http://schemas.openxmlformats.org/officeDocument/2006/math">
                    <m:r>
                      <a:rPr lang="en-US" sz="27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𝑤h𝑖𝑙𝑒</m:t>
                    </m:r>
                    <m:r>
                      <a:rPr lang="en-US" sz="27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7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𝑙𝑜𝑜𝑝</m:t>
                    </m:r>
                    <m:r>
                      <a:rPr lang="en-US" sz="27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7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r>
                  <a:rPr lang="en-US" sz="27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1+2+3+ ………. +(</m:t>
                        </m:r>
                        <m:r>
                          <a:rPr lang="en-US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−1)</m:t>
                        </m:r>
                      </m:den>
                    </m:f>
                  </m:oMath>
                </a14:m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7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2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−1)</m:t>
                            </m:r>
                          </m:num>
                          <m:den>
                            <m:r>
                              <a:rPr lang="en-US" sz="2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7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−1)</m:t>
                        </m:r>
                      </m:den>
                    </m:f>
                  </m:oMath>
                </a14:m>
                <a:endParaRPr lang="en-US" sz="27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7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7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700" i="1" dirty="0">
                  <a:latin typeface="Cambria Math" panose="02040503050406030204" pitchFamily="18" charset="0"/>
                </a:endParaRPr>
              </a:p>
              <a:p>
                <a:endParaRPr lang="en-US" sz="27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82B14DD-A329-13BD-6731-24DAFBB09C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80" y="1584412"/>
                <a:ext cx="8889477" cy="4589718"/>
              </a:xfrm>
              <a:prstGeom prst="rect">
                <a:avLst/>
              </a:prstGeom>
              <a:blipFill>
                <a:blip r:embed="rId2"/>
                <a:stretch>
                  <a:fillRect l="-1303" t="-1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2264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A2D788F-4E1B-5486-651A-41A5D7B342C1}"/>
                  </a:ext>
                </a:extLst>
              </p:cNvPr>
              <p:cNvSpPr txBox="1"/>
              <p:nvPr/>
            </p:nvSpPr>
            <p:spPr>
              <a:xfrm>
                <a:off x="443785" y="1776983"/>
                <a:ext cx="8256431" cy="42672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700" dirty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Average</m:t>
                      </m:r>
                      <m:r>
                        <a:rPr lang="en-US" sz="2700" dirty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700" dirty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Case</m:t>
                      </m:r>
                      <m:r>
                        <m:rPr>
                          <m:nor/>
                        </m:rPr>
                        <a:rPr lang="en-US" sz="27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7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m:t>Complexity</m:t>
                      </m:r>
                    </m:oMath>
                  </m:oMathPara>
                </a14:m>
                <a:endParaRPr lang="en-US" sz="27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7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7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700" i="1" dirty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700" i="1" dirty="0">
                          <a:latin typeface="Cambria Math" panose="02040503050406030204" pitchFamily="18" charset="0"/>
                        </a:rPr>
                        <m:t>1 +</m:t>
                      </m:r>
                      <m:f>
                        <m:fPr>
                          <m:ctrlPr>
                            <a:rPr lang="en-US" sz="27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700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27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7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700" i="1" dirty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700" i="1" dirty="0">
                          <a:latin typeface="Cambria Math" panose="02040503050406030204" pitchFamily="18" charset="0"/>
                        </a:rPr>
                        <m:t>2 ) + </m:t>
                      </m:r>
                      <m:r>
                        <a:rPr lang="en-US" sz="2700" i="1" dirty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700" i="1" dirty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7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7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7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700" i="1" dirty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700" i="1" dirty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700" i="1" dirty="0">
                          <a:latin typeface="Cambria Math" panose="02040503050406030204" pitchFamily="18" charset="0"/>
                        </a:rPr>
                        <m:t>1 + </m:t>
                      </m:r>
                      <m:sSup>
                        <m:sSupPr>
                          <m:ctrlPr>
                            <a:rPr lang="en-US" sz="27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27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7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7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7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sz="2700" i="1" dirty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700" i="1" dirty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700" i="1" dirty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en-US" sz="2700" i="1" dirty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700" i="1" dirty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700" dirty="0"/>
              </a:p>
              <a:p>
                <a:r>
                  <a:rPr lang="en-US" sz="2700" b="1" dirty="0">
                    <a:solidFill>
                      <a:srgbClr val="21242C"/>
                    </a:solidFill>
                    <a:latin typeface="Cambria Math" panose="02040503050406030204" pitchFamily="18" charset="0"/>
                  </a:rPr>
                  <a:t>=</a:t>
                </a:r>
                <a:r>
                  <a:rPr lang="en-US" sz="2700" dirty="0"/>
                  <a:t> </a:t>
                </a:r>
                <a14:m>
                  <m:oMath xmlns:m="http://schemas.openxmlformats.org/officeDocument/2006/math">
                    <m:r>
                      <a:rPr lang="en-US" sz="2700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700" dirty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700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700" dirty="0">
                        <a:latin typeface="Cambria Math" panose="02040503050406030204" pitchFamily="18" charset="0"/>
                      </a:rPr>
                      <m:t>1 + </m:t>
                    </m:r>
                  </m:oMath>
                </a14:m>
                <a:r>
                  <a:rPr lang="en-US" sz="27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70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7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7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700">
                        <a:latin typeface="Cambria Math" panose="02040503050406030204" pitchFamily="18" charset="0"/>
                      </a:rPr>
                      <m:t>) ∗</m:t>
                    </m:r>
                    <m:r>
                      <a:rPr lang="en-US" sz="270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700">
                        <a:latin typeface="Cambria Math" panose="02040503050406030204" pitchFamily="18" charset="0"/>
                      </a:rPr>
                      <m:t>2+</m:t>
                    </m:r>
                    <m:r>
                      <a:rPr lang="en-US" sz="270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70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27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7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sz="2700" b="1" i="1" dirty="0">
                          <a:solidFill>
                            <a:srgbClr val="21242C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  <m:d>
                        <m:dPr>
                          <m:ctrlPr>
                            <a:rPr lang="en-US" sz="2700" b="1" i="1" dirty="0">
                              <a:solidFill>
                                <a:srgbClr val="21242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700" b="1" i="1" dirty="0">
                                  <a:solidFill>
                                    <a:srgbClr val="21242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700" b="1" i="1" dirty="0">
                                      <a:solidFill>
                                        <a:srgbClr val="21242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2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7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p>
                                          <m:r>
                                            <a:rPr lang="en-US" sz="27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sz="27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700" b="1" i="1" dirty="0">
                                  <a:solidFill>
                                    <a:srgbClr val="21242C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700" b="1" dirty="0">
                  <a:solidFill>
                    <a:srgbClr val="21242C"/>
                  </a:solidFill>
                  <a:latin typeface="Lato" panose="020F050202020403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700" b="1" i="1" dirty="0">
                          <a:solidFill>
                            <a:srgbClr val="21242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sz="2700" b="1" i="1" dirty="0">
                          <a:solidFill>
                            <a:srgbClr val="21242C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  <m:d>
                        <m:dPr>
                          <m:ctrlPr>
                            <a:rPr lang="en-US" sz="2700" b="1" i="1" dirty="0">
                              <a:solidFill>
                                <a:srgbClr val="21242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700" b="1" i="1" dirty="0">
                                  <a:solidFill>
                                    <a:srgbClr val="21242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700" b="1" i="1" dirty="0">
                                      <a:solidFill>
                                        <a:srgbClr val="21242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700" b="1" i="1" dirty="0">
                                      <a:solidFill>
                                        <a:srgbClr val="21242C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700" b="1" i="1" dirty="0">
                                      <a:solidFill>
                                        <a:srgbClr val="21242C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700" b="1" i="1" dirty="0">
                                  <a:solidFill>
                                    <a:srgbClr val="21242C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l-GR" sz="2700" b="1" dirty="0">
                  <a:solidFill>
                    <a:srgbClr val="21242C"/>
                  </a:solidFill>
                  <a:latin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A2D788F-4E1B-5486-651A-41A5D7B342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85" y="1776983"/>
                <a:ext cx="8256431" cy="4267258"/>
              </a:xfrm>
              <a:prstGeom prst="rect">
                <a:avLst/>
              </a:prstGeom>
              <a:blipFill>
                <a:blip r:embed="rId2"/>
                <a:stretch>
                  <a:fillRect l="-1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73BFAEE-68F9-6742-B97D-9A178111CF18}"/>
                  </a:ext>
                </a:extLst>
              </p:cNvPr>
              <p:cNvSpPr txBox="1"/>
              <p:nvPr/>
            </p:nvSpPr>
            <p:spPr>
              <a:xfrm>
                <a:off x="244371" y="1110454"/>
                <a:ext cx="8455844" cy="666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Number of machine instructions:  n*{ c1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*c2 }+ c3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73BFAEE-68F9-6742-B97D-9A178111CF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371" y="1110454"/>
                <a:ext cx="8455844" cy="666529"/>
              </a:xfrm>
              <a:prstGeom prst="rect">
                <a:avLst/>
              </a:prstGeom>
              <a:blipFill>
                <a:blip r:embed="rId3"/>
                <a:stretch>
                  <a:fillRect l="-288" b="-36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2957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1. Sorting Algorithms</a:t>
            </a:r>
            <a:endParaRPr lang="en-US" sz="2800" b="1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Insertion Sort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Selection Sort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Bubble Sort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Merge Sort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Quick Sort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Counting Sort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50687D-653F-D031-4A7E-3D9A82FC6FF4}"/>
              </a:ext>
            </a:extLst>
          </p:cNvPr>
          <p:cNvSpPr txBox="1"/>
          <p:nvPr/>
        </p:nvSpPr>
        <p:spPr>
          <a:xfrm>
            <a:off x="560614" y="1579442"/>
            <a:ext cx="7870371" cy="3868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Initializations and Inputs: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 </a:t>
            </a:r>
            <a:r>
              <a:rPr lang="en-U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soa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int </a:t>
            </a:r>
            <a:r>
              <a:rPr lang="en-U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arr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 ].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Process: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Value of Starting index (</a:t>
            </a:r>
            <a:r>
              <a:rPr lang="en-US" sz="1800" b="1" i="1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starting_index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will be 0.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will consider the starting index as the index (</a:t>
            </a:r>
            <a:r>
              <a:rPr lang="en-US" sz="1800" b="1" i="1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mini_index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containing the minimum element.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Value of Current index (</a:t>
            </a:r>
            <a:r>
              <a:rPr lang="en-US" sz="1800" b="1" i="1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current_index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will be </a:t>
            </a:r>
            <a:r>
              <a:rPr lang="en-U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starting_index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+ 1.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If, the element in </a:t>
            </a:r>
            <a:r>
              <a:rPr lang="en-U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current_index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less than the element in </a:t>
            </a:r>
            <a:r>
              <a:rPr lang="en-U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mini_index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the value of </a:t>
            </a:r>
            <a:r>
              <a:rPr lang="en-U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mini_index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will be </a:t>
            </a:r>
            <a:r>
              <a:rPr lang="en-U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current_index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Increase the value of </a:t>
            </a:r>
            <a:r>
              <a:rPr lang="en-U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current_index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repeat (4) for all the indexes.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Swap the elements in </a:t>
            </a:r>
            <a:r>
              <a:rPr lang="en-U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start_index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mini_index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Increase the value of </a:t>
            </a:r>
            <a:r>
              <a:rPr lang="en-U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start_index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repeat (2) (3) (4) (5) (6) till </a:t>
            </a:r>
            <a:r>
              <a:rPr lang="en-U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start_index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&lt; soa-1.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B1944EF-F802-3E05-04B0-3A3CEB5BC028}"/>
              </a:ext>
            </a:extLst>
          </p:cNvPr>
          <p:cNvSpPr txBox="1">
            <a:spLocks/>
          </p:cNvSpPr>
          <p:nvPr/>
        </p:nvSpPr>
        <p:spPr>
          <a:xfrm>
            <a:off x="335494" y="52014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Selection Sort [Pseudocode]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464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6C9EA4F2-9D12-4FB0-A48D-CECE936E352F}"/>
              </a:ext>
            </a:extLst>
          </p:cNvPr>
          <p:cNvSpPr txBox="1">
            <a:spLocks/>
          </p:cNvSpPr>
          <p:nvPr/>
        </p:nvSpPr>
        <p:spPr>
          <a:xfrm>
            <a:off x="335494" y="606559"/>
            <a:ext cx="6543608" cy="48201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Selection Sort [Algorithm]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9913F2-20CA-C42D-29EE-34ED8FB3C782}"/>
              </a:ext>
            </a:extLst>
          </p:cNvPr>
          <p:cNvSpPr txBox="1"/>
          <p:nvPr/>
        </p:nvSpPr>
        <p:spPr>
          <a:xfrm>
            <a:off x="335494" y="1110797"/>
            <a:ext cx="896325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selectionSort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[],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startIdx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currIdx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minIdx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startIdx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startIdx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n-1;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startIdx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minIdx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startIdx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currIdx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startIdx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+1;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currIdx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n;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currIdx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++){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currIdx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&lt;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minIdx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minIdx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currIdx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}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minIdx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startIdx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swap(&amp;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minIdx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&amp;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startIdx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}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39867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6C9EA4F2-9D12-4FB0-A48D-CECE936E352F}"/>
              </a:ext>
            </a:extLst>
          </p:cNvPr>
          <p:cNvSpPr txBox="1">
            <a:spLocks/>
          </p:cNvSpPr>
          <p:nvPr/>
        </p:nvSpPr>
        <p:spPr>
          <a:xfrm>
            <a:off x="335494" y="606559"/>
            <a:ext cx="6543608" cy="48201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Selection Sort [Simulation]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7D18E3-2B95-1BAB-9C04-A9E8E6F29CD6}"/>
              </a:ext>
            </a:extLst>
          </p:cNvPr>
          <p:cNvSpPr/>
          <p:nvPr/>
        </p:nvSpPr>
        <p:spPr>
          <a:xfrm>
            <a:off x="2934507" y="3781725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B5506D-312E-D43D-2B42-40C816899074}"/>
              </a:ext>
            </a:extLst>
          </p:cNvPr>
          <p:cNvSpPr/>
          <p:nvPr/>
        </p:nvSpPr>
        <p:spPr>
          <a:xfrm>
            <a:off x="1873803" y="3781725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1D23AC-4189-7390-88BD-D81F3FCDE0AE}"/>
              </a:ext>
            </a:extLst>
          </p:cNvPr>
          <p:cNvSpPr/>
          <p:nvPr/>
        </p:nvSpPr>
        <p:spPr>
          <a:xfrm>
            <a:off x="2395011" y="3781725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325E82-EB58-3DE8-0B34-9A285C4C1531}"/>
              </a:ext>
            </a:extLst>
          </p:cNvPr>
          <p:cNvSpPr/>
          <p:nvPr/>
        </p:nvSpPr>
        <p:spPr>
          <a:xfrm>
            <a:off x="2934507" y="3781725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489A86-0DA2-B8CA-38BC-DB0CBBB7AD15}"/>
              </a:ext>
            </a:extLst>
          </p:cNvPr>
          <p:cNvSpPr/>
          <p:nvPr/>
        </p:nvSpPr>
        <p:spPr>
          <a:xfrm>
            <a:off x="4516419" y="3781725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9B5E12-0871-8EAB-E778-B54695B5003A}"/>
              </a:ext>
            </a:extLst>
          </p:cNvPr>
          <p:cNvSpPr/>
          <p:nvPr/>
        </p:nvSpPr>
        <p:spPr>
          <a:xfrm>
            <a:off x="5567979" y="3781725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91B106-358B-880F-1305-8EFA7DEE7681}"/>
              </a:ext>
            </a:extLst>
          </p:cNvPr>
          <p:cNvSpPr/>
          <p:nvPr/>
        </p:nvSpPr>
        <p:spPr>
          <a:xfrm>
            <a:off x="6107475" y="3781725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E544E6-3569-B2F1-43F6-E23AFFC55594}"/>
              </a:ext>
            </a:extLst>
          </p:cNvPr>
          <p:cNvSpPr/>
          <p:nvPr/>
        </p:nvSpPr>
        <p:spPr>
          <a:xfrm>
            <a:off x="1872091" y="3785380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5EFA64-F037-472B-DB6B-5FC26B79CDB7}"/>
              </a:ext>
            </a:extLst>
          </p:cNvPr>
          <p:cNvSpPr/>
          <p:nvPr/>
        </p:nvSpPr>
        <p:spPr>
          <a:xfrm>
            <a:off x="2396371" y="3781725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731351-C32C-7E06-9E67-08C0C1F089D0}"/>
              </a:ext>
            </a:extLst>
          </p:cNvPr>
          <p:cNvSpPr/>
          <p:nvPr/>
        </p:nvSpPr>
        <p:spPr>
          <a:xfrm>
            <a:off x="2932599" y="3781725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07209E-D5E7-D9E3-4E8F-0E9D53EAEB57}"/>
              </a:ext>
            </a:extLst>
          </p:cNvPr>
          <p:cNvSpPr/>
          <p:nvPr/>
        </p:nvSpPr>
        <p:spPr>
          <a:xfrm>
            <a:off x="3457697" y="3785379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B5A715-B693-3F4F-5648-F588AEE0F200}"/>
              </a:ext>
            </a:extLst>
          </p:cNvPr>
          <p:cNvSpPr/>
          <p:nvPr/>
        </p:nvSpPr>
        <p:spPr>
          <a:xfrm>
            <a:off x="3986461" y="3781725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BC7BF3-1F17-4297-0896-D33090D6CBAF}"/>
              </a:ext>
            </a:extLst>
          </p:cNvPr>
          <p:cNvSpPr/>
          <p:nvPr/>
        </p:nvSpPr>
        <p:spPr>
          <a:xfrm>
            <a:off x="4517709" y="3781725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E6B013-426E-8848-1681-FB1C3A6072B0}"/>
              </a:ext>
            </a:extLst>
          </p:cNvPr>
          <p:cNvSpPr/>
          <p:nvPr/>
        </p:nvSpPr>
        <p:spPr>
          <a:xfrm>
            <a:off x="5039505" y="3781725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598D34-AEEA-BDF4-838E-88D34FF7E29F}"/>
              </a:ext>
            </a:extLst>
          </p:cNvPr>
          <p:cNvSpPr/>
          <p:nvPr/>
        </p:nvSpPr>
        <p:spPr>
          <a:xfrm>
            <a:off x="5570753" y="3781725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3F6551-D1FE-A793-A9B0-64BE7092F9C8}"/>
              </a:ext>
            </a:extLst>
          </p:cNvPr>
          <p:cNvSpPr/>
          <p:nvPr/>
        </p:nvSpPr>
        <p:spPr>
          <a:xfrm>
            <a:off x="6108599" y="3781725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88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A3EAC6-C298-0697-C9A4-214989067F35}"/>
              </a:ext>
            </a:extLst>
          </p:cNvPr>
          <p:cNvSpPr/>
          <p:nvPr/>
        </p:nvSpPr>
        <p:spPr>
          <a:xfrm>
            <a:off x="6640290" y="3785836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37FC88-3B64-298C-215D-00A125BB6318}"/>
              </a:ext>
            </a:extLst>
          </p:cNvPr>
          <p:cNvSpPr/>
          <p:nvPr/>
        </p:nvSpPr>
        <p:spPr>
          <a:xfrm>
            <a:off x="5567979" y="3781725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88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3F2E100-674C-6CBE-4A29-86F65DEA78C6}"/>
              </a:ext>
            </a:extLst>
          </p:cNvPr>
          <p:cNvSpPr/>
          <p:nvPr/>
        </p:nvSpPr>
        <p:spPr>
          <a:xfrm>
            <a:off x="6637827" y="3781725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33EED17-8A48-44EA-8845-9C0D18C8598E}"/>
              </a:ext>
            </a:extLst>
          </p:cNvPr>
          <p:cNvSpPr/>
          <p:nvPr/>
        </p:nvSpPr>
        <p:spPr>
          <a:xfrm>
            <a:off x="5567979" y="3781725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D58375-4CA9-B483-269C-563548457674}"/>
              </a:ext>
            </a:extLst>
          </p:cNvPr>
          <p:cNvSpPr/>
          <p:nvPr/>
        </p:nvSpPr>
        <p:spPr>
          <a:xfrm>
            <a:off x="3455715" y="3781725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3B12B9E-0E4E-978C-1A33-FCC7880078AC}"/>
              </a:ext>
            </a:extLst>
          </p:cNvPr>
          <p:cNvSpPr/>
          <p:nvPr/>
        </p:nvSpPr>
        <p:spPr>
          <a:xfrm>
            <a:off x="3986067" y="3781725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047FEEC-C497-1886-2F6A-C4A3FCC5FE3F}"/>
              </a:ext>
            </a:extLst>
          </p:cNvPr>
          <p:cNvSpPr/>
          <p:nvPr/>
        </p:nvSpPr>
        <p:spPr>
          <a:xfrm>
            <a:off x="5037627" y="3781725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3FCC61A-529E-988E-9962-C8C91186ED7E}"/>
              </a:ext>
            </a:extLst>
          </p:cNvPr>
          <p:cNvSpPr/>
          <p:nvPr/>
        </p:nvSpPr>
        <p:spPr>
          <a:xfrm>
            <a:off x="4516419" y="3781725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EAFC4EC-5E4F-5DAE-752F-F4C6C7F5543C}"/>
              </a:ext>
            </a:extLst>
          </p:cNvPr>
          <p:cNvGrpSpPr/>
          <p:nvPr/>
        </p:nvGrpSpPr>
        <p:grpSpPr>
          <a:xfrm>
            <a:off x="1909773" y="2520058"/>
            <a:ext cx="457198" cy="1259977"/>
            <a:chOff x="5943600" y="4472223"/>
            <a:chExt cx="914400" cy="682484"/>
          </a:xfrm>
        </p:grpSpPr>
        <p:sp>
          <p:nvSpPr>
            <p:cNvPr id="29" name="Down Arrow 31">
              <a:extLst>
                <a:ext uri="{FF2B5EF4-FFF2-40B4-BE49-F238E27FC236}">
                  <a16:creationId xmlns:a16="http://schemas.microsoft.com/office/drawing/2014/main" id="{835F8B73-4B51-E72C-5BF4-39EAE0F0CD38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5B3499C-DEE0-2C6C-85E4-AE959D22CA4E}"/>
                </a:ext>
              </a:extLst>
            </p:cNvPr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7EDD7426-9BF3-B0F8-84EC-806A3262E415}"/>
              </a:ext>
            </a:extLst>
          </p:cNvPr>
          <p:cNvSpPr/>
          <p:nvPr/>
        </p:nvSpPr>
        <p:spPr>
          <a:xfrm>
            <a:off x="4592344" y="1173267"/>
            <a:ext cx="457198" cy="3166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535A74A-9027-8323-6D29-685B7D02B399}"/>
              </a:ext>
            </a:extLst>
          </p:cNvPr>
          <p:cNvGrpSpPr/>
          <p:nvPr/>
        </p:nvGrpSpPr>
        <p:grpSpPr>
          <a:xfrm>
            <a:off x="2989758" y="2515531"/>
            <a:ext cx="457198" cy="1259977"/>
            <a:chOff x="5943600" y="4472223"/>
            <a:chExt cx="914400" cy="682484"/>
          </a:xfrm>
        </p:grpSpPr>
        <p:sp>
          <p:nvSpPr>
            <p:cNvPr id="35" name="Down Arrow 37">
              <a:extLst>
                <a:ext uri="{FF2B5EF4-FFF2-40B4-BE49-F238E27FC236}">
                  <a16:creationId xmlns:a16="http://schemas.microsoft.com/office/drawing/2014/main" id="{E04B4457-2626-BF40-8873-4E68196A29B6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A0BA1D9-44AA-39D6-3338-9771A38D15E0}"/>
                </a:ext>
              </a:extLst>
            </p:cNvPr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0FFD2B8-4065-82B6-9AA5-02644772F756}"/>
              </a:ext>
            </a:extLst>
          </p:cNvPr>
          <p:cNvGrpSpPr/>
          <p:nvPr/>
        </p:nvGrpSpPr>
        <p:grpSpPr>
          <a:xfrm>
            <a:off x="3534201" y="2520058"/>
            <a:ext cx="457198" cy="1259977"/>
            <a:chOff x="5943600" y="4472223"/>
            <a:chExt cx="914400" cy="682484"/>
          </a:xfrm>
        </p:grpSpPr>
        <p:sp>
          <p:nvSpPr>
            <p:cNvPr id="38" name="Down Arrow 40">
              <a:extLst>
                <a:ext uri="{FF2B5EF4-FFF2-40B4-BE49-F238E27FC236}">
                  <a16:creationId xmlns:a16="http://schemas.microsoft.com/office/drawing/2014/main" id="{BD4F4498-A8E8-2EC0-4052-616055506B76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7C3FCC3-9CF1-AB5C-C25D-569F464FAF51}"/>
                </a:ext>
              </a:extLst>
            </p:cNvPr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707B158-DCD8-63B8-51DD-CF4B0ACC85C0}"/>
              </a:ext>
            </a:extLst>
          </p:cNvPr>
          <p:cNvGrpSpPr/>
          <p:nvPr/>
        </p:nvGrpSpPr>
        <p:grpSpPr>
          <a:xfrm>
            <a:off x="4087642" y="2509759"/>
            <a:ext cx="457198" cy="1259977"/>
            <a:chOff x="5943600" y="4472223"/>
            <a:chExt cx="914400" cy="682484"/>
          </a:xfrm>
        </p:grpSpPr>
        <p:sp>
          <p:nvSpPr>
            <p:cNvPr id="41" name="Down Arrow 43">
              <a:extLst>
                <a:ext uri="{FF2B5EF4-FFF2-40B4-BE49-F238E27FC236}">
                  <a16:creationId xmlns:a16="http://schemas.microsoft.com/office/drawing/2014/main" id="{A98AFFEB-9B2F-DEF0-9BAE-AAC8A087F3CA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81518CE-F741-D762-B7C5-7629DC7F545D}"/>
                </a:ext>
              </a:extLst>
            </p:cNvPr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C89CA23-10DE-3BEA-C3BF-AA584DDA6543}"/>
              </a:ext>
            </a:extLst>
          </p:cNvPr>
          <p:cNvGrpSpPr/>
          <p:nvPr/>
        </p:nvGrpSpPr>
        <p:grpSpPr>
          <a:xfrm>
            <a:off x="4623167" y="2520988"/>
            <a:ext cx="457198" cy="1259977"/>
            <a:chOff x="5943600" y="4472223"/>
            <a:chExt cx="914400" cy="682484"/>
          </a:xfrm>
        </p:grpSpPr>
        <p:sp>
          <p:nvSpPr>
            <p:cNvPr id="44" name="Down Arrow 46">
              <a:extLst>
                <a:ext uri="{FF2B5EF4-FFF2-40B4-BE49-F238E27FC236}">
                  <a16:creationId xmlns:a16="http://schemas.microsoft.com/office/drawing/2014/main" id="{737636F6-88EC-BD49-F254-31DA66DAF60E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22B77E2-DA52-A1E6-177D-1C9F96ACD8D0}"/>
                </a:ext>
              </a:extLst>
            </p:cNvPr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E986019-DA6D-7756-7472-B0E92D80D739}"/>
              </a:ext>
            </a:extLst>
          </p:cNvPr>
          <p:cNvGrpSpPr/>
          <p:nvPr/>
        </p:nvGrpSpPr>
        <p:grpSpPr>
          <a:xfrm>
            <a:off x="5135464" y="2509759"/>
            <a:ext cx="457198" cy="1259977"/>
            <a:chOff x="5943600" y="4472223"/>
            <a:chExt cx="914400" cy="682484"/>
          </a:xfrm>
        </p:grpSpPr>
        <p:sp>
          <p:nvSpPr>
            <p:cNvPr id="47" name="Down Arrow 49">
              <a:extLst>
                <a:ext uri="{FF2B5EF4-FFF2-40B4-BE49-F238E27FC236}">
                  <a16:creationId xmlns:a16="http://schemas.microsoft.com/office/drawing/2014/main" id="{D1690335-9579-7E4B-BF80-8E015ACF648E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8642003-01BA-37BA-C8EF-F615D4F7105D}"/>
                </a:ext>
              </a:extLst>
            </p:cNvPr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88CD60D-FF87-14F1-B860-0F552D2E523D}"/>
              </a:ext>
            </a:extLst>
          </p:cNvPr>
          <p:cNvGrpSpPr/>
          <p:nvPr/>
        </p:nvGrpSpPr>
        <p:grpSpPr>
          <a:xfrm>
            <a:off x="5641957" y="2515119"/>
            <a:ext cx="457198" cy="1259977"/>
            <a:chOff x="5943600" y="4472223"/>
            <a:chExt cx="914400" cy="682484"/>
          </a:xfrm>
        </p:grpSpPr>
        <p:sp>
          <p:nvSpPr>
            <p:cNvPr id="50" name="Down Arrow 52">
              <a:extLst>
                <a:ext uri="{FF2B5EF4-FFF2-40B4-BE49-F238E27FC236}">
                  <a16:creationId xmlns:a16="http://schemas.microsoft.com/office/drawing/2014/main" id="{205512AB-E31B-8033-9983-A2836CEF0B93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B628369-8F78-6295-E6C7-6C0C209F2D17}"/>
                </a:ext>
              </a:extLst>
            </p:cNvPr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8AA590E-23C3-A3DF-66E0-74BBE9535E8D}"/>
              </a:ext>
            </a:extLst>
          </p:cNvPr>
          <p:cNvGrpSpPr/>
          <p:nvPr/>
        </p:nvGrpSpPr>
        <p:grpSpPr>
          <a:xfrm>
            <a:off x="6158016" y="2515622"/>
            <a:ext cx="457198" cy="1259977"/>
            <a:chOff x="5943600" y="4472223"/>
            <a:chExt cx="914400" cy="682484"/>
          </a:xfrm>
        </p:grpSpPr>
        <p:sp>
          <p:nvSpPr>
            <p:cNvPr id="53" name="Down Arrow 55">
              <a:extLst>
                <a:ext uri="{FF2B5EF4-FFF2-40B4-BE49-F238E27FC236}">
                  <a16:creationId xmlns:a16="http://schemas.microsoft.com/office/drawing/2014/main" id="{BF584892-4AD3-64AE-0B7E-8F0EA39F92E3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245C369-2B74-2010-23BF-A12F0007ABA2}"/>
                </a:ext>
              </a:extLst>
            </p:cNvPr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C747854-D3E1-5439-ED26-F89FAD521099}"/>
              </a:ext>
            </a:extLst>
          </p:cNvPr>
          <p:cNvGrpSpPr/>
          <p:nvPr/>
        </p:nvGrpSpPr>
        <p:grpSpPr>
          <a:xfrm>
            <a:off x="2402335" y="2975891"/>
            <a:ext cx="457198" cy="793846"/>
            <a:chOff x="5943600" y="4472223"/>
            <a:chExt cx="914400" cy="682484"/>
          </a:xfrm>
        </p:grpSpPr>
        <p:sp>
          <p:nvSpPr>
            <p:cNvPr id="56" name="Down Arrow 58">
              <a:extLst>
                <a:ext uri="{FF2B5EF4-FFF2-40B4-BE49-F238E27FC236}">
                  <a16:creationId xmlns:a16="http://schemas.microsoft.com/office/drawing/2014/main" id="{DC09C314-F961-BA3D-ED30-475D17E3CE91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186F66B-54C7-7546-3282-0D8F7B85957A}"/>
                </a:ext>
              </a:extLst>
            </p:cNvPr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EE43305-EFF4-70A0-0D79-E0FF79CDD07D}"/>
              </a:ext>
            </a:extLst>
          </p:cNvPr>
          <p:cNvGrpSpPr/>
          <p:nvPr/>
        </p:nvGrpSpPr>
        <p:grpSpPr>
          <a:xfrm>
            <a:off x="3539040" y="2966311"/>
            <a:ext cx="457198" cy="793846"/>
            <a:chOff x="5943600" y="4472223"/>
            <a:chExt cx="914400" cy="682484"/>
          </a:xfrm>
        </p:grpSpPr>
        <p:sp>
          <p:nvSpPr>
            <p:cNvPr id="59" name="Down Arrow 61">
              <a:extLst>
                <a:ext uri="{FF2B5EF4-FFF2-40B4-BE49-F238E27FC236}">
                  <a16:creationId xmlns:a16="http://schemas.microsoft.com/office/drawing/2014/main" id="{DC7E6C07-51A3-D24C-7050-4E5C9C807E01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629FFFD-529E-354F-65A7-A0D1836BFD67}"/>
                </a:ext>
              </a:extLst>
            </p:cNvPr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FB5BEAD-09ED-6AF9-24C9-32C4B48A4624}"/>
              </a:ext>
            </a:extLst>
          </p:cNvPr>
          <p:cNvGrpSpPr/>
          <p:nvPr/>
        </p:nvGrpSpPr>
        <p:grpSpPr>
          <a:xfrm>
            <a:off x="2987724" y="2974260"/>
            <a:ext cx="457198" cy="793846"/>
            <a:chOff x="5943600" y="4472223"/>
            <a:chExt cx="914400" cy="682484"/>
          </a:xfrm>
        </p:grpSpPr>
        <p:sp>
          <p:nvSpPr>
            <p:cNvPr id="62" name="Down Arrow 64">
              <a:extLst>
                <a:ext uri="{FF2B5EF4-FFF2-40B4-BE49-F238E27FC236}">
                  <a16:creationId xmlns:a16="http://schemas.microsoft.com/office/drawing/2014/main" id="{24D7F1CF-8720-511E-DCD7-D0343DFCC9A9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21CC8EF-28F9-AFB0-36EC-0529B508C850}"/>
                </a:ext>
              </a:extLst>
            </p:cNvPr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AD77A9C-3C65-2E31-2CD1-6C6367B1A845}"/>
              </a:ext>
            </a:extLst>
          </p:cNvPr>
          <p:cNvGrpSpPr/>
          <p:nvPr/>
        </p:nvGrpSpPr>
        <p:grpSpPr>
          <a:xfrm>
            <a:off x="4085867" y="2960162"/>
            <a:ext cx="457198" cy="793846"/>
            <a:chOff x="5943600" y="4472223"/>
            <a:chExt cx="914400" cy="682484"/>
          </a:xfrm>
        </p:grpSpPr>
        <p:sp>
          <p:nvSpPr>
            <p:cNvPr id="65" name="Down Arrow 67">
              <a:extLst>
                <a:ext uri="{FF2B5EF4-FFF2-40B4-BE49-F238E27FC236}">
                  <a16:creationId xmlns:a16="http://schemas.microsoft.com/office/drawing/2014/main" id="{81FF0E03-AFA4-878B-7138-66E4095F446C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A6A1844-7AE9-D0E6-DD56-AEEEC3C8A2B5}"/>
                </a:ext>
              </a:extLst>
            </p:cNvPr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F367CB1-6F92-C60A-0BF9-548B90E199F3}"/>
              </a:ext>
            </a:extLst>
          </p:cNvPr>
          <p:cNvGrpSpPr/>
          <p:nvPr/>
        </p:nvGrpSpPr>
        <p:grpSpPr>
          <a:xfrm>
            <a:off x="4631502" y="2974260"/>
            <a:ext cx="457198" cy="793846"/>
            <a:chOff x="5943600" y="4472223"/>
            <a:chExt cx="914400" cy="682484"/>
          </a:xfrm>
        </p:grpSpPr>
        <p:sp>
          <p:nvSpPr>
            <p:cNvPr id="68" name="Down Arrow 70">
              <a:extLst>
                <a:ext uri="{FF2B5EF4-FFF2-40B4-BE49-F238E27FC236}">
                  <a16:creationId xmlns:a16="http://schemas.microsoft.com/office/drawing/2014/main" id="{73815E55-C5E2-41FF-B633-264FF56B9C7F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BE0C6EE-CDD0-CF20-D1A3-A463F3775803}"/>
                </a:ext>
              </a:extLst>
            </p:cNvPr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E07BD01-7224-2BF3-BBFC-94E64BFB4342}"/>
              </a:ext>
            </a:extLst>
          </p:cNvPr>
          <p:cNvGrpSpPr/>
          <p:nvPr/>
        </p:nvGrpSpPr>
        <p:grpSpPr>
          <a:xfrm>
            <a:off x="5143712" y="2974260"/>
            <a:ext cx="457198" cy="793846"/>
            <a:chOff x="5943600" y="4472223"/>
            <a:chExt cx="914400" cy="682484"/>
          </a:xfrm>
        </p:grpSpPr>
        <p:sp>
          <p:nvSpPr>
            <p:cNvPr id="71" name="Down Arrow 73">
              <a:extLst>
                <a:ext uri="{FF2B5EF4-FFF2-40B4-BE49-F238E27FC236}">
                  <a16:creationId xmlns:a16="http://schemas.microsoft.com/office/drawing/2014/main" id="{3FE6C10F-1E60-977E-A539-1EA642BE23ED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B80BFA0-423B-AC3D-E478-44CE48AD8759}"/>
                </a:ext>
              </a:extLst>
            </p:cNvPr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C11BB75-FA45-2741-3B46-D163C6E14BBA}"/>
              </a:ext>
            </a:extLst>
          </p:cNvPr>
          <p:cNvGrpSpPr/>
          <p:nvPr/>
        </p:nvGrpSpPr>
        <p:grpSpPr>
          <a:xfrm>
            <a:off x="5648974" y="2975891"/>
            <a:ext cx="457198" cy="793846"/>
            <a:chOff x="5943600" y="4472223"/>
            <a:chExt cx="914400" cy="682484"/>
          </a:xfrm>
        </p:grpSpPr>
        <p:sp>
          <p:nvSpPr>
            <p:cNvPr id="74" name="Down Arrow 76">
              <a:extLst>
                <a:ext uri="{FF2B5EF4-FFF2-40B4-BE49-F238E27FC236}">
                  <a16:creationId xmlns:a16="http://schemas.microsoft.com/office/drawing/2014/main" id="{E83AC2F6-F282-9210-6B43-BBCEDE546C64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36807089-75DE-5DA6-5D27-4857137E2839}"/>
                </a:ext>
              </a:extLst>
            </p:cNvPr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89E389B7-5BEF-E7A1-D01F-2BA087A921CB}"/>
              </a:ext>
            </a:extLst>
          </p:cNvPr>
          <p:cNvGrpSpPr/>
          <p:nvPr/>
        </p:nvGrpSpPr>
        <p:grpSpPr>
          <a:xfrm>
            <a:off x="6152936" y="2960162"/>
            <a:ext cx="457198" cy="793846"/>
            <a:chOff x="5943600" y="4472223"/>
            <a:chExt cx="914400" cy="682484"/>
          </a:xfrm>
        </p:grpSpPr>
        <p:sp>
          <p:nvSpPr>
            <p:cNvPr id="77" name="Down Arrow 79">
              <a:extLst>
                <a:ext uri="{FF2B5EF4-FFF2-40B4-BE49-F238E27FC236}">
                  <a16:creationId xmlns:a16="http://schemas.microsoft.com/office/drawing/2014/main" id="{5205A23B-A0AC-F321-E1CD-A2B0E5F06802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BAC4047-9FA8-2229-EDF0-4E3BE45AC8AD}"/>
                </a:ext>
              </a:extLst>
            </p:cNvPr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BA8407B-AF92-1B4E-32F6-7B775D5BAAD1}"/>
              </a:ext>
            </a:extLst>
          </p:cNvPr>
          <p:cNvGrpSpPr/>
          <p:nvPr/>
        </p:nvGrpSpPr>
        <p:grpSpPr>
          <a:xfrm>
            <a:off x="6697078" y="2975891"/>
            <a:ext cx="457198" cy="793846"/>
            <a:chOff x="5943600" y="4472223"/>
            <a:chExt cx="914400" cy="682484"/>
          </a:xfrm>
        </p:grpSpPr>
        <p:sp>
          <p:nvSpPr>
            <p:cNvPr id="80" name="Down Arrow 82">
              <a:extLst>
                <a:ext uri="{FF2B5EF4-FFF2-40B4-BE49-F238E27FC236}">
                  <a16:creationId xmlns:a16="http://schemas.microsoft.com/office/drawing/2014/main" id="{2090DD2C-6805-FD2A-DAB0-D3531BB6701F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72630D9-EE7A-0218-ACA5-4488649400AB}"/>
                </a:ext>
              </a:extLst>
            </p:cNvPr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6BE00CE1-5C6D-EFC9-531D-EB1EC6D722C9}"/>
              </a:ext>
            </a:extLst>
          </p:cNvPr>
          <p:cNvSpPr/>
          <p:nvPr/>
        </p:nvSpPr>
        <p:spPr>
          <a:xfrm>
            <a:off x="1888029" y="4225574"/>
            <a:ext cx="530352" cy="36366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F385345-C291-23A4-EEBF-35D32E8569DF}"/>
              </a:ext>
            </a:extLst>
          </p:cNvPr>
          <p:cNvSpPr/>
          <p:nvPr/>
        </p:nvSpPr>
        <p:spPr>
          <a:xfrm>
            <a:off x="2419548" y="4228009"/>
            <a:ext cx="530352" cy="36366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7C83163-974D-48A8-5942-1C02A6908548}"/>
              </a:ext>
            </a:extLst>
          </p:cNvPr>
          <p:cNvSpPr/>
          <p:nvPr/>
        </p:nvSpPr>
        <p:spPr>
          <a:xfrm>
            <a:off x="2952638" y="4237562"/>
            <a:ext cx="530352" cy="36366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D802706-1C3D-B950-7803-8DD96888AD58}"/>
              </a:ext>
            </a:extLst>
          </p:cNvPr>
          <p:cNvSpPr/>
          <p:nvPr/>
        </p:nvSpPr>
        <p:spPr>
          <a:xfrm>
            <a:off x="3500355" y="4235559"/>
            <a:ext cx="530352" cy="36366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7727FE3-A667-9A69-FE48-980FFC1D7426}"/>
              </a:ext>
            </a:extLst>
          </p:cNvPr>
          <p:cNvSpPr/>
          <p:nvPr/>
        </p:nvSpPr>
        <p:spPr>
          <a:xfrm>
            <a:off x="4046659" y="4233211"/>
            <a:ext cx="530352" cy="36366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FF9B56F-A048-C601-BB13-687921A9BA6F}"/>
              </a:ext>
            </a:extLst>
          </p:cNvPr>
          <p:cNvSpPr/>
          <p:nvPr/>
        </p:nvSpPr>
        <p:spPr>
          <a:xfrm>
            <a:off x="4537286" y="4242077"/>
            <a:ext cx="530352" cy="36366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17B8125-F13D-7377-AC23-649FB47084A6}"/>
              </a:ext>
            </a:extLst>
          </p:cNvPr>
          <p:cNvSpPr/>
          <p:nvPr/>
        </p:nvSpPr>
        <p:spPr>
          <a:xfrm>
            <a:off x="5111605" y="4226718"/>
            <a:ext cx="530352" cy="36366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65B9D40-3238-61C4-36C7-27616622684C}"/>
              </a:ext>
            </a:extLst>
          </p:cNvPr>
          <p:cNvSpPr/>
          <p:nvPr/>
        </p:nvSpPr>
        <p:spPr>
          <a:xfrm>
            <a:off x="5616478" y="4223873"/>
            <a:ext cx="530352" cy="36366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7893E74-23BB-72FB-373B-4F06FA51D7FC}"/>
              </a:ext>
            </a:extLst>
          </p:cNvPr>
          <p:cNvSpPr/>
          <p:nvPr/>
        </p:nvSpPr>
        <p:spPr>
          <a:xfrm>
            <a:off x="6163504" y="4232171"/>
            <a:ext cx="530352" cy="36366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64DB105-7B6D-B885-98C3-9AB41C6100B0}"/>
              </a:ext>
            </a:extLst>
          </p:cNvPr>
          <p:cNvSpPr/>
          <p:nvPr/>
        </p:nvSpPr>
        <p:spPr>
          <a:xfrm>
            <a:off x="6695125" y="4241419"/>
            <a:ext cx="530352" cy="36366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A62B158-BE12-05B9-0474-66AC5C180883}"/>
              </a:ext>
            </a:extLst>
          </p:cNvPr>
          <p:cNvGrpSpPr/>
          <p:nvPr/>
        </p:nvGrpSpPr>
        <p:grpSpPr>
          <a:xfrm>
            <a:off x="2062173" y="2672458"/>
            <a:ext cx="457198" cy="1259977"/>
            <a:chOff x="5943600" y="4472223"/>
            <a:chExt cx="914400" cy="682484"/>
          </a:xfrm>
        </p:grpSpPr>
        <p:sp>
          <p:nvSpPr>
            <p:cNvPr id="92" name="Down Arrow 31">
              <a:extLst>
                <a:ext uri="{FF2B5EF4-FFF2-40B4-BE49-F238E27FC236}">
                  <a16:creationId xmlns:a16="http://schemas.microsoft.com/office/drawing/2014/main" id="{3E0558E1-38BF-CADA-6414-9A4D22A6FA90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92EF46C1-8A02-CB66-46EB-E40AD1CF368A}"/>
                </a:ext>
              </a:extLst>
            </p:cNvPr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307813A7-CDA9-B6C6-B862-7136E7B728CF}"/>
              </a:ext>
            </a:extLst>
          </p:cNvPr>
          <p:cNvSpPr txBox="1"/>
          <p:nvPr/>
        </p:nvSpPr>
        <p:spPr>
          <a:xfrm>
            <a:off x="5037627" y="1136208"/>
            <a:ext cx="2321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StartingIndex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714E848-5D8D-D24E-C408-D7508D07131C}"/>
              </a:ext>
            </a:extLst>
          </p:cNvPr>
          <p:cNvSpPr txBox="1"/>
          <p:nvPr/>
        </p:nvSpPr>
        <p:spPr>
          <a:xfrm>
            <a:off x="5062793" y="1485004"/>
            <a:ext cx="2321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CurrentIndex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17FF3D7-8FC2-078D-71FC-AAEA273C6951}"/>
              </a:ext>
            </a:extLst>
          </p:cNvPr>
          <p:cNvSpPr/>
          <p:nvPr/>
        </p:nvSpPr>
        <p:spPr>
          <a:xfrm>
            <a:off x="4591783" y="1553068"/>
            <a:ext cx="457198" cy="3166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ADCB658-9093-3B75-4023-1FD4694912C4}"/>
              </a:ext>
            </a:extLst>
          </p:cNvPr>
          <p:cNvSpPr txBox="1"/>
          <p:nvPr/>
        </p:nvSpPr>
        <p:spPr>
          <a:xfrm>
            <a:off x="5074147" y="1860383"/>
            <a:ext cx="2321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MinimumIndex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E5F34561-A2A4-4900-982B-6D55A612C5DA}"/>
              </a:ext>
            </a:extLst>
          </p:cNvPr>
          <p:cNvSpPr/>
          <p:nvPr/>
        </p:nvSpPr>
        <p:spPr>
          <a:xfrm>
            <a:off x="4558348" y="1917879"/>
            <a:ext cx="530352" cy="36366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723296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1" fill="hold">
                      <p:stCondLst>
                        <p:cond delay="indefinite"/>
                      </p:stCondLst>
                      <p:childTnLst>
                        <p:par>
                          <p:cTn id="452" fill="hold">
                            <p:stCondLst>
                              <p:cond delay="0"/>
                            </p:stCondLst>
                            <p:childTnLst>
                              <p:par>
                                <p:cTn id="4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5" fill="hold">
                            <p:stCondLst>
                              <p:cond delay="0"/>
                            </p:stCondLst>
                            <p:childTnLst>
                              <p:par>
                                <p:cTn id="4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6" fill="hold">
                      <p:stCondLst>
                        <p:cond delay="indefinite"/>
                      </p:stCondLst>
                      <p:childTnLst>
                        <p:par>
                          <p:cTn id="467" fill="hold">
                            <p:stCondLst>
                              <p:cond delay="0"/>
                            </p:stCondLst>
                            <p:childTnLst>
                              <p:par>
                                <p:cTn id="46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2" fill="hold">
                      <p:stCondLst>
                        <p:cond delay="indefinite"/>
                      </p:stCondLst>
                      <p:childTnLst>
                        <p:par>
                          <p:cTn id="473" fill="hold">
                            <p:stCondLst>
                              <p:cond delay="0"/>
                            </p:stCondLst>
                            <p:childTnLst>
                              <p:par>
                                <p:cTn id="47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8" fill="hold">
                      <p:stCondLst>
                        <p:cond delay="indefinite"/>
                      </p:stCondLst>
                      <p:childTnLst>
                        <p:par>
                          <p:cTn id="479" fill="hold">
                            <p:stCondLst>
                              <p:cond delay="0"/>
                            </p:stCondLst>
                            <p:childTnLst>
                              <p:par>
                                <p:cTn id="48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4" fill="hold">
                      <p:stCondLst>
                        <p:cond delay="indefinite"/>
                      </p:stCondLst>
                      <p:childTnLst>
                        <p:par>
                          <p:cTn id="485" fill="hold">
                            <p:stCondLst>
                              <p:cond delay="0"/>
                            </p:stCondLst>
                            <p:childTnLst>
                              <p:par>
                                <p:cTn id="48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8" fill="hold">
                      <p:stCondLst>
                        <p:cond delay="indefinite"/>
                      </p:stCondLst>
                      <p:childTnLst>
                        <p:par>
                          <p:cTn id="489" fill="hold">
                            <p:stCondLst>
                              <p:cond delay="0"/>
                            </p:stCondLst>
                            <p:childTnLst>
                              <p:par>
                                <p:cTn id="490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2" fill="hold">
                      <p:stCondLst>
                        <p:cond delay="indefinite"/>
                      </p:stCondLst>
                      <p:childTnLst>
                        <p:par>
                          <p:cTn id="493" fill="hold">
                            <p:stCondLst>
                              <p:cond delay="0"/>
                            </p:stCondLst>
                            <p:childTnLst>
                              <p:par>
                                <p:cTn id="49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6" fill="hold">
                            <p:stCondLst>
                              <p:cond delay="0"/>
                            </p:stCondLst>
                            <p:childTnLst>
                              <p:par>
                                <p:cTn id="49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9" fill="hold">
                      <p:stCondLst>
                        <p:cond delay="indefinite"/>
                      </p:stCondLst>
                      <p:childTnLst>
                        <p:par>
                          <p:cTn id="500" fill="hold">
                            <p:stCondLst>
                              <p:cond delay="0"/>
                            </p:stCondLst>
                            <p:childTnLst>
                              <p:par>
                                <p:cTn id="5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3" fill="hold">
                      <p:stCondLst>
                        <p:cond delay="indefinite"/>
                      </p:stCondLst>
                      <p:childTnLst>
                        <p:par>
                          <p:cTn id="504" fill="hold">
                            <p:stCondLst>
                              <p:cond delay="0"/>
                            </p:stCondLst>
                            <p:childTnLst>
                              <p:par>
                                <p:cTn id="5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7" fill="hold">
                      <p:stCondLst>
                        <p:cond delay="indefinite"/>
                      </p:stCondLst>
                      <p:childTnLst>
                        <p:par>
                          <p:cTn id="508" fill="hold">
                            <p:stCondLst>
                              <p:cond delay="0"/>
                            </p:stCondLst>
                            <p:childTnLst>
                              <p:par>
                                <p:cTn id="5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1" fill="hold">
                            <p:stCondLst>
                              <p:cond delay="0"/>
                            </p:stCondLst>
                            <p:childTnLst>
                              <p:par>
                                <p:cTn id="512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4" fill="hold">
                      <p:stCondLst>
                        <p:cond delay="indefinite"/>
                      </p:stCondLst>
                      <p:childTnLst>
                        <p:par>
                          <p:cTn id="515" fill="hold">
                            <p:stCondLst>
                              <p:cond delay="0"/>
                            </p:stCondLst>
                            <p:childTnLst>
                              <p:par>
                                <p:cTn id="5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0" fill="hold">
                      <p:stCondLst>
                        <p:cond delay="indefinite"/>
                      </p:stCondLst>
                      <p:childTnLst>
                        <p:par>
                          <p:cTn id="521" fill="hold">
                            <p:stCondLst>
                              <p:cond delay="0"/>
                            </p:stCondLst>
                            <p:childTnLst>
                              <p:par>
                                <p:cTn id="5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6" fill="hold">
                      <p:stCondLst>
                        <p:cond delay="indefinite"/>
                      </p:stCondLst>
                      <p:childTnLst>
                        <p:par>
                          <p:cTn id="527" fill="hold">
                            <p:stCondLst>
                              <p:cond delay="0"/>
                            </p:stCondLst>
                            <p:childTnLst>
                              <p:par>
                                <p:cTn id="5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0" fill="hold">
                      <p:stCondLst>
                        <p:cond delay="indefinite"/>
                      </p:stCondLst>
                      <p:childTnLst>
                        <p:par>
                          <p:cTn id="531" fill="hold">
                            <p:stCondLst>
                              <p:cond delay="0"/>
                            </p:stCondLst>
                            <p:childTnLst>
                              <p:par>
                                <p:cTn id="5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6" fill="hold">
                            <p:stCondLst>
                              <p:cond delay="0"/>
                            </p:stCondLst>
                            <p:childTnLst>
                              <p:par>
                                <p:cTn id="53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9" fill="hold">
                      <p:stCondLst>
                        <p:cond delay="indefinite"/>
                      </p:stCondLst>
                      <p:childTnLst>
                        <p:par>
                          <p:cTn id="550" fill="hold">
                            <p:stCondLst>
                              <p:cond delay="0"/>
                            </p:stCondLst>
                            <p:childTnLst>
                              <p:par>
                                <p:cTn id="551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3" fill="hold">
                      <p:stCondLst>
                        <p:cond delay="indefinite"/>
                      </p:stCondLst>
                      <p:childTnLst>
                        <p:par>
                          <p:cTn id="554" fill="hold">
                            <p:stCondLst>
                              <p:cond delay="0"/>
                            </p:stCondLst>
                            <p:childTnLst>
                              <p:par>
                                <p:cTn id="5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7" fill="hold">
                            <p:stCondLst>
                              <p:cond delay="0"/>
                            </p:stCondLst>
                            <p:childTnLst>
                              <p:par>
                                <p:cTn id="5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0" fill="hold">
                      <p:stCondLst>
                        <p:cond delay="indefinite"/>
                      </p:stCondLst>
                      <p:childTnLst>
                        <p:par>
                          <p:cTn id="561" fill="hold">
                            <p:stCondLst>
                              <p:cond delay="0"/>
                            </p:stCondLst>
                            <p:childTnLst>
                              <p:par>
                                <p:cTn id="562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4" fill="hold">
                      <p:stCondLst>
                        <p:cond delay="indefinite"/>
                      </p:stCondLst>
                      <p:childTnLst>
                        <p:par>
                          <p:cTn id="565" fill="hold">
                            <p:stCondLst>
                              <p:cond delay="0"/>
                            </p:stCondLst>
                            <p:childTnLst>
                              <p:par>
                                <p:cTn id="5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8" fill="hold">
                      <p:stCondLst>
                        <p:cond delay="indefinite"/>
                      </p:stCondLst>
                      <p:childTnLst>
                        <p:par>
                          <p:cTn id="569" fill="hold">
                            <p:stCondLst>
                              <p:cond delay="0"/>
                            </p:stCondLst>
                            <p:childTnLst>
                              <p:par>
                                <p:cTn id="570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4" fill="hold">
                      <p:stCondLst>
                        <p:cond delay="indefinite"/>
                      </p:stCondLst>
                      <p:childTnLst>
                        <p:par>
                          <p:cTn id="575" fill="hold">
                            <p:stCondLst>
                              <p:cond delay="0"/>
                            </p:stCondLst>
                            <p:childTnLst>
                              <p:par>
                                <p:cTn id="57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0" fill="hold">
                      <p:stCondLst>
                        <p:cond delay="indefinite"/>
                      </p:stCondLst>
                      <p:childTnLst>
                        <p:par>
                          <p:cTn id="581" fill="hold">
                            <p:stCondLst>
                              <p:cond delay="0"/>
                            </p:stCondLst>
                            <p:childTnLst>
                              <p:par>
                                <p:cTn id="58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4" fill="hold">
                      <p:stCondLst>
                        <p:cond delay="indefinite"/>
                      </p:stCondLst>
                      <p:childTnLst>
                        <p:par>
                          <p:cTn id="585" fill="hold">
                            <p:stCondLst>
                              <p:cond delay="0"/>
                            </p:stCondLst>
                            <p:childTnLst>
                              <p:par>
                                <p:cTn id="5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2" fill="hold">
                      <p:stCondLst>
                        <p:cond delay="indefinite"/>
                      </p:stCondLst>
                      <p:childTnLst>
                        <p:par>
                          <p:cTn id="603" fill="hold">
                            <p:stCondLst>
                              <p:cond delay="0"/>
                            </p:stCondLst>
                            <p:childTnLst>
                              <p:par>
                                <p:cTn id="6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6" fill="hold">
                      <p:stCondLst>
                        <p:cond delay="indefinite"/>
                      </p:stCondLst>
                      <p:childTnLst>
                        <p:par>
                          <p:cTn id="607" fill="hold">
                            <p:stCondLst>
                              <p:cond delay="0"/>
                            </p:stCondLst>
                            <p:childTnLst>
                              <p:par>
                                <p:cTn id="60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0" fill="hold">
                            <p:stCondLst>
                              <p:cond delay="0"/>
                            </p:stCondLst>
                            <p:childTnLst>
                              <p:par>
                                <p:cTn id="6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3" fill="hold">
                      <p:stCondLst>
                        <p:cond delay="indefinite"/>
                      </p:stCondLst>
                      <p:childTnLst>
                        <p:par>
                          <p:cTn id="614" fill="hold">
                            <p:stCondLst>
                              <p:cond delay="0"/>
                            </p:stCondLst>
                            <p:childTnLst>
                              <p:par>
                                <p:cTn id="61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7" fill="hold">
                      <p:stCondLst>
                        <p:cond delay="indefinite"/>
                      </p:stCondLst>
                      <p:childTnLst>
                        <p:par>
                          <p:cTn id="618" fill="hold">
                            <p:stCondLst>
                              <p:cond delay="0"/>
                            </p:stCondLst>
                            <p:childTnLst>
                              <p:par>
                                <p:cTn id="6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1" fill="hold">
                      <p:stCondLst>
                        <p:cond delay="indefinite"/>
                      </p:stCondLst>
                      <p:childTnLst>
                        <p:par>
                          <p:cTn id="622" fill="hold">
                            <p:stCondLst>
                              <p:cond delay="0"/>
                            </p:stCondLst>
                            <p:childTnLst>
                              <p:par>
                                <p:cTn id="6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5" fill="hold">
                      <p:stCondLst>
                        <p:cond delay="indefinite"/>
                      </p:stCondLst>
                      <p:childTnLst>
                        <p:par>
                          <p:cTn id="626" fill="hold">
                            <p:stCondLst>
                              <p:cond delay="0"/>
                            </p:stCondLst>
                            <p:childTnLst>
                              <p:par>
                                <p:cTn id="62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9" fill="hold">
                      <p:stCondLst>
                        <p:cond delay="indefinite"/>
                      </p:stCondLst>
                      <p:childTnLst>
                        <p:par>
                          <p:cTn id="630" fill="hold">
                            <p:stCondLst>
                              <p:cond delay="0"/>
                            </p:stCondLst>
                            <p:childTnLst>
                              <p:par>
                                <p:cTn id="6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3" fill="hold">
                      <p:stCondLst>
                        <p:cond delay="indefinite"/>
                      </p:stCondLst>
                      <p:childTnLst>
                        <p:par>
                          <p:cTn id="634" fill="hold">
                            <p:stCondLst>
                              <p:cond delay="0"/>
                            </p:stCondLst>
                            <p:childTnLst>
                              <p:par>
                                <p:cTn id="6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7" fill="hold">
                      <p:stCondLst>
                        <p:cond delay="indefinite"/>
                      </p:stCondLst>
                      <p:childTnLst>
                        <p:par>
                          <p:cTn id="638" fill="hold">
                            <p:stCondLst>
                              <p:cond delay="0"/>
                            </p:stCondLst>
                            <p:childTnLst>
                              <p:par>
                                <p:cTn id="6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3" grpId="1" animBg="1"/>
      <p:bldP spid="24" grpId="0" animBg="1"/>
      <p:bldP spid="25" grpId="0" animBg="1"/>
      <p:bldP spid="26" grpId="0" animBg="1"/>
      <p:bldP spid="27" grpId="0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4" grpId="2" animBg="1"/>
      <p:bldP spid="84" grpId="3" animBg="1"/>
      <p:bldP spid="84" grpId="4" animBg="1"/>
      <p:bldP spid="84" grpId="5" animBg="1"/>
      <p:bldP spid="85" grpId="0" animBg="1"/>
      <p:bldP spid="85" grpId="1" animBg="1"/>
      <p:bldP spid="86" grpId="0" animBg="1"/>
      <p:bldP spid="86" grpId="1" animBg="1"/>
      <p:bldP spid="86" grpId="2" animBg="1"/>
      <p:bldP spid="86" grpId="3" animBg="1"/>
      <p:bldP spid="87" grpId="0" animBg="1"/>
      <p:bldP spid="87" grpId="1" animBg="1"/>
      <p:bldP spid="87" grpId="2" animBg="1"/>
      <p:bldP spid="87" grpId="3" animBg="1"/>
      <p:bldP spid="87" grpId="4" animBg="1"/>
      <p:bldP spid="87" grpId="5" animBg="1"/>
      <p:bldP spid="87" grpId="6" animBg="1"/>
      <p:bldP spid="87" grpId="7" animBg="1"/>
      <p:bldP spid="87" grpId="8" animBg="1"/>
      <p:bldP spid="87" grpId="9" animBg="1"/>
      <p:bldP spid="88" grpId="0" animBg="1"/>
      <p:bldP spid="88" grpId="1" animBg="1"/>
      <p:bldP spid="89" grpId="0" animBg="1"/>
      <p:bldP spid="89" grpId="1" animBg="1"/>
      <p:bldP spid="89" grpId="2" animBg="1"/>
      <p:bldP spid="89" grpId="3" animBg="1"/>
      <p:bldP spid="89" grpId="4" animBg="1"/>
      <p:bldP spid="89" grpId="5" animBg="1"/>
      <p:bldP spid="89" grpId="6" animBg="1"/>
      <p:bldP spid="89" grpId="7" animBg="1"/>
      <p:bldP spid="90" grpId="0" animBg="1"/>
      <p:bldP spid="90" grpId="1" animBg="1"/>
      <p:bldP spid="90" grpId="2" animBg="1"/>
      <p:bldP spid="90" grpId="3" animBg="1"/>
      <p:bldP spid="91" grpId="0" animBg="1"/>
      <p:bldP spid="91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6B622-1406-6BCA-A363-5BA273D80DD6}"/>
              </a:ext>
            </a:extLst>
          </p:cNvPr>
          <p:cNvSpPr txBox="1">
            <a:spLocks/>
          </p:cNvSpPr>
          <p:nvPr/>
        </p:nvSpPr>
        <p:spPr>
          <a:xfrm>
            <a:off x="1143002" y="2356961"/>
            <a:ext cx="6858000" cy="2073021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solidFill>
                  <a:schemeClr val="tx1"/>
                </a:solidFill>
              </a:rPr>
              <a:t>Selection Sort Complexity Analysis</a:t>
            </a:r>
          </a:p>
        </p:txBody>
      </p:sp>
    </p:spTree>
    <p:extLst>
      <p:ext uri="{BB962C8B-B14F-4D97-AF65-F5344CB8AC3E}">
        <p14:creationId xmlns:p14="http://schemas.microsoft.com/office/powerpoint/2010/main" val="21773523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2F0B17B-D7D2-B663-119E-43957E10575D}"/>
              </a:ext>
            </a:extLst>
          </p:cNvPr>
          <p:cNvGraphicFramePr>
            <a:graphicFrameLocks/>
          </p:cNvGraphicFramePr>
          <p:nvPr/>
        </p:nvGraphicFramePr>
        <p:xfrm>
          <a:off x="316921" y="1659617"/>
          <a:ext cx="8168916" cy="4150341"/>
        </p:xfrm>
        <a:graphic>
          <a:graphicData uri="http://schemas.openxmlformats.org/drawingml/2006/table">
            <a:tbl>
              <a:tblPr firstRow="1" bandRow="1"/>
              <a:tblGrid>
                <a:gridCol w="5929134">
                  <a:extLst>
                    <a:ext uri="{9D8B030D-6E8A-4147-A177-3AD203B41FA5}">
                      <a16:colId xmlns:a16="http://schemas.microsoft.com/office/drawing/2014/main" val="4121185344"/>
                    </a:ext>
                  </a:extLst>
                </a:gridCol>
                <a:gridCol w="2239782">
                  <a:extLst>
                    <a:ext uri="{9D8B030D-6E8A-4147-A177-3AD203B41FA5}">
                      <a16:colId xmlns:a16="http://schemas.microsoft.com/office/drawing/2014/main" val="1181850790"/>
                    </a:ext>
                  </a:extLst>
                </a:gridCol>
              </a:tblGrid>
              <a:tr h="46114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= 0;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 n-1;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++){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11430" marB="11430" anchor="b"/>
                </a:tc>
                <a:tc rowSpan="9"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</a:t>
                      </a:r>
                    </a:p>
                    <a:p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</a:t>
                      </a:r>
                    </a:p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69817403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    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minIdx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93330243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curr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= i+1;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curr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 n;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curr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++)</a:t>
                      </a:r>
                      <a:endParaRPr lang="en-US" sz="2000" b="1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4455143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          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curr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] &lt;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minIdx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])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37258620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pPr lvl="3" rtl="0" fontAlgn="b"/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minIdx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curr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n-US" sz="2000" b="1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62639775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              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minIdx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!=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){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53006999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pPr lvl="1" rtl="0" fontAlgn="b"/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          swap(&amp;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minIdx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], &amp;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]);</a:t>
                      </a:r>
                      <a:endParaRPr lang="en-US" sz="2000" b="1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14983609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2000" b="0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59855182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pPr lvl="0" rtl="0" fontAlgn="b"/>
                      <a:r>
                        <a:rPr lang="en-US" sz="2000" b="0" dirty="0">
                          <a:effectLst/>
                          <a:latin typeface="Consolas" panose="020B0609020204030204" pitchFamily="49" charset="0"/>
                        </a:rPr>
                        <a:t>   }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36367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62270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2F0B17B-D7D2-B663-119E-43957E10575D}"/>
              </a:ext>
            </a:extLst>
          </p:cNvPr>
          <p:cNvGraphicFramePr>
            <a:graphicFrameLocks/>
          </p:cNvGraphicFramePr>
          <p:nvPr/>
        </p:nvGraphicFramePr>
        <p:xfrm>
          <a:off x="316921" y="1659617"/>
          <a:ext cx="8168916" cy="4150341"/>
        </p:xfrm>
        <a:graphic>
          <a:graphicData uri="http://schemas.openxmlformats.org/drawingml/2006/table">
            <a:tbl>
              <a:tblPr firstRow="1" bandRow="1"/>
              <a:tblGrid>
                <a:gridCol w="5929134">
                  <a:extLst>
                    <a:ext uri="{9D8B030D-6E8A-4147-A177-3AD203B41FA5}">
                      <a16:colId xmlns:a16="http://schemas.microsoft.com/office/drawing/2014/main" val="4121185344"/>
                    </a:ext>
                  </a:extLst>
                </a:gridCol>
                <a:gridCol w="2239782">
                  <a:extLst>
                    <a:ext uri="{9D8B030D-6E8A-4147-A177-3AD203B41FA5}">
                      <a16:colId xmlns:a16="http://schemas.microsoft.com/office/drawing/2014/main" val="1181850790"/>
                    </a:ext>
                  </a:extLst>
                </a:gridCol>
              </a:tblGrid>
              <a:tr h="46114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= 0;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 n-1;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++){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11430" marB="11430" anchor="b"/>
                </a:tc>
                <a:tc rowSpan="9"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</a:t>
                      </a:r>
                    </a:p>
                    <a:p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69817403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    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minIdx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93330243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curr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= i+1;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curr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 n;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curr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++)</a:t>
                      </a:r>
                      <a:endParaRPr lang="en-US" sz="2000" b="1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4455143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          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curr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] &lt;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minIdx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])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37258620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pPr lvl="3" rtl="0" fontAlgn="b"/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minIdx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curr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n-US" sz="2000" b="1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62639775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        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minIdx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!=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){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53006999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pPr lvl="1" rtl="0" fontAlgn="b"/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    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swap(&amp;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minIdx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], &amp;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]);</a:t>
                      </a:r>
                      <a:endParaRPr lang="en-US" sz="2000" b="1" dirty="0">
                        <a:effectLst/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14983609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2000" b="0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59855182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pPr lvl="0" rtl="0" fontAlgn="b"/>
                      <a:r>
                        <a:rPr lang="en-US" sz="2000" b="0" dirty="0">
                          <a:effectLst/>
                          <a:latin typeface="Consolas" panose="020B0609020204030204" pitchFamily="49" charset="0"/>
                        </a:rPr>
                        <a:t>   }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3636792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FC05F61-C7C7-72C4-3FC6-5D6F2A10605E}"/>
              </a:ext>
            </a:extLst>
          </p:cNvPr>
          <p:cNvSpPr txBox="1"/>
          <p:nvPr/>
        </p:nvSpPr>
        <p:spPr>
          <a:xfrm>
            <a:off x="906520" y="6123359"/>
            <a:ext cx="50526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>
                <a:highlight>
                  <a:srgbClr val="FFFF00"/>
                </a:highlight>
              </a:rPr>
              <a:t>c1</a:t>
            </a:r>
          </a:p>
        </p:txBody>
      </p:sp>
    </p:spTree>
    <p:extLst>
      <p:ext uri="{BB962C8B-B14F-4D97-AF65-F5344CB8AC3E}">
        <p14:creationId xmlns:p14="http://schemas.microsoft.com/office/powerpoint/2010/main" val="9244005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2F0B17B-D7D2-B663-119E-43957E10575D}"/>
              </a:ext>
            </a:extLst>
          </p:cNvPr>
          <p:cNvGraphicFramePr>
            <a:graphicFrameLocks/>
          </p:cNvGraphicFramePr>
          <p:nvPr/>
        </p:nvGraphicFramePr>
        <p:xfrm>
          <a:off x="316921" y="1659617"/>
          <a:ext cx="8168916" cy="4150341"/>
        </p:xfrm>
        <a:graphic>
          <a:graphicData uri="http://schemas.openxmlformats.org/drawingml/2006/table">
            <a:tbl>
              <a:tblPr firstRow="1" bandRow="1"/>
              <a:tblGrid>
                <a:gridCol w="5929134">
                  <a:extLst>
                    <a:ext uri="{9D8B030D-6E8A-4147-A177-3AD203B41FA5}">
                      <a16:colId xmlns:a16="http://schemas.microsoft.com/office/drawing/2014/main" val="4121185344"/>
                    </a:ext>
                  </a:extLst>
                </a:gridCol>
                <a:gridCol w="2239782">
                  <a:extLst>
                    <a:ext uri="{9D8B030D-6E8A-4147-A177-3AD203B41FA5}">
                      <a16:colId xmlns:a16="http://schemas.microsoft.com/office/drawing/2014/main" val="1181850790"/>
                    </a:ext>
                  </a:extLst>
                </a:gridCol>
              </a:tblGrid>
              <a:tr h="46114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= 0;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 n-1;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++){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11430" marB="11430" anchor="b"/>
                </a:tc>
                <a:tc rowSpan="9"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</a:t>
                      </a: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69817403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    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minIdx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93330243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curr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= i+1;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curr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 n;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curr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++)</a:t>
                      </a:r>
                      <a:endParaRPr lang="en-US" sz="2000" b="1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4455143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          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curr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] &lt;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minIdx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])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highlight>
                          <a:srgbClr val="00FFFF"/>
                        </a:highlight>
                        <a:latin typeface="Consolas" panose="020B0609020204030204" pitchFamily="49" charset="0"/>
                      </a:endParaRP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37258620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pPr lvl="3" rtl="0" fontAlgn="b"/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minIdx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curr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  <a:endParaRPr lang="en-US" sz="2000" b="1" dirty="0">
                        <a:effectLst/>
                        <a:highlight>
                          <a:srgbClr val="00FFFF"/>
                        </a:highlight>
                        <a:latin typeface="Consolas" panose="020B0609020204030204" pitchFamily="49" charset="0"/>
                      </a:endParaRP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62639775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        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minIdx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!=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){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53006999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pPr lvl="1" rtl="0" fontAlgn="b"/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    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swap(&amp;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minIdx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], &amp;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]);</a:t>
                      </a:r>
                      <a:endParaRPr lang="en-US" sz="2000" b="1" dirty="0">
                        <a:effectLst/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14983609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2000" b="0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59855182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pPr lvl="0" rtl="0" fontAlgn="b"/>
                      <a:r>
                        <a:rPr lang="en-US" sz="2000" b="0" dirty="0">
                          <a:effectLst/>
                          <a:latin typeface="Consolas" panose="020B0609020204030204" pitchFamily="49" charset="0"/>
                        </a:rPr>
                        <a:t>   }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3636792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FC05F61-C7C7-72C4-3FC6-5D6F2A10605E}"/>
              </a:ext>
            </a:extLst>
          </p:cNvPr>
          <p:cNvSpPr txBox="1"/>
          <p:nvPr/>
        </p:nvSpPr>
        <p:spPr>
          <a:xfrm>
            <a:off x="906520" y="6123359"/>
            <a:ext cx="50526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>
                <a:highlight>
                  <a:srgbClr val="FFFF00"/>
                </a:highlight>
              </a:rPr>
              <a:t>c1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B0124C-AECA-F326-DD50-B58C6CDB685A}"/>
              </a:ext>
            </a:extLst>
          </p:cNvPr>
          <p:cNvSpPr txBox="1"/>
          <p:nvPr/>
        </p:nvSpPr>
        <p:spPr>
          <a:xfrm>
            <a:off x="1908005" y="6114263"/>
            <a:ext cx="50526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>
                <a:highlight>
                  <a:srgbClr val="00FFFF"/>
                </a:highlight>
              </a:rPr>
              <a:t>c2</a:t>
            </a:r>
          </a:p>
        </p:txBody>
      </p:sp>
    </p:spTree>
    <p:extLst>
      <p:ext uri="{BB962C8B-B14F-4D97-AF65-F5344CB8AC3E}">
        <p14:creationId xmlns:p14="http://schemas.microsoft.com/office/powerpoint/2010/main" val="20995563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2F0B17B-D7D2-B663-119E-43957E10575D}"/>
              </a:ext>
            </a:extLst>
          </p:cNvPr>
          <p:cNvGraphicFramePr>
            <a:graphicFrameLocks/>
          </p:cNvGraphicFramePr>
          <p:nvPr/>
        </p:nvGraphicFramePr>
        <p:xfrm>
          <a:off x="316921" y="1659617"/>
          <a:ext cx="8168916" cy="4150341"/>
        </p:xfrm>
        <a:graphic>
          <a:graphicData uri="http://schemas.openxmlformats.org/drawingml/2006/table">
            <a:tbl>
              <a:tblPr firstRow="1" bandRow="1"/>
              <a:tblGrid>
                <a:gridCol w="5929134">
                  <a:extLst>
                    <a:ext uri="{9D8B030D-6E8A-4147-A177-3AD203B41FA5}">
                      <a16:colId xmlns:a16="http://schemas.microsoft.com/office/drawing/2014/main" val="4121185344"/>
                    </a:ext>
                  </a:extLst>
                </a:gridCol>
                <a:gridCol w="2239782">
                  <a:extLst>
                    <a:ext uri="{9D8B030D-6E8A-4147-A177-3AD203B41FA5}">
                      <a16:colId xmlns:a16="http://schemas.microsoft.com/office/drawing/2014/main" val="1181850790"/>
                    </a:ext>
                  </a:extLst>
                </a:gridCol>
              </a:tblGrid>
              <a:tr h="46114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= 0;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 n-1;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++){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11430" marB="11430" anchor="b"/>
                </a:tc>
                <a:tc rowSpan="9"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</a:t>
                      </a: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onsolas" panose="020B0609020204030204" pitchFamily="49" charset="0"/>
                        </a:rPr>
                        <a:t>Extra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onsolas" panose="020B0609020204030204" pitchFamily="49" charset="0"/>
                        </a:rPr>
                        <a:t>=0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69817403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    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minIdx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93330243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curr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= i+1;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curr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 n;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curr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++)</a:t>
                      </a:r>
                      <a:endParaRPr lang="en-US" sz="2000" b="1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4455143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          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curr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] &lt;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minIdx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])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highlight>
                          <a:srgbClr val="00FFFF"/>
                        </a:highlight>
                        <a:latin typeface="Consolas" panose="020B0609020204030204" pitchFamily="49" charset="0"/>
                      </a:endParaRP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37258620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pPr lvl="3" rtl="0" fontAlgn="b"/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minIdx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curr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  <a:endParaRPr lang="en-US" sz="2000" b="1" dirty="0">
                        <a:effectLst/>
                        <a:highlight>
                          <a:srgbClr val="00FFFF"/>
                        </a:highlight>
                        <a:latin typeface="Consolas" panose="020B0609020204030204" pitchFamily="49" charset="0"/>
                      </a:endParaRP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62639775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        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minIdx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!=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){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53006999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pPr lvl="1" rtl="0" fontAlgn="b"/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    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swap(&amp;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minIdx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], &amp;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]);</a:t>
                      </a:r>
                      <a:endParaRPr lang="en-US" sz="2000" b="1" dirty="0">
                        <a:effectLst/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14983609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2000" b="0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59855182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pPr lvl="0" rtl="0" fontAlgn="b"/>
                      <a:r>
                        <a:rPr lang="en-US" sz="2000" b="0" dirty="0">
                          <a:effectLst/>
                          <a:latin typeface="Consolas" panose="020B0609020204030204" pitchFamily="49" charset="0"/>
                        </a:rPr>
                        <a:t>   }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3636792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FC05F61-C7C7-72C4-3FC6-5D6F2A10605E}"/>
              </a:ext>
            </a:extLst>
          </p:cNvPr>
          <p:cNvSpPr txBox="1"/>
          <p:nvPr/>
        </p:nvSpPr>
        <p:spPr>
          <a:xfrm>
            <a:off x="906520" y="6123359"/>
            <a:ext cx="50526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>
                <a:highlight>
                  <a:srgbClr val="FFFF00"/>
                </a:highlight>
              </a:rPr>
              <a:t>c1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B0124C-AECA-F326-DD50-B58C6CDB685A}"/>
              </a:ext>
            </a:extLst>
          </p:cNvPr>
          <p:cNvSpPr txBox="1"/>
          <p:nvPr/>
        </p:nvSpPr>
        <p:spPr>
          <a:xfrm>
            <a:off x="1908005" y="6114263"/>
            <a:ext cx="50526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>
                <a:highlight>
                  <a:srgbClr val="00FFFF"/>
                </a:highlight>
              </a:rPr>
              <a:t>c2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2AA31A-86A3-ADCE-491F-1ED03C1697F6}"/>
              </a:ext>
            </a:extLst>
          </p:cNvPr>
          <p:cNvSpPr txBox="1"/>
          <p:nvPr/>
        </p:nvSpPr>
        <p:spPr>
          <a:xfrm>
            <a:off x="2909490" y="6114262"/>
            <a:ext cx="50526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>
                <a:highlight>
                  <a:srgbClr val="00FF00"/>
                </a:highlight>
              </a:rPr>
              <a:t>c3</a:t>
            </a:r>
          </a:p>
        </p:txBody>
      </p:sp>
    </p:spTree>
    <p:extLst>
      <p:ext uri="{BB962C8B-B14F-4D97-AF65-F5344CB8AC3E}">
        <p14:creationId xmlns:p14="http://schemas.microsoft.com/office/powerpoint/2010/main" val="35864854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2F0B17B-D7D2-B663-119E-43957E1057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1488387"/>
              </p:ext>
            </p:extLst>
          </p:nvPr>
        </p:nvGraphicFramePr>
        <p:xfrm>
          <a:off x="316921" y="1659617"/>
          <a:ext cx="8168916" cy="4150341"/>
        </p:xfrm>
        <a:graphic>
          <a:graphicData uri="http://schemas.openxmlformats.org/drawingml/2006/table">
            <a:tbl>
              <a:tblPr firstRow="1" bandRow="1"/>
              <a:tblGrid>
                <a:gridCol w="5929134">
                  <a:extLst>
                    <a:ext uri="{9D8B030D-6E8A-4147-A177-3AD203B41FA5}">
                      <a16:colId xmlns:a16="http://schemas.microsoft.com/office/drawing/2014/main" val="4121185344"/>
                    </a:ext>
                  </a:extLst>
                </a:gridCol>
                <a:gridCol w="2239782">
                  <a:extLst>
                    <a:ext uri="{9D8B030D-6E8A-4147-A177-3AD203B41FA5}">
                      <a16:colId xmlns:a16="http://schemas.microsoft.com/office/drawing/2014/main" val="1181850790"/>
                    </a:ext>
                  </a:extLst>
                </a:gridCol>
              </a:tblGrid>
              <a:tr h="46114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= 0;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 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00FF"/>
                          </a:highlight>
                          <a:latin typeface="Consolas" panose="020B0609020204030204" pitchFamily="49" charset="0"/>
                        </a:rPr>
                        <a:t>n-1;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++){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11430" marB="11430" anchor="b"/>
                </a:tc>
                <a:tc rowSpan="9"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</a:t>
                      </a: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onsolas" panose="020B0609020204030204" pitchFamily="49" charset="0"/>
                        </a:rPr>
                        <a:t>Extra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onsolas" panose="020B0609020204030204" pitchFamily="49" charset="0"/>
                        </a:rPr>
                        <a:t>=0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69817403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    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minIdx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93330243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curr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= i+1;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curr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808000"/>
                          </a:highlight>
                          <a:latin typeface="Consolas" panose="020B0609020204030204" pitchFamily="49" charset="0"/>
                        </a:rPr>
                        <a:t> n;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curr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++)</a:t>
                      </a:r>
                      <a:endParaRPr lang="en-US" sz="2000" b="1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4455143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          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curr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] &lt;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minIdx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])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highlight>
                          <a:srgbClr val="00FFFF"/>
                        </a:highlight>
                        <a:latin typeface="Consolas" panose="020B0609020204030204" pitchFamily="49" charset="0"/>
                      </a:endParaRP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37258620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pPr lvl="3" rtl="0" fontAlgn="b"/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minIdx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curr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  <a:endParaRPr lang="en-US" sz="2000" b="1" dirty="0">
                        <a:effectLst/>
                        <a:highlight>
                          <a:srgbClr val="00FFFF"/>
                        </a:highlight>
                        <a:latin typeface="Consolas" panose="020B0609020204030204" pitchFamily="49" charset="0"/>
                      </a:endParaRP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62639775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        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minIdx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!=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){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53006999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pPr lvl="1" rtl="0" fontAlgn="b"/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    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swap(&amp;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minIdx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], &amp;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]);</a:t>
                      </a:r>
                      <a:endParaRPr lang="en-US" sz="2000" b="1" dirty="0">
                        <a:effectLst/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14983609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2000" b="0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59855182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pPr lvl="0" rtl="0" fontAlgn="b"/>
                      <a:r>
                        <a:rPr lang="en-US" sz="2000" b="0" dirty="0">
                          <a:effectLst/>
                          <a:latin typeface="Consolas" panose="020B0609020204030204" pitchFamily="49" charset="0"/>
                        </a:rPr>
                        <a:t>   }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3636792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BE40BE7-3DE7-ADF4-43BD-6B38673C3D09}"/>
              </a:ext>
            </a:extLst>
          </p:cNvPr>
          <p:cNvSpPr txBox="1"/>
          <p:nvPr/>
        </p:nvSpPr>
        <p:spPr>
          <a:xfrm>
            <a:off x="173457" y="6047034"/>
            <a:ext cx="8455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Number of machine instructions:  </a:t>
            </a:r>
            <a:r>
              <a:rPr lang="en-US" sz="2400" dirty="0">
                <a:highlight>
                  <a:srgbClr val="FF00FF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(n-1)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*{ </a:t>
            </a:r>
            <a:r>
              <a:rPr lang="en-US" sz="24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c1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n-US" sz="2400" dirty="0">
                <a:highlight>
                  <a:srgbClr val="8080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lang="en-US" sz="2400" dirty="0">
                <a:highlight>
                  <a:srgbClr val="00FFFF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c2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}+ </a:t>
            </a:r>
            <a:r>
              <a:rPr lang="en-US" sz="2400" dirty="0">
                <a:highlight>
                  <a:srgbClr val="00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c3</a:t>
            </a:r>
          </a:p>
        </p:txBody>
      </p:sp>
    </p:spTree>
    <p:extLst>
      <p:ext uri="{BB962C8B-B14F-4D97-AF65-F5344CB8AC3E}">
        <p14:creationId xmlns:p14="http://schemas.microsoft.com/office/powerpoint/2010/main" val="10339680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59026CD-195B-9FE5-1A8B-BD3B88CA3366}"/>
                  </a:ext>
                </a:extLst>
              </p:cNvPr>
              <p:cNvSpPr txBox="1"/>
              <p:nvPr/>
            </p:nvSpPr>
            <p:spPr>
              <a:xfrm>
                <a:off x="492369" y="2281018"/>
                <a:ext cx="8651631" cy="4036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2000"/>
                  </a:spcBef>
                  <a:buClr>
                    <a:schemeClr val="bg1">
                      <a:lumMod val="65000"/>
                    </a:schemeClr>
                  </a:buClr>
                  <a:buSzPct val="90000"/>
                </a:pPr>
                <a:r>
                  <a:rPr lang="en-US" sz="27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mbria Math" panose="02040503050406030204" pitchFamily="18" charset="0"/>
                  </a:rPr>
                  <a:t>Worst Case Complexity : </a:t>
                </a:r>
              </a:p>
              <a:p>
                <a:pPr>
                  <a:spcBef>
                    <a:spcPts val="2000"/>
                  </a:spcBef>
                  <a:buClr>
                    <a:schemeClr val="bg1">
                      <a:lumMod val="65000"/>
                    </a:schemeClr>
                  </a:buClr>
                  <a:buSzPct val="90000"/>
                </a:pPr>
                <a:endParaRPr lang="en-US" sz="27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>
                  <a:spcBef>
                    <a:spcPts val="2000"/>
                  </a:spcBef>
                  <a:buClr>
                    <a:schemeClr val="bg1">
                      <a:lumMod val="65000"/>
                    </a:schemeClr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7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7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−1)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+ </m:t>
                      </m:r>
                      <m:d>
                        <m:dPr>
                          <m:ctrlPr>
                            <a:rPr lang="en-US" sz="2700" i="1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7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) + 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7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>
                  <a:spcBef>
                    <a:spcPts val="2000"/>
                  </a:spcBef>
                  <a:buClr>
                    <a:schemeClr val="bg1">
                      <a:lumMod val="65000"/>
                    </a:schemeClr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d>
                        <m:dPr>
                          <m:ctrlPr>
                            <a:rPr lang="en-US" sz="2700" i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7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7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r>
                        <m:rPr>
                          <m:sty m:val="p"/>
                        </m:rP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7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>
                  <a:spcBef>
                    <a:spcPts val="2000"/>
                  </a:spcBef>
                  <a:buClr>
                    <a:schemeClr val="bg1">
                      <a:lumMod val="65000"/>
                    </a:schemeClr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7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7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−1)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d>
                        <m:dPr>
                          <m:ctrlPr>
                            <a:rPr lang="en-US" sz="2700" i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700" i="1" dirty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700" dirty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sz="2700" dirty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7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7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7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>
                  <a:spcBef>
                    <a:spcPts val="2000"/>
                  </a:spcBef>
                  <a:buClr>
                    <a:schemeClr val="bg1">
                      <a:lumMod val="65000"/>
                    </a:schemeClr>
                  </a:buClr>
                  <a:buSzPct val="90000"/>
                </a:pPr>
                <a:r>
                  <a:rPr lang="en-US" sz="27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mbria Math" panose="02040503050406030204" pitchFamily="18" charset="0"/>
                  </a:rPr>
                  <a:t>By skipping the insignificant parts,</a:t>
                </a:r>
              </a:p>
              <a:p>
                <a:pPr>
                  <a:spcBef>
                    <a:spcPts val="2000"/>
                  </a:spcBef>
                  <a:buClr>
                    <a:schemeClr val="bg1">
                      <a:lumMod val="65000"/>
                    </a:schemeClr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700" i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700" i="1" dirty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700" dirty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sz="2700" dirty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7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endParaRPr lang="en-US" sz="2700" b="1" dirty="0">
                  <a:solidFill>
                    <a:srgbClr val="21242C"/>
                  </a:solidFill>
                  <a:latin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59026CD-195B-9FE5-1A8B-BD3B88CA33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69" y="2281018"/>
                <a:ext cx="8651631" cy="4036233"/>
              </a:xfrm>
              <a:prstGeom prst="rect">
                <a:avLst/>
              </a:prstGeom>
              <a:blipFill>
                <a:blip r:embed="rId2"/>
                <a:stretch>
                  <a:fillRect l="-1339" t="-1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39EEA4C-C001-F587-88AD-BD2E53D9DB98}"/>
              </a:ext>
            </a:extLst>
          </p:cNvPr>
          <p:cNvSpPr txBox="1"/>
          <p:nvPr/>
        </p:nvSpPr>
        <p:spPr>
          <a:xfrm>
            <a:off x="344078" y="1484614"/>
            <a:ext cx="8455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Number of machine instructions:  (n-1)*{ c1 + n*c2 }+ c3</a:t>
            </a:r>
          </a:p>
        </p:txBody>
      </p:sp>
    </p:spTree>
    <p:extLst>
      <p:ext uri="{BB962C8B-B14F-4D97-AF65-F5344CB8AC3E}">
        <p14:creationId xmlns:p14="http://schemas.microsoft.com/office/powerpoint/2010/main" val="625354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52014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Sorting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34F2AA-3998-40D1-A0F2-F59EC4D32939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143000"/>
            <a:ext cx="8229600" cy="5105400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a-DK" sz="2800" dirty="0"/>
              <a:t>Simple sorting methods use roughly n * n  comparisons</a:t>
            </a:r>
          </a:p>
          <a:p>
            <a:pPr lvl="1">
              <a:defRPr/>
            </a:pPr>
            <a:r>
              <a:rPr lang="da-DK" sz="2400" dirty="0"/>
              <a:t>Insertion sort</a:t>
            </a:r>
          </a:p>
          <a:p>
            <a:pPr lvl="1">
              <a:defRPr/>
            </a:pPr>
            <a:r>
              <a:rPr lang="da-DK" sz="2400" dirty="0"/>
              <a:t>Selection sort</a:t>
            </a:r>
          </a:p>
          <a:p>
            <a:pPr lvl="1">
              <a:defRPr/>
            </a:pPr>
            <a:r>
              <a:rPr lang="da-DK" sz="2400" dirty="0"/>
              <a:t>Bubble sort</a:t>
            </a:r>
          </a:p>
          <a:p>
            <a:pPr>
              <a:defRPr/>
            </a:pPr>
            <a:r>
              <a:rPr lang="da-DK" sz="2800" dirty="0"/>
              <a:t>Fast sorting methods use roughly n * log n comparisons.</a:t>
            </a:r>
          </a:p>
          <a:p>
            <a:pPr lvl="1">
              <a:defRPr/>
            </a:pPr>
            <a:r>
              <a:rPr lang="da-DK" sz="2400" dirty="0"/>
              <a:t>Merge sort</a:t>
            </a:r>
          </a:p>
          <a:p>
            <a:pPr lvl="1">
              <a:defRPr/>
            </a:pPr>
            <a:r>
              <a:rPr lang="da-DK" sz="2400" dirty="0"/>
              <a:t>Quicksort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33B17E-AF84-4644-AA21-18C7DA3387F1}"/>
              </a:ext>
            </a:extLst>
          </p:cNvPr>
          <p:cNvSpPr txBox="1"/>
          <p:nvPr/>
        </p:nvSpPr>
        <p:spPr>
          <a:xfrm>
            <a:off x="1981200" y="5818372"/>
            <a:ext cx="441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defRPr/>
            </a:pPr>
            <a:r>
              <a:rPr lang="da-DK" sz="3200" b="1" dirty="0"/>
              <a:t>COUNTING SORT ??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B86F7A-ACD3-4578-BBFB-CC772CACE346}"/>
              </a:ext>
            </a:extLst>
          </p:cNvPr>
          <p:cNvSpPr txBox="1"/>
          <p:nvPr/>
        </p:nvSpPr>
        <p:spPr>
          <a:xfrm>
            <a:off x="1153552" y="5396339"/>
            <a:ext cx="59039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800" b="1" dirty="0"/>
              <a:t>Fastest sorting methods use roughly n </a:t>
            </a:r>
            <a:endParaRPr lang="en-US" sz="2800" b="1" dirty="0"/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9026CD-195B-9FE5-1A8B-BD3B88CA3366}"/>
              </a:ext>
            </a:extLst>
          </p:cNvPr>
          <p:cNvSpPr txBox="1"/>
          <p:nvPr/>
        </p:nvSpPr>
        <p:spPr>
          <a:xfrm>
            <a:off x="246184" y="2398213"/>
            <a:ext cx="8651631" cy="2975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</a:pPr>
            <a:r>
              <a:rPr lang="en-US" sz="36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Class Task</a:t>
            </a:r>
          </a:p>
          <a:p>
            <a:pPr algn="ctr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Find out the Best &amp; average Case Complexity using the above equation  </a:t>
            </a:r>
          </a:p>
          <a:p>
            <a:pPr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</a:pP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Cambria Math" panose="02040503050406030204" pitchFamily="18" charset="0"/>
            </a:endParaRPr>
          </a:p>
          <a:p>
            <a:endParaRPr lang="en-US" sz="2700" b="1" dirty="0">
              <a:solidFill>
                <a:srgbClr val="21242C"/>
              </a:solidFill>
              <a:latin typeface="Lato" panose="020F050202020403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9EEA4C-C001-F587-88AD-BD2E53D9DB98}"/>
              </a:ext>
            </a:extLst>
          </p:cNvPr>
          <p:cNvSpPr txBox="1"/>
          <p:nvPr/>
        </p:nvSpPr>
        <p:spPr>
          <a:xfrm>
            <a:off x="344078" y="1484614"/>
            <a:ext cx="84558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Number of machine instructions:  (n-1)*{ c1 + n*c2 }+ c3</a:t>
            </a:r>
          </a:p>
        </p:txBody>
      </p:sp>
    </p:spTree>
    <p:extLst>
      <p:ext uri="{BB962C8B-B14F-4D97-AF65-F5344CB8AC3E}">
        <p14:creationId xmlns:p14="http://schemas.microsoft.com/office/powerpoint/2010/main" val="32724182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FBE6ED29-EE37-4360-9FDB-9BD674374D5C}"/>
              </a:ext>
            </a:extLst>
          </p:cNvPr>
          <p:cNvSpPr txBox="1">
            <a:spLocks/>
          </p:cNvSpPr>
          <p:nvPr/>
        </p:nvSpPr>
        <p:spPr>
          <a:xfrm>
            <a:off x="335494" y="492006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Bubble Sorting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14C3189-3ED8-470D-AF76-B6FFE332F104}"/>
              </a:ext>
            </a:extLst>
          </p:cNvPr>
          <p:cNvSpPr txBox="1">
            <a:spLocks noChangeArrowheads="1"/>
          </p:cNvSpPr>
          <p:nvPr/>
        </p:nvSpPr>
        <p:spPr>
          <a:xfrm>
            <a:off x="608766" y="1116550"/>
            <a:ext cx="8305800" cy="2617183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Times" charset="0"/>
              <a:buNone/>
              <a:defRPr/>
            </a:pPr>
            <a:r>
              <a:rPr lang="en-US" dirty="0"/>
              <a:t>Concept: 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sz="2000" dirty="0"/>
              <a:t>Compare 1</a:t>
            </a:r>
            <a:r>
              <a:rPr lang="en-US" sz="2000" baseline="30000" dirty="0"/>
              <a:t>st</a:t>
            </a:r>
            <a:r>
              <a:rPr lang="en-US" sz="2000" dirty="0"/>
              <a:t> two elements</a:t>
            </a:r>
          </a:p>
          <a:p>
            <a:pPr lvl="2">
              <a:buFont typeface="Wingdings" charset="0"/>
              <a:buChar char="n"/>
              <a:defRPr/>
            </a:pPr>
            <a:r>
              <a:rPr lang="en-US" sz="1800" dirty="0"/>
              <a:t>If out of order, </a:t>
            </a:r>
            <a:r>
              <a:rPr lang="en-US" sz="1800" dirty="0">
                <a:solidFill>
                  <a:srgbClr val="FF0000"/>
                </a:solidFill>
              </a:rPr>
              <a:t>exchange</a:t>
            </a:r>
            <a:r>
              <a:rPr lang="en-US" sz="1800" dirty="0"/>
              <a:t> them to put in order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sz="2000" dirty="0"/>
              <a:t>Move down one element, compare 2</a:t>
            </a:r>
            <a:r>
              <a:rPr lang="en-US" sz="2000" baseline="30000" dirty="0"/>
              <a:t>nd</a:t>
            </a:r>
            <a:r>
              <a:rPr lang="en-US" sz="2000" dirty="0"/>
              <a:t> and 3</a:t>
            </a:r>
            <a:r>
              <a:rPr lang="en-US" sz="2000" baseline="30000" dirty="0"/>
              <a:t>rd </a:t>
            </a:r>
            <a:r>
              <a:rPr lang="en-US" sz="2000" dirty="0"/>
              <a:t>elements</a:t>
            </a:r>
            <a:r>
              <a:rPr lang="en-US" sz="2000" dirty="0">
                <a:solidFill>
                  <a:srgbClr val="FF0000"/>
                </a:solidFill>
              </a:rPr>
              <a:t>, exchange if necessary</a:t>
            </a:r>
            <a:r>
              <a:rPr lang="en-US" sz="2000" dirty="0"/>
              <a:t>.  </a:t>
            </a:r>
            <a:r>
              <a:rPr lang="en-US" sz="2000" u="sng" dirty="0"/>
              <a:t>Continue until end of array.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sz="2000" dirty="0">
                <a:solidFill>
                  <a:srgbClr val="FF0000"/>
                </a:solidFill>
              </a:rPr>
              <a:t>Pass through</a:t>
            </a:r>
            <a:r>
              <a:rPr lang="en-US" sz="2000" dirty="0"/>
              <a:t> array again, exchanging as necessary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sz="2000" dirty="0">
                <a:solidFill>
                  <a:srgbClr val="FF0000"/>
                </a:solidFill>
              </a:rPr>
              <a:t>Repeat </a:t>
            </a:r>
            <a:r>
              <a:rPr lang="en-US" sz="2000" dirty="0"/>
              <a:t>until pass made with </a:t>
            </a:r>
            <a:r>
              <a:rPr lang="en-US" sz="2000" dirty="0">
                <a:solidFill>
                  <a:srgbClr val="FF0000"/>
                </a:solidFill>
              </a:rPr>
              <a:t>no exchanges.</a:t>
            </a:r>
          </a:p>
        </p:txBody>
      </p:sp>
    </p:spTree>
    <p:extLst>
      <p:ext uri="{BB962C8B-B14F-4D97-AF65-F5344CB8AC3E}">
        <p14:creationId xmlns:p14="http://schemas.microsoft.com/office/powerpoint/2010/main" val="19122582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FBE6ED29-EE37-4360-9FDB-9BD674374D5C}"/>
              </a:ext>
            </a:extLst>
          </p:cNvPr>
          <p:cNvSpPr txBox="1">
            <a:spLocks/>
          </p:cNvSpPr>
          <p:nvPr/>
        </p:nvSpPr>
        <p:spPr>
          <a:xfrm>
            <a:off x="335494" y="52014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Bubble Sort [Algorithm]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371A88-B96D-D4AA-A61A-32FDD127E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52" y="1013556"/>
            <a:ext cx="7487219" cy="520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4998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>
            <a:extLst>
              <a:ext uri="{FF2B5EF4-FFF2-40B4-BE49-F238E27FC236}">
                <a16:creationId xmlns:a16="http://schemas.microsoft.com/office/drawing/2014/main" id="{95474E3F-A739-4F21-8371-1EF10D485C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Animated Example</a:t>
            </a:r>
          </a:p>
        </p:txBody>
      </p:sp>
      <p:sp>
        <p:nvSpPr>
          <p:cNvPr id="227332" name="Text Box 4">
            <a:extLst>
              <a:ext uri="{FF2B5EF4-FFF2-40B4-BE49-F238E27FC236}">
                <a16:creationId xmlns:a16="http://schemas.microsoft.com/office/drawing/2014/main" id="{AE5C5081-7AE7-4392-88CE-198470925D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27333" name="Text Box 5">
            <a:extLst>
              <a:ext uri="{FF2B5EF4-FFF2-40B4-BE49-F238E27FC236}">
                <a16:creationId xmlns:a16="http://schemas.microsoft.com/office/drawing/2014/main" id="{EF6DD36E-69F7-4B5B-88A8-114D0EA27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27334" name="Text Box 6">
            <a:extLst>
              <a:ext uri="{FF2B5EF4-FFF2-40B4-BE49-F238E27FC236}">
                <a16:creationId xmlns:a16="http://schemas.microsoft.com/office/drawing/2014/main" id="{CFB21540-0992-4276-999F-481BEEB63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27335" name="Text Box 7">
            <a:extLst>
              <a:ext uri="{FF2B5EF4-FFF2-40B4-BE49-F238E27FC236}">
                <a16:creationId xmlns:a16="http://schemas.microsoft.com/office/drawing/2014/main" id="{058A954A-1BB1-45D7-845F-C69C5C2474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27336" name="Text Box 8">
            <a:extLst>
              <a:ext uri="{FF2B5EF4-FFF2-40B4-BE49-F238E27FC236}">
                <a16:creationId xmlns:a16="http://schemas.microsoft.com/office/drawing/2014/main" id="{CD83A76D-434A-41A0-9158-887809DAC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27337" name="Text Box 9">
            <a:extLst>
              <a:ext uri="{FF2B5EF4-FFF2-40B4-BE49-F238E27FC236}">
                <a16:creationId xmlns:a16="http://schemas.microsoft.com/office/drawing/2014/main" id="{D498D1DD-BACB-404D-947F-C1AC7A18F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27338" name="Text Box 10">
            <a:extLst>
              <a:ext uri="{FF2B5EF4-FFF2-40B4-BE49-F238E27FC236}">
                <a16:creationId xmlns:a16="http://schemas.microsoft.com/office/drawing/2014/main" id="{3B558C66-4E6C-4B78-8EDA-5F0584532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27339" name="Text Box 11">
            <a:extLst>
              <a:ext uri="{FF2B5EF4-FFF2-40B4-BE49-F238E27FC236}">
                <a16:creationId xmlns:a16="http://schemas.microsoft.com/office/drawing/2014/main" id="{9822EB05-D7C2-4788-B2BF-640113F32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27340" name="Text Box 12">
            <a:extLst>
              <a:ext uri="{FF2B5EF4-FFF2-40B4-BE49-F238E27FC236}">
                <a16:creationId xmlns:a16="http://schemas.microsoft.com/office/drawing/2014/main" id="{E9A460C0-F5D2-4AD5-9685-4C59AC1BF2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1     2    3     4      5    6     7     8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>
            <a:extLst>
              <a:ext uri="{FF2B5EF4-FFF2-40B4-BE49-F238E27FC236}">
                <a16:creationId xmlns:a16="http://schemas.microsoft.com/office/drawing/2014/main" id="{6C0F5ADF-4956-4B3C-AC94-52C8D4A086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Animated Example</a:t>
            </a:r>
          </a:p>
        </p:txBody>
      </p:sp>
      <p:sp>
        <p:nvSpPr>
          <p:cNvPr id="230403" name="Text Box 3">
            <a:extLst>
              <a:ext uri="{FF2B5EF4-FFF2-40B4-BE49-F238E27FC236}">
                <a16:creationId xmlns:a16="http://schemas.microsoft.com/office/drawing/2014/main" id="{0A064FAB-BE27-4580-908E-E90963C404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30404" name="Text Box 4">
            <a:extLst>
              <a:ext uri="{FF2B5EF4-FFF2-40B4-BE49-F238E27FC236}">
                <a16:creationId xmlns:a16="http://schemas.microsoft.com/office/drawing/2014/main" id="{AF74B214-2D03-4A82-B5EE-B2B277EE4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30405" name="Text Box 5">
            <a:extLst>
              <a:ext uri="{FF2B5EF4-FFF2-40B4-BE49-F238E27FC236}">
                <a16:creationId xmlns:a16="http://schemas.microsoft.com/office/drawing/2014/main" id="{5AA432FD-88EE-4B89-A602-CB6BDCAC8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30406" name="Text Box 6">
            <a:extLst>
              <a:ext uri="{FF2B5EF4-FFF2-40B4-BE49-F238E27FC236}">
                <a16:creationId xmlns:a16="http://schemas.microsoft.com/office/drawing/2014/main" id="{2EE0F8C5-EC5E-48E2-8731-58359DE6C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30407" name="Text Box 7">
            <a:extLst>
              <a:ext uri="{FF2B5EF4-FFF2-40B4-BE49-F238E27FC236}">
                <a16:creationId xmlns:a16="http://schemas.microsoft.com/office/drawing/2014/main" id="{B547D4BD-21EA-4232-8EB4-53227D5578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30408" name="Text Box 8">
            <a:extLst>
              <a:ext uri="{FF2B5EF4-FFF2-40B4-BE49-F238E27FC236}">
                <a16:creationId xmlns:a16="http://schemas.microsoft.com/office/drawing/2014/main" id="{F9FD3B16-A4C7-43BC-9B71-8AC0C85FF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30409" name="Text Box 9">
            <a:extLst>
              <a:ext uri="{FF2B5EF4-FFF2-40B4-BE49-F238E27FC236}">
                <a16:creationId xmlns:a16="http://schemas.microsoft.com/office/drawing/2014/main" id="{DB2F3BB3-EA5C-4FB3-8952-AFCE65903C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30410" name="Text Box 10">
            <a:extLst>
              <a:ext uri="{FF2B5EF4-FFF2-40B4-BE49-F238E27FC236}">
                <a16:creationId xmlns:a16="http://schemas.microsoft.com/office/drawing/2014/main" id="{7BFA2370-23A0-43F2-838D-8DE5CC5AD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30411" name="Text Box 11">
            <a:extLst>
              <a:ext uri="{FF2B5EF4-FFF2-40B4-BE49-F238E27FC236}">
                <a16:creationId xmlns:a16="http://schemas.microsoft.com/office/drawing/2014/main" id="{B0CCA2F1-8694-453F-A432-B301AA0AC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1     2    3     4      5    6     7     8</a:t>
            </a:r>
          </a:p>
        </p:txBody>
      </p:sp>
      <p:grpSp>
        <p:nvGrpSpPr>
          <p:cNvPr id="230418" name="Group 18">
            <a:extLst>
              <a:ext uri="{FF2B5EF4-FFF2-40B4-BE49-F238E27FC236}">
                <a16:creationId xmlns:a16="http://schemas.microsoft.com/office/drawing/2014/main" id="{F497DC22-7C94-446E-A666-3EE66EEAB0FA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2143125" y="4138613"/>
            <a:ext cx="590550" cy="446087"/>
            <a:chOff x="1760" y="2424"/>
            <a:chExt cx="372" cy="502"/>
          </a:xfrm>
        </p:grpSpPr>
        <p:sp>
          <p:nvSpPr>
            <p:cNvPr id="230419" name="Line 19">
              <a:extLst>
                <a:ext uri="{FF2B5EF4-FFF2-40B4-BE49-F238E27FC236}">
                  <a16:creationId xmlns:a16="http://schemas.microsoft.com/office/drawing/2014/main" id="{51613131-9371-4244-8229-98532A88C3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420" name="Line 20">
              <a:extLst>
                <a:ext uri="{FF2B5EF4-FFF2-40B4-BE49-F238E27FC236}">
                  <a16:creationId xmlns:a16="http://schemas.microsoft.com/office/drawing/2014/main" id="{62CEF882-378D-42AC-B3A5-9FE4DF7AF6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421" name="Line 21">
              <a:extLst>
                <a:ext uri="{FF2B5EF4-FFF2-40B4-BE49-F238E27FC236}">
                  <a16:creationId xmlns:a16="http://schemas.microsoft.com/office/drawing/2014/main" id="{32D5EEE2-B5DE-4AA6-ABA1-C61DCAFCC0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>
            <a:extLst>
              <a:ext uri="{FF2B5EF4-FFF2-40B4-BE49-F238E27FC236}">
                <a16:creationId xmlns:a16="http://schemas.microsoft.com/office/drawing/2014/main" id="{684820E6-83E2-4AB7-9141-83F0D31721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Animated Example</a:t>
            </a:r>
          </a:p>
        </p:txBody>
      </p:sp>
      <p:sp>
        <p:nvSpPr>
          <p:cNvPr id="234499" name="Text Box 3">
            <a:extLst>
              <a:ext uri="{FF2B5EF4-FFF2-40B4-BE49-F238E27FC236}">
                <a16:creationId xmlns:a16="http://schemas.microsoft.com/office/drawing/2014/main" id="{F089B185-5624-4B14-AA11-18FAB26F1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34500" name="Text Box 4">
            <a:extLst>
              <a:ext uri="{FF2B5EF4-FFF2-40B4-BE49-F238E27FC236}">
                <a16:creationId xmlns:a16="http://schemas.microsoft.com/office/drawing/2014/main" id="{CB24B59E-03DB-4260-BCAB-B4D7320559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34501" name="Text Box 5">
            <a:extLst>
              <a:ext uri="{FF2B5EF4-FFF2-40B4-BE49-F238E27FC236}">
                <a16:creationId xmlns:a16="http://schemas.microsoft.com/office/drawing/2014/main" id="{101DE698-A1E9-4784-A6E9-54D88EEE11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34502" name="Text Box 6">
            <a:extLst>
              <a:ext uri="{FF2B5EF4-FFF2-40B4-BE49-F238E27FC236}">
                <a16:creationId xmlns:a16="http://schemas.microsoft.com/office/drawing/2014/main" id="{35D13182-D2F7-4EA2-936D-BE353383E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34503" name="Text Box 7">
            <a:extLst>
              <a:ext uri="{FF2B5EF4-FFF2-40B4-BE49-F238E27FC236}">
                <a16:creationId xmlns:a16="http://schemas.microsoft.com/office/drawing/2014/main" id="{1D62680C-F2C1-43F0-B90A-B63107743A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34504" name="Text Box 8">
            <a:extLst>
              <a:ext uri="{FF2B5EF4-FFF2-40B4-BE49-F238E27FC236}">
                <a16:creationId xmlns:a16="http://schemas.microsoft.com/office/drawing/2014/main" id="{D4AA8221-252E-43E9-862D-DDF2D7366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34505" name="Text Box 9">
            <a:extLst>
              <a:ext uri="{FF2B5EF4-FFF2-40B4-BE49-F238E27FC236}">
                <a16:creationId xmlns:a16="http://schemas.microsoft.com/office/drawing/2014/main" id="{6C4BE6E6-EA60-404E-95A0-F7A502429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34506" name="Text Box 10">
            <a:extLst>
              <a:ext uri="{FF2B5EF4-FFF2-40B4-BE49-F238E27FC236}">
                <a16:creationId xmlns:a16="http://schemas.microsoft.com/office/drawing/2014/main" id="{810CB4B9-9167-4401-93C0-38D7C7504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34507" name="Text Box 11">
            <a:extLst>
              <a:ext uri="{FF2B5EF4-FFF2-40B4-BE49-F238E27FC236}">
                <a16:creationId xmlns:a16="http://schemas.microsoft.com/office/drawing/2014/main" id="{B158BE1E-3BDE-4D76-AB90-1EB46047B7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1     2    3     4      5    6     7     8</a:t>
            </a:r>
          </a:p>
        </p:txBody>
      </p:sp>
      <p:grpSp>
        <p:nvGrpSpPr>
          <p:cNvPr id="234514" name="Group 18">
            <a:extLst>
              <a:ext uri="{FF2B5EF4-FFF2-40B4-BE49-F238E27FC236}">
                <a16:creationId xmlns:a16="http://schemas.microsoft.com/office/drawing/2014/main" id="{7EE3B4A7-58C6-41EF-935E-4A55713B44A1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2143125" y="4138613"/>
            <a:ext cx="590550" cy="446087"/>
            <a:chOff x="1760" y="2424"/>
            <a:chExt cx="372" cy="502"/>
          </a:xfrm>
        </p:grpSpPr>
        <p:sp>
          <p:nvSpPr>
            <p:cNvPr id="234515" name="Line 19">
              <a:extLst>
                <a:ext uri="{FF2B5EF4-FFF2-40B4-BE49-F238E27FC236}">
                  <a16:creationId xmlns:a16="http://schemas.microsoft.com/office/drawing/2014/main" id="{163690B2-0BCE-44B3-8215-4BC1C6F11E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4516" name="Line 20">
              <a:extLst>
                <a:ext uri="{FF2B5EF4-FFF2-40B4-BE49-F238E27FC236}">
                  <a16:creationId xmlns:a16="http://schemas.microsoft.com/office/drawing/2014/main" id="{B61D0E6D-CA1B-4B9E-95B7-86208B68FA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4517" name="Line 21">
              <a:extLst>
                <a:ext uri="{FF2B5EF4-FFF2-40B4-BE49-F238E27FC236}">
                  <a16:creationId xmlns:a16="http://schemas.microsoft.com/office/drawing/2014/main" id="{8EE826DC-8780-46C1-AF8F-C256D919A3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4519" name="Text Box 23">
            <a:extLst>
              <a:ext uri="{FF2B5EF4-FFF2-40B4-BE49-F238E27FC236}">
                <a16:creationId xmlns:a16="http://schemas.microsoft.com/office/drawing/2014/main" id="{F39B2538-51E2-4A3E-B0AE-F4365A482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8813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>
            <a:extLst>
              <a:ext uri="{FF2B5EF4-FFF2-40B4-BE49-F238E27FC236}">
                <a16:creationId xmlns:a16="http://schemas.microsoft.com/office/drawing/2014/main" id="{676DDE5C-152B-46D1-829E-05A9F93FDF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Animated Example</a:t>
            </a:r>
          </a:p>
        </p:txBody>
      </p:sp>
      <p:sp>
        <p:nvSpPr>
          <p:cNvPr id="231427" name="Text Box 3">
            <a:extLst>
              <a:ext uri="{FF2B5EF4-FFF2-40B4-BE49-F238E27FC236}">
                <a16:creationId xmlns:a16="http://schemas.microsoft.com/office/drawing/2014/main" id="{B1CA2578-1D1E-493E-9446-97994EA07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31428" name="Text Box 4">
            <a:extLst>
              <a:ext uri="{FF2B5EF4-FFF2-40B4-BE49-F238E27FC236}">
                <a16:creationId xmlns:a16="http://schemas.microsoft.com/office/drawing/2014/main" id="{EAB0C3E1-952B-4F6C-8987-E05A07B7C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31429" name="Text Box 5">
            <a:extLst>
              <a:ext uri="{FF2B5EF4-FFF2-40B4-BE49-F238E27FC236}">
                <a16:creationId xmlns:a16="http://schemas.microsoft.com/office/drawing/2014/main" id="{2A848938-42BE-4F9B-B07C-EE93DDB51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31430" name="Text Box 6">
            <a:extLst>
              <a:ext uri="{FF2B5EF4-FFF2-40B4-BE49-F238E27FC236}">
                <a16:creationId xmlns:a16="http://schemas.microsoft.com/office/drawing/2014/main" id="{D67519F6-C353-4776-BB01-248C3E1D5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31431" name="Text Box 7">
            <a:extLst>
              <a:ext uri="{FF2B5EF4-FFF2-40B4-BE49-F238E27FC236}">
                <a16:creationId xmlns:a16="http://schemas.microsoft.com/office/drawing/2014/main" id="{7B563BC0-71C7-45AF-90AF-BDD1AE578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31432" name="Text Box 8">
            <a:extLst>
              <a:ext uri="{FF2B5EF4-FFF2-40B4-BE49-F238E27FC236}">
                <a16:creationId xmlns:a16="http://schemas.microsoft.com/office/drawing/2014/main" id="{0B2319CD-0E53-4263-B6D2-5DB99007B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31433" name="Text Box 9">
            <a:extLst>
              <a:ext uri="{FF2B5EF4-FFF2-40B4-BE49-F238E27FC236}">
                <a16:creationId xmlns:a16="http://schemas.microsoft.com/office/drawing/2014/main" id="{F7596EF1-77FB-427C-9E9A-FFB2C7B27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31434" name="Text Box 10">
            <a:extLst>
              <a:ext uri="{FF2B5EF4-FFF2-40B4-BE49-F238E27FC236}">
                <a16:creationId xmlns:a16="http://schemas.microsoft.com/office/drawing/2014/main" id="{1E1964A5-1869-4076-B316-D7964729B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31435" name="Text Box 11">
            <a:extLst>
              <a:ext uri="{FF2B5EF4-FFF2-40B4-BE49-F238E27FC236}">
                <a16:creationId xmlns:a16="http://schemas.microsoft.com/office/drawing/2014/main" id="{81FEE884-7A45-4B34-BB7E-091F65796D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1     2    3     4      5    6     7     8</a:t>
            </a:r>
          </a:p>
        </p:txBody>
      </p:sp>
      <p:grpSp>
        <p:nvGrpSpPr>
          <p:cNvPr id="231442" name="Group 18">
            <a:extLst>
              <a:ext uri="{FF2B5EF4-FFF2-40B4-BE49-F238E27FC236}">
                <a16:creationId xmlns:a16="http://schemas.microsoft.com/office/drawing/2014/main" id="{36F5F30B-6072-44F7-9E16-88566EB494F8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2143125" y="4138613"/>
            <a:ext cx="590550" cy="446087"/>
            <a:chOff x="1760" y="2424"/>
            <a:chExt cx="372" cy="502"/>
          </a:xfrm>
        </p:grpSpPr>
        <p:sp>
          <p:nvSpPr>
            <p:cNvPr id="231443" name="Line 19">
              <a:extLst>
                <a:ext uri="{FF2B5EF4-FFF2-40B4-BE49-F238E27FC236}">
                  <a16:creationId xmlns:a16="http://schemas.microsoft.com/office/drawing/2014/main" id="{C1BAEBA9-623E-48B9-A8C8-967C5E553D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444" name="Line 20">
              <a:extLst>
                <a:ext uri="{FF2B5EF4-FFF2-40B4-BE49-F238E27FC236}">
                  <a16:creationId xmlns:a16="http://schemas.microsoft.com/office/drawing/2014/main" id="{C3B41A06-63CB-4752-9383-5A1A236BB4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445" name="Line 21">
              <a:extLst>
                <a:ext uri="{FF2B5EF4-FFF2-40B4-BE49-F238E27FC236}">
                  <a16:creationId xmlns:a16="http://schemas.microsoft.com/office/drawing/2014/main" id="{B98BCA4A-B14F-404F-93D9-737CC295C1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1446" name="Text Box 22">
            <a:extLst>
              <a:ext uri="{FF2B5EF4-FFF2-40B4-BE49-F238E27FC236}">
                <a16:creationId xmlns:a16="http://schemas.microsoft.com/office/drawing/2014/main" id="{28E07035-174D-44E5-8495-067476388D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8813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>
            <a:extLst>
              <a:ext uri="{FF2B5EF4-FFF2-40B4-BE49-F238E27FC236}">
                <a16:creationId xmlns:a16="http://schemas.microsoft.com/office/drawing/2014/main" id="{C0016FEB-7363-44F1-89FE-970CB6B165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Animated Example</a:t>
            </a:r>
          </a:p>
        </p:txBody>
      </p:sp>
      <p:sp>
        <p:nvSpPr>
          <p:cNvPr id="232451" name="Text Box 3">
            <a:extLst>
              <a:ext uri="{FF2B5EF4-FFF2-40B4-BE49-F238E27FC236}">
                <a16:creationId xmlns:a16="http://schemas.microsoft.com/office/drawing/2014/main" id="{874C2A6D-66E7-49C4-B3E9-3E66F4AAF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32452" name="Text Box 4">
            <a:extLst>
              <a:ext uri="{FF2B5EF4-FFF2-40B4-BE49-F238E27FC236}">
                <a16:creationId xmlns:a16="http://schemas.microsoft.com/office/drawing/2014/main" id="{08212544-CD77-426A-B30B-465556AFB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32453" name="Text Box 5">
            <a:extLst>
              <a:ext uri="{FF2B5EF4-FFF2-40B4-BE49-F238E27FC236}">
                <a16:creationId xmlns:a16="http://schemas.microsoft.com/office/drawing/2014/main" id="{E755E334-E6C9-496B-8BAF-9E9FCF5E93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32454" name="Text Box 6">
            <a:extLst>
              <a:ext uri="{FF2B5EF4-FFF2-40B4-BE49-F238E27FC236}">
                <a16:creationId xmlns:a16="http://schemas.microsoft.com/office/drawing/2014/main" id="{4A803037-F39E-47BD-81CA-296AE316F9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32455" name="Text Box 7">
            <a:extLst>
              <a:ext uri="{FF2B5EF4-FFF2-40B4-BE49-F238E27FC236}">
                <a16:creationId xmlns:a16="http://schemas.microsoft.com/office/drawing/2014/main" id="{ED711F64-FD29-4AC5-9299-171BC65582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32456" name="Text Box 8">
            <a:extLst>
              <a:ext uri="{FF2B5EF4-FFF2-40B4-BE49-F238E27FC236}">
                <a16:creationId xmlns:a16="http://schemas.microsoft.com/office/drawing/2014/main" id="{9500CCB3-4C34-4E8C-A0C7-74B748A5B9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32457" name="Text Box 9">
            <a:extLst>
              <a:ext uri="{FF2B5EF4-FFF2-40B4-BE49-F238E27FC236}">
                <a16:creationId xmlns:a16="http://schemas.microsoft.com/office/drawing/2014/main" id="{7863D6EB-3A9A-407C-9317-B9FCDD703A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32458" name="Text Box 10">
            <a:extLst>
              <a:ext uri="{FF2B5EF4-FFF2-40B4-BE49-F238E27FC236}">
                <a16:creationId xmlns:a16="http://schemas.microsoft.com/office/drawing/2014/main" id="{D7D43A95-7C8D-49F6-837E-DCC0B4CE15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32459" name="Text Box 11">
            <a:extLst>
              <a:ext uri="{FF2B5EF4-FFF2-40B4-BE49-F238E27FC236}">
                <a16:creationId xmlns:a16="http://schemas.microsoft.com/office/drawing/2014/main" id="{167CE27E-643B-4BBB-801A-94F2FEDF5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1     2    3     4      5    6     7     8</a:t>
            </a:r>
          </a:p>
        </p:txBody>
      </p:sp>
      <p:grpSp>
        <p:nvGrpSpPr>
          <p:cNvPr id="232466" name="Group 18">
            <a:extLst>
              <a:ext uri="{FF2B5EF4-FFF2-40B4-BE49-F238E27FC236}">
                <a16:creationId xmlns:a16="http://schemas.microsoft.com/office/drawing/2014/main" id="{BB0D807B-77C2-4569-A79F-0D9F2957A5AF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2733675" y="4138613"/>
            <a:ext cx="590550" cy="446087"/>
            <a:chOff x="1760" y="2424"/>
            <a:chExt cx="372" cy="502"/>
          </a:xfrm>
        </p:grpSpPr>
        <p:sp>
          <p:nvSpPr>
            <p:cNvPr id="232467" name="Line 19">
              <a:extLst>
                <a:ext uri="{FF2B5EF4-FFF2-40B4-BE49-F238E27FC236}">
                  <a16:creationId xmlns:a16="http://schemas.microsoft.com/office/drawing/2014/main" id="{EE045F50-B327-4831-943A-858479B97A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468" name="Line 20">
              <a:extLst>
                <a:ext uri="{FF2B5EF4-FFF2-40B4-BE49-F238E27FC236}">
                  <a16:creationId xmlns:a16="http://schemas.microsoft.com/office/drawing/2014/main" id="{61BF72BB-2E37-4BBF-B95D-005AFF1159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469" name="Line 21">
              <a:extLst>
                <a:ext uri="{FF2B5EF4-FFF2-40B4-BE49-F238E27FC236}">
                  <a16:creationId xmlns:a16="http://schemas.microsoft.com/office/drawing/2014/main" id="{EEE0B6CF-2FDE-4287-9272-E5941AA140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>
            <a:extLst>
              <a:ext uri="{FF2B5EF4-FFF2-40B4-BE49-F238E27FC236}">
                <a16:creationId xmlns:a16="http://schemas.microsoft.com/office/drawing/2014/main" id="{52EBA4CE-645A-4AFA-9EDF-7F3994A2BC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Animated Example</a:t>
            </a:r>
          </a:p>
        </p:txBody>
      </p:sp>
      <p:sp>
        <p:nvSpPr>
          <p:cNvPr id="233475" name="Text Box 3">
            <a:extLst>
              <a:ext uri="{FF2B5EF4-FFF2-40B4-BE49-F238E27FC236}">
                <a16:creationId xmlns:a16="http://schemas.microsoft.com/office/drawing/2014/main" id="{7017C88F-6FCB-4BF0-A742-FEBBB1ABE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33476" name="Text Box 4">
            <a:extLst>
              <a:ext uri="{FF2B5EF4-FFF2-40B4-BE49-F238E27FC236}">
                <a16:creationId xmlns:a16="http://schemas.microsoft.com/office/drawing/2014/main" id="{5EA7A9D2-BD3D-4AB3-8304-2CE2D1D27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33477" name="Text Box 5">
            <a:extLst>
              <a:ext uri="{FF2B5EF4-FFF2-40B4-BE49-F238E27FC236}">
                <a16:creationId xmlns:a16="http://schemas.microsoft.com/office/drawing/2014/main" id="{C61D017B-181D-4DF5-A4B8-C43E456AC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33478" name="Text Box 6">
            <a:extLst>
              <a:ext uri="{FF2B5EF4-FFF2-40B4-BE49-F238E27FC236}">
                <a16:creationId xmlns:a16="http://schemas.microsoft.com/office/drawing/2014/main" id="{17FC7216-5CA3-498D-955C-3DF3CB5080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33479" name="Text Box 7">
            <a:extLst>
              <a:ext uri="{FF2B5EF4-FFF2-40B4-BE49-F238E27FC236}">
                <a16:creationId xmlns:a16="http://schemas.microsoft.com/office/drawing/2014/main" id="{703F1070-E61C-4FEA-BE57-1898EF755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33480" name="Text Box 8">
            <a:extLst>
              <a:ext uri="{FF2B5EF4-FFF2-40B4-BE49-F238E27FC236}">
                <a16:creationId xmlns:a16="http://schemas.microsoft.com/office/drawing/2014/main" id="{4B262AB7-6470-4EF4-844F-4161C8B40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33481" name="Text Box 9">
            <a:extLst>
              <a:ext uri="{FF2B5EF4-FFF2-40B4-BE49-F238E27FC236}">
                <a16:creationId xmlns:a16="http://schemas.microsoft.com/office/drawing/2014/main" id="{62DA5A3F-49CE-479F-90AB-629883BA6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33482" name="Text Box 10">
            <a:extLst>
              <a:ext uri="{FF2B5EF4-FFF2-40B4-BE49-F238E27FC236}">
                <a16:creationId xmlns:a16="http://schemas.microsoft.com/office/drawing/2014/main" id="{57B22596-94A4-4814-8F55-229DC30C40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33483" name="Text Box 11">
            <a:extLst>
              <a:ext uri="{FF2B5EF4-FFF2-40B4-BE49-F238E27FC236}">
                <a16:creationId xmlns:a16="http://schemas.microsoft.com/office/drawing/2014/main" id="{0CF9977D-08BA-424D-A528-D5F0DE0B24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1     2    3     4      5    6     7     8</a:t>
            </a:r>
          </a:p>
        </p:txBody>
      </p:sp>
      <p:grpSp>
        <p:nvGrpSpPr>
          <p:cNvPr id="233490" name="Group 18">
            <a:extLst>
              <a:ext uri="{FF2B5EF4-FFF2-40B4-BE49-F238E27FC236}">
                <a16:creationId xmlns:a16="http://schemas.microsoft.com/office/drawing/2014/main" id="{6F8A8E8A-BB50-4D6F-90F5-31A1CA10E83E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2733675" y="4138613"/>
            <a:ext cx="590550" cy="446087"/>
            <a:chOff x="1760" y="2424"/>
            <a:chExt cx="372" cy="502"/>
          </a:xfrm>
        </p:grpSpPr>
        <p:sp>
          <p:nvSpPr>
            <p:cNvPr id="233491" name="Line 19">
              <a:extLst>
                <a:ext uri="{FF2B5EF4-FFF2-40B4-BE49-F238E27FC236}">
                  <a16:creationId xmlns:a16="http://schemas.microsoft.com/office/drawing/2014/main" id="{A3EBDAC7-0F65-423F-9FFA-20CC015649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492" name="Line 20">
              <a:extLst>
                <a:ext uri="{FF2B5EF4-FFF2-40B4-BE49-F238E27FC236}">
                  <a16:creationId xmlns:a16="http://schemas.microsoft.com/office/drawing/2014/main" id="{AB88A091-1E6A-421A-93CB-CDD4A36322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493" name="Line 21">
              <a:extLst>
                <a:ext uri="{FF2B5EF4-FFF2-40B4-BE49-F238E27FC236}">
                  <a16:creationId xmlns:a16="http://schemas.microsoft.com/office/drawing/2014/main" id="{19DDF6CA-387E-4917-BAA0-8A376E2E15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3494" name="Text Box 22">
            <a:extLst>
              <a:ext uri="{FF2B5EF4-FFF2-40B4-BE49-F238E27FC236}">
                <a16:creationId xmlns:a16="http://schemas.microsoft.com/office/drawing/2014/main" id="{30132897-9377-47D8-806D-DF249BB2E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6188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>
            <a:extLst>
              <a:ext uri="{FF2B5EF4-FFF2-40B4-BE49-F238E27FC236}">
                <a16:creationId xmlns:a16="http://schemas.microsoft.com/office/drawing/2014/main" id="{004F3C27-1319-49EE-BFD4-B3A795E4CA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Animated Example</a:t>
            </a:r>
          </a:p>
        </p:txBody>
      </p:sp>
      <p:sp>
        <p:nvSpPr>
          <p:cNvPr id="235523" name="Text Box 3">
            <a:extLst>
              <a:ext uri="{FF2B5EF4-FFF2-40B4-BE49-F238E27FC236}">
                <a16:creationId xmlns:a16="http://schemas.microsoft.com/office/drawing/2014/main" id="{9DCA3D2C-C41F-4114-9DBD-2521D311C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35524" name="Text Box 4">
            <a:extLst>
              <a:ext uri="{FF2B5EF4-FFF2-40B4-BE49-F238E27FC236}">
                <a16:creationId xmlns:a16="http://schemas.microsoft.com/office/drawing/2014/main" id="{F0FF7362-9482-4C5C-B76F-CCA0F9CF64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35525" name="Text Box 5">
            <a:extLst>
              <a:ext uri="{FF2B5EF4-FFF2-40B4-BE49-F238E27FC236}">
                <a16:creationId xmlns:a16="http://schemas.microsoft.com/office/drawing/2014/main" id="{6BFF319C-D5D1-42A6-9DD8-45F87987D2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35526" name="Text Box 6">
            <a:extLst>
              <a:ext uri="{FF2B5EF4-FFF2-40B4-BE49-F238E27FC236}">
                <a16:creationId xmlns:a16="http://schemas.microsoft.com/office/drawing/2014/main" id="{628D3282-75F4-4EC4-A06F-CB6142C0A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35527" name="Text Box 7">
            <a:extLst>
              <a:ext uri="{FF2B5EF4-FFF2-40B4-BE49-F238E27FC236}">
                <a16:creationId xmlns:a16="http://schemas.microsoft.com/office/drawing/2014/main" id="{78874933-E9A3-4982-B03B-A01078F168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35528" name="Text Box 8">
            <a:extLst>
              <a:ext uri="{FF2B5EF4-FFF2-40B4-BE49-F238E27FC236}">
                <a16:creationId xmlns:a16="http://schemas.microsoft.com/office/drawing/2014/main" id="{48D27A60-7783-420D-A1F3-280C3CAC2C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35529" name="Text Box 9">
            <a:extLst>
              <a:ext uri="{FF2B5EF4-FFF2-40B4-BE49-F238E27FC236}">
                <a16:creationId xmlns:a16="http://schemas.microsoft.com/office/drawing/2014/main" id="{77C06B3A-EA39-4473-B619-D3E75E5498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35530" name="Text Box 10">
            <a:extLst>
              <a:ext uri="{FF2B5EF4-FFF2-40B4-BE49-F238E27FC236}">
                <a16:creationId xmlns:a16="http://schemas.microsoft.com/office/drawing/2014/main" id="{299DC551-604D-42FD-8D0B-C2931790F3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35531" name="Text Box 11">
            <a:extLst>
              <a:ext uri="{FF2B5EF4-FFF2-40B4-BE49-F238E27FC236}">
                <a16:creationId xmlns:a16="http://schemas.microsoft.com/office/drawing/2014/main" id="{F06BB3A8-1507-418F-9EE1-4340F6947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1     2    3     4      5    6     7     8</a:t>
            </a:r>
          </a:p>
        </p:txBody>
      </p:sp>
      <p:grpSp>
        <p:nvGrpSpPr>
          <p:cNvPr id="235538" name="Group 18">
            <a:extLst>
              <a:ext uri="{FF2B5EF4-FFF2-40B4-BE49-F238E27FC236}">
                <a16:creationId xmlns:a16="http://schemas.microsoft.com/office/drawing/2014/main" id="{9F89648E-3DA7-4124-8DB1-156D045A0100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2733675" y="4138613"/>
            <a:ext cx="590550" cy="446087"/>
            <a:chOff x="1760" y="2424"/>
            <a:chExt cx="372" cy="502"/>
          </a:xfrm>
        </p:grpSpPr>
        <p:sp>
          <p:nvSpPr>
            <p:cNvPr id="235539" name="Line 19">
              <a:extLst>
                <a:ext uri="{FF2B5EF4-FFF2-40B4-BE49-F238E27FC236}">
                  <a16:creationId xmlns:a16="http://schemas.microsoft.com/office/drawing/2014/main" id="{08481A4A-9F17-422A-ACCB-773286E682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540" name="Line 20">
              <a:extLst>
                <a:ext uri="{FF2B5EF4-FFF2-40B4-BE49-F238E27FC236}">
                  <a16:creationId xmlns:a16="http://schemas.microsoft.com/office/drawing/2014/main" id="{476790A6-CCBF-4761-8B4B-FFF8C7C65A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541" name="Line 21">
              <a:extLst>
                <a:ext uri="{FF2B5EF4-FFF2-40B4-BE49-F238E27FC236}">
                  <a16:creationId xmlns:a16="http://schemas.microsoft.com/office/drawing/2014/main" id="{09CD505B-60D9-4622-B421-FB62E0CB54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5542" name="Text Box 22">
            <a:extLst>
              <a:ext uri="{FF2B5EF4-FFF2-40B4-BE49-F238E27FC236}">
                <a16:creationId xmlns:a16="http://schemas.microsoft.com/office/drawing/2014/main" id="{8809B6C9-1C51-443C-8C8E-85A0904126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6188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4CDB73-9D17-41C9-9B86-275410F7A95F}"/>
              </a:ext>
            </a:extLst>
          </p:cNvPr>
          <p:cNvSpPr txBox="1"/>
          <p:nvPr/>
        </p:nvSpPr>
        <p:spPr>
          <a:xfrm>
            <a:off x="699561" y="2989497"/>
            <a:ext cx="7744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Sorting Algorithms with Polynomial time</a:t>
            </a:r>
          </a:p>
        </p:txBody>
      </p:sp>
    </p:spTree>
    <p:extLst>
      <p:ext uri="{BB962C8B-B14F-4D97-AF65-F5344CB8AC3E}">
        <p14:creationId xmlns:p14="http://schemas.microsoft.com/office/powerpoint/2010/main" val="36803649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>
            <a:extLst>
              <a:ext uri="{FF2B5EF4-FFF2-40B4-BE49-F238E27FC236}">
                <a16:creationId xmlns:a16="http://schemas.microsoft.com/office/drawing/2014/main" id="{12BB0F15-1C86-477A-8DC5-7E13B19984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Animated Example</a:t>
            </a:r>
          </a:p>
        </p:txBody>
      </p:sp>
      <p:sp>
        <p:nvSpPr>
          <p:cNvPr id="236547" name="Text Box 3">
            <a:extLst>
              <a:ext uri="{FF2B5EF4-FFF2-40B4-BE49-F238E27FC236}">
                <a16:creationId xmlns:a16="http://schemas.microsoft.com/office/drawing/2014/main" id="{DA6040C5-5C76-42AB-8CF6-57967CFF69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36548" name="Text Box 4">
            <a:extLst>
              <a:ext uri="{FF2B5EF4-FFF2-40B4-BE49-F238E27FC236}">
                <a16:creationId xmlns:a16="http://schemas.microsoft.com/office/drawing/2014/main" id="{130A480D-1B25-4528-95BE-05B508BA7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36549" name="Text Box 5">
            <a:extLst>
              <a:ext uri="{FF2B5EF4-FFF2-40B4-BE49-F238E27FC236}">
                <a16:creationId xmlns:a16="http://schemas.microsoft.com/office/drawing/2014/main" id="{1734D346-342C-42A1-B634-85C9604ED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36550" name="Text Box 6">
            <a:extLst>
              <a:ext uri="{FF2B5EF4-FFF2-40B4-BE49-F238E27FC236}">
                <a16:creationId xmlns:a16="http://schemas.microsoft.com/office/drawing/2014/main" id="{C80A447F-F65C-4600-AF08-043B07D16C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36551" name="Text Box 7">
            <a:extLst>
              <a:ext uri="{FF2B5EF4-FFF2-40B4-BE49-F238E27FC236}">
                <a16:creationId xmlns:a16="http://schemas.microsoft.com/office/drawing/2014/main" id="{07CC09C9-2FFA-41B7-8285-1A03AB2C1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36552" name="Text Box 8">
            <a:extLst>
              <a:ext uri="{FF2B5EF4-FFF2-40B4-BE49-F238E27FC236}">
                <a16:creationId xmlns:a16="http://schemas.microsoft.com/office/drawing/2014/main" id="{D9B5D090-0552-4C6E-B7BC-AF9F3511F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36553" name="Text Box 9">
            <a:extLst>
              <a:ext uri="{FF2B5EF4-FFF2-40B4-BE49-F238E27FC236}">
                <a16:creationId xmlns:a16="http://schemas.microsoft.com/office/drawing/2014/main" id="{7ACC45A3-E05C-4F24-8069-2B7E3AFE3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36554" name="Text Box 10">
            <a:extLst>
              <a:ext uri="{FF2B5EF4-FFF2-40B4-BE49-F238E27FC236}">
                <a16:creationId xmlns:a16="http://schemas.microsoft.com/office/drawing/2014/main" id="{BF4EB456-12BA-400C-BF7A-9ADE576333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36555" name="Text Box 11">
            <a:extLst>
              <a:ext uri="{FF2B5EF4-FFF2-40B4-BE49-F238E27FC236}">
                <a16:creationId xmlns:a16="http://schemas.microsoft.com/office/drawing/2014/main" id="{3060AC5D-378D-4297-84EE-A0148B7851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1     2    3     4      5    6     7     8</a:t>
            </a:r>
          </a:p>
        </p:txBody>
      </p:sp>
      <p:grpSp>
        <p:nvGrpSpPr>
          <p:cNvPr id="236562" name="Group 18">
            <a:extLst>
              <a:ext uri="{FF2B5EF4-FFF2-40B4-BE49-F238E27FC236}">
                <a16:creationId xmlns:a16="http://schemas.microsoft.com/office/drawing/2014/main" id="{E6A935D7-CAB5-42DA-B2D0-C4A5650062C7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3319463" y="4138613"/>
            <a:ext cx="590550" cy="446087"/>
            <a:chOff x="1760" y="2424"/>
            <a:chExt cx="372" cy="502"/>
          </a:xfrm>
        </p:grpSpPr>
        <p:sp>
          <p:nvSpPr>
            <p:cNvPr id="236563" name="Line 19">
              <a:extLst>
                <a:ext uri="{FF2B5EF4-FFF2-40B4-BE49-F238E27FC236}">
                  <a16:creationId xmlns:a16="http://schemas.microsoft.com/office/drawing/2014/main" id="{9EC26FE6-A822-493F-9F4C-C96D31822E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564" name="Line 20">
              <a:extLst>
                <a:ext uri="{FF2B5EF4-FFF2-40B4-BE49-F238E27FC236}">
                  <a16:creationId xmlns:a16="http://schemas.microsoft.com/office/drawing/2014/main" id="{12A32E14-C53E-49EE-BEBC-9EB0C555DA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565" name="Line 21">
              <a:extLst>
                <a:ext uri="{FF2B5EF4-FFF2-40B4-BE49-F238E27FC236}">
                  <a16:creationId xmlns:a16="http://schemas.microsoft.com/office/drawing/2014/main" id="{4FCADA65-40DD-44DF-8269-978E6F6A27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>
            <a:extLst>
              <a:ext uri="{FF2B5EF4-FFF2-40B4-BE49-F238E27FC236}">
                <a16:creationId xmlns:a16="http://schemas.microsoft.com/office/drawing/2014/main" id="{0677FC99-1E7F-4534-A2B3-BFBB4D61D8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Animated Example</a:t>
            </a:r>
          </a:p>
        </p:txBody>
      </p:sp>
      <p:sp>
        <p:nvSpPr>
          <p:cNvPr id="237571" name="Text Box 3">
            <a:extLst>
              <a:ext uri="{FF2B5EF4-FFF2-40B4-BE49-F238E27FC236}">
                <a16:creationId xmlns:a16="http://schemas.microsoft.com/office/drawing/2014/main" id="{C3C0816B-8CB0-4747-8325-8D63604758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37572" name="Text Box 4">
            <a:extLst>
              <a:ext uri="{FF2B5EF4-FFF2-40B4-BE49-F238E27FC236}">
                <a16:creationId xmlns:a16="http://schemas.microsoft.com/office/drawing/2014/main" id="{585646B9-5110-4234-890D-7314B6FE4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37573" name="Text Box 5">
            <a:extLst>
              <a:ext uri="{FF2B5EF4-FFF2-40B4-BE49-F238E27FC236}">
                <a16:creationId xmlns:a16="http://schemas.microsoft.com/office/drawing/2014/main" id="{9C6EFE5A-D952-4757-81FF-4F849BC0B1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37574" name="Text Box 6">
            <a:extLst>
              <a:ext uri="{FF2B5EF4-FFF2-40B4-BE49-F238E27FC236}">
                <a16:creationId xmlns:a16="http://schemas.microsoft.com/office/drawing/2014/main" id="{8F42845F-12CC-42E1-8625-1662DB8BB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37575" name="Text Box 7">
            <a:extLst>
              <a:ext uri="{FF2B5EF4-FFF2-40B4-BE49-F238E27FC236}">
                <a16:creationId xmlns:a16="http://schemas.microsoft.com/office/drawing/2014/main" id="{7D26902B-E014-4211-AAF1-1FAF56F3F7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37576" name="Text Box 8">
            <a:extLst>
              <a:ext uri="{FF2B5EF4-FFF2-40B4-BE49-F238E27FC236}">
                <a16:creationId xmlns:a16="http://schemas.microsoft.com/office/drawing/2014/main" id="{2F9499FD-9021-4A35-BD27-207D8D86A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37577" name="Text Box 9">
            <a:extLst>
              <a:ext uri="{FF2B5EF4-FFF2-40B4-BE49-F238E27FC236}">
                <a16:creationId xmlns:a16="http://schemas.microsoft.com/office/drawing/2014/main" id="{AC628C33-A0C3-428E-BEB8-640009E15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37578" name="Text Box 10">
            <a:extLst>
              <a:ext uri="{FF2B5EF4-FFF2-40B4-BE49-F238E27FC236}">
                <a16:creationId xmlns:a16="http://schemas.microsoft.com/office/drawing/2014/main" id="{937CACF2-708F-4774-B423-C4BB148F7D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37579" name="Text Box 11">
            <a:extLst>
              <a:ext uri="{FF2B5EF4-FFF2-40B4-BE49-F238E27FC236}">
                <a16:creationId xmlns:a16="http://schemas.microsoft.com/office/drawing/2014/main" id="{ADB7DE6D-59F0-4EB6-A7AB-7D49A4EEFB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1     2    3     4      5    6     7     8</a:t>
            </a:r>
          </a:p>
        </p:txBody>
      </p:sp>
      <p:grpSp>
        <p:nvGrpSpPr>
          <p:cNvPr id="237586" name="Group 18">
            <a:extLst>
              <a:ext uri="{FF2B5EF4-FFF2-40B4-BE49-F238E27FC236}">
                <a16:creationId xmlns:a16="http://schemas.microsoft.com/office/drawing/2014/main" id="{F4F1BDDE-0A42-43A9-A0CF-5A352239959E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3319463" y="4138613"/>
            <a:ext cx="590550" cy="446087"/>
            <a:chOff x="1760" y="2424"/>
            <a:chExt cx="372" cy="502"/>
          </a:xfrm>
        </p:grpSpPr>
        <p:sp>
          <p:nvSpPr>
            <p:cNvPr id="237587" name="Line 19">
              <a:extLst>
                <a:ext uri="{FF2B5EF4-FFF2-40B4-BE49-F238E27FC236}">
                  <a16:creationId xmlns:a16="http://schemas.microsoft.com/office/drawing/2014/main" id="{0FB2A47A-BB33-457B-ACAB-6C374FD97D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588" name="Line 20">
              <a:extLst>
                <a:ext uri="{FF2B5EF4-FFF2-40B4-BE49-F238E27FC236}">
                  <a16:creationId xmlns:a16="http://schemas.microsoft.com/office/drawing/2014/main" id="{12242BEF-FE6D-4777-A6CF-B794032CD2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589" name="Line 21">
              <a:extLst>
                <a:ext uri="{FF2B5EF4-FFF2-40B4-BE49-F238E27FC236}">
                  <a16:creationId xmlns:a16="http://schemas.microsoft.com/office/drawing/2014/main" id="{65BD7D80-E8EE-465F-B1D0-20E368AE01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7590" name="Text Box 22">
            <a:extLst>
              <a:ext uri="{FF2B5EF4-FFF2-40B4-BE49-F238E27FC236}">
                <a16:creationId xmlns:a16="http://schemas.microsoft.com/office/drawing/2014/main" id="{3B8CC3C1-F9A3-4D59-8898-2E6D46BC58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3563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>
            <a:extLst>
              <a:ext uri="{FF2B5EF4-FFF2-40B4-BE49-F238E27FC236}">
                <a16:creationId xmlns:a16="http://schemas.microsoft.com/office/drawing/2014/main" id="{2EFC343D-D068-414E-A113-CEEDF11F51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Animated Example</a:t>
            </a:r>
          </a:p>
        </p:txBody>
      </p:sp>
      <p:sp>
        <p:nvSpPr>
          <p:cNvPr id="238595" name="Text Box 3">
            <a:extLst>
              <a:ext uri="{FF2B5EF4-FFF2-40B4-BE49-F238E27FC236}">
                <a16:creationId xmlns:a16="http://schemas.microsoft.com/office/drawing/2014/main" id="{B20E4DCD-7CA7-46E6-AE7E-20FAE48285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38596" name="Text Box 4">
            <a:extLst>
              <a:ext uri="{FF2B5EF4-FFF2-40B4-BE49-F238E27FC236}">
                <a16:creationId xmlns:a16="http://schemas.microsoft.com/office/drawing/2014/main" id="{F39D2EEC-E9FF-4E24-B761-27AE86E33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38597" name="Text Box 5">
            <a:extLst>
              <a:ext uri="{FF2B5EF4-FFF2-40B4-BE49-F238E27FC236}">
                <a16:creationId xmlns:a16="http://schemas.microsoft.com/office/drawing/2014/main" id="{8A2AB869-3CDF-4E65-8199-851422F83D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38598" name="Text Box 6">
            <a:extLst>
              <a:ext uri="{FF2B5EF4-FFF2-40B4-BE49-F238E27FC236}">
                <a16:creationId xmlns:a16="http://schemas.microsoft.com/office/drawing/2014/main" id="{37CC492A-11B9-47A9-85C0-4980E95F1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38599" name="Text Box 7">
            <a:extLst>
              <a:ext uri="{FF2B5EF4-FFF2-40B4-BE49-F238E27FC236}">
                <a16:creationId xmlns:a16="http://schemas.microsoft.com/office/drawing/2014/main" id="{68B881EE-66B9-4884-8663-7C9F2F5B18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38600" name="Text Box 8">
            <a:extLst>
              <a:ext uri="{FF2B5EF4-FFF2-40B4-BE49-F238E27FC236}">
                <a16:creationId xmlns:a16="http://schemas.microsoft.com/office/drawing/2014/main" id="{5FB66DF4-68CB-4C87-9333-B28DC51BE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38601" name="Text Box 9">
            <a:extLst>
              <a:ext uri="{FF2B5EF4-FFF2-40B4-BE49-F238E27FC236}">
                <a16:creationId xmlns:a16="http://schemas.microsoft.com/office/drawing/2014/main" id="{DEEE2198-E22B-4CE1-8201-752AFE0493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38602" name="Text Box 10">
            <a:extLst>
              <a:ext uri="{FF2B5EF4-FFF2-40B4-BE49-F238E27FC236}">
                <a16:creationId xmlns:a16="http://schemas.microsoft.com/office/drawing/2014/main" id="{3C75FE57-543C-4CC4-B342-49DA9685F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38603" name="Text Box 11">
            <a:extLst>
              <a:ext uri="{FF2B5EF4-FFF2-40B4-BE49-F238E27FC236}">
                <a16:creationId xmlns:a16="http://schemas.microsoft.com/office/drawing/2014/main" id="{8876E05D-3863-4406-85F1-C2CF9C681C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1     2    3     4      5    6     7     8</a:t>
            </a:r>
          </a:p>
        </p:txBody>
      </p:sp>
      <p:grpSp>
        <p:nvGrpSpPr>
          <p:cNvPr id="238610" name="Group 18">
            <a:extLst>
              <a:ext uri="{FF2B5EF4-FFF2-40B4-BE49-F238E27FC236}">
                <a16:creationId xmlns:a16="http://schemas.microsoft.com/office/drawing/2014/main" id="{72C2F6CA-727F-4177-B554-1B8CE59BC533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3319463" y="4138613"/>
            <a:ext cx="590550" cy="446087"/>
            <a:chOff x="1760" y="2424"/>
            <a:chExt cx="372" cy="502"/>
          </a:xfrm>
        </p:grpSpPr>
        <p:sp>
          <p:nvSpPr>
            <p:cNvPr id="238611" name="Line 19">
              <a:extLst>
                <a:ext uri="{FF2B5EF4-FFF2-40B4-BE49-F238E27FC236}">
                  <a16:creationId xmlns:a16="http://schemas.microsoft.com/office/drawing/2014/main" id="{911DDB29-7C2D-4F64-BB46-B4E30A774E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612" name="Line 20">
              <a:extLst>
                <a:ext uri="{FF2B5EF4-FFF2-40B4-BE49-F238E27FC236}">
                  <a16:creationId xmlns:a16="http://schemas.microsoft.com/office/drawing/2014/main" id="{14E12E64-5821-43A2-97DE-09F4C52BFA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613" name="Line 21">
              <a:extLst>
                <a:ext uri="{FF2B5EF4-FFF2-40B4-BE49-F238E27FC236}">
                  <a16:creationId xmlns:a16="http://schemas.microsoft.com/office/drawing/2014/main" id="{83FAD28D-29FB-4BF5-888B-27F3D61C13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8614" name="Text Box 22">
            <a:extLst>
              <a:ext uri="{FF2B5EF4-FFF2-40B4-BE49-F238E27FC236}">
                <a16:creationId xmlns:a16="http://schemas.microsoft.com/office/drawing/2014/main" id="{33698DE2-5C78-46BE-987E-0B4ACAB1AF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3563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>
            <a:extLst>
              <a:ext uri="{FF2B5EF4-FFF2-40B4-BE49-F238E27FC236}">
                <a16:creationId xmlns:a16="http://schemas.microsoft.com/office/drawing/2014/main" id="{C1B125A7-CC78-4A32-B0AF-2F39727085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Animated Example</a:t>
            </a:r>
          </a:p>
        </p:txBody>
      </p:sp>
      <p:sp>
        <p:nvSpPr>
          <p:cNvPr id="239619" name="Text Box 3">
            <a:extLst>
              <a:ext uri="{FF2B5EF4-FFF2-40B4-BE49-F238E27FC236}">
                <a16:creationId xmlns:a16="http://schemas.microsoft.com/office/drawing/2014/main" id="{50DD2102-2114-4706-A970-40FA35EEA5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39620" name="Text Box 4">
            <a:extLst>
              <a:ext uri="{FF2B5EF4-FFF2-40B4-BE49-F238E27FC236}">
                <a16:creationId xmlns:a16="http://schemas.microsoft.com/office/drawing/2014/main" id="{BFD8CF1D-D3CE-4A41-863D-1108F3A136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39621" name="Text Box 5">
            <a:extLst>
              <a:ext uri="{FF2B5EF4-FFF2-40B4-BE49-F238E27FC236}">
                <a16:creationId xmlns:a16="http://schemas.microsoft.com/office/drawing/2014/main" id="{2E726D7B-1E47-420D-8F59-BFC96157D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39622" name="Text Box 6">
            <a:extLst>
              <a:ext uri="{FF2B5EF4-FFF2-40B4-BE49-F238E27FC236}">
                <a16:creationId xmlns:a16="http://schemas.microsoft.com/office/drawing/2014/main" id="{9425ECE6-EEE6-43DD-AD8D-C983E397DB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39623" name="Text Box 7">
            <a:extLst>
              <a:ext uri="{FF2B5EF4-FFF2-40B4-BE49-F238E27FC236}">
                <a16:creationId xmlns:a16="http://schemas.microsoft.com/office/drawing/2014/main" id="{85A8A584-C15E-4BE0-AE0C-59D6CE9106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39624" name="Text Box 8">
            <a:extLst>
              <a:ext uri="{FF2B5EF4-FFF2-40B4-BE49-F238E27FC236}">
                <a16:creationId xmlns:a16="http://schemas.microsoft.com/office/drawing/2014/main" id="{44C8D2A6-759B-4303-89FD-C2883A3F0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39625" name="Text Box 9">
            <a:extLst>
              <a:ext uri="{FF2B5EF4-FFF2-40B4-BE49-F238E27FC236}">
                <a16:creationId xmlns:a16="http://schemas.microsoft.com/office/drawing/2014/main" id="{120D57C7-EEA1-41BF-B7F2-ADF8A4E045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39626" name="Text Box 10">
            <a:extLst>
              <a:ext uri="{FF2B5EF4-FFF2-40B4-BE49-F238E27FC236}">
                <a16:creationId xmlns:a16="http://schemas.microsoft.com/office/drawing/2014/main" id="{43727FF6-5FD8-4D5C-897E-3782D57496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39627" name="Text Box 11">
            <a:extLst>
              <a:ext uri="{FF2B5EF4-FFF2-40B4-BE49-F238E27FC236}">
                <a16:creationId xmlns:a16="http://schemas.microsoft.com/office/drawing/2014/main" id="{02C3A65F-F0C1-4E7A-9600-158562CA7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1     2    3     4      5    6     7     8</a:t>
            </a:r>
          </a:p>
        </p:txBody>
      </p:sp>
      <p:grpSp>
        <p:nvGrpSpPr>
          <p:cNvPr id="239634" name="Group 18">
            <a:extLst>
              <a:ext uri="{FF2B5EF4-FFF2-40B4-BE49-F238E27FC236}">
                <a16:creationId xmlns:a16="http://schemas.microsoft.com/office/drawing/2014/main" id="{2ACB6732-E183-4C48-B622-BFD155304D84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3905250" y="4138613"/>
            <a:ext cx="590550" cy="446087"/>
            <a:chOff x="1760" y="2424"/>
            <a:chExt cx="372" cy="502"/>
          </a:xfrm>
        </p:grpSpPr>
        <p:sp>
          <p:nvSpPr>
            <p:cNvPr id="239635" name="Line 19">
              <a:extLst>
                <a:ext uri="{FF2B5EF4-FFF2-40B4-BE49-F238E27FC236}">
                  <a16:creationId xmlns:a16="http://schemas.microsoft.com/office/drawing/2014/main" id="{EC42A135-00CB-40B7-8BD9-2249512291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636" name="Line 20">
              <a:extLst>
                <a:ext uri="{FF2B5EF4-FFF2-40B4-BE49-F238E27FC236}">
                  <a16:creationId xmlns:a16="http://schemas.microsoft.com/office/drawing/2014/main" id="{67B0D832-6814-41E2-993E-1B75E1BB7E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637" name="Line 21">
              <a:extLst>
                <a:ext uri="{FF2B5EF4-FFF2-40B4-BE49-F238E27FC236}">
                  <a16:creationId xmlns:a16="http://schemas.microsoft.com/office/drawing/2014/main" id="{FFD83B29-1093-41DD-98E9-FC0A98484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9C45FA9A-6AA8-489C-8CDF-6F85071D3D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Animated Example</a:t>
            </a:r>
          </a:p>
        </p:txBody>
      </p:sp>
      <p:sp>
        <p:nvSpPr>
          <p:cNvPr id="240643" name="Text Box 3">
            <a:extLst>
              <a:ext uri="{FF2B5EF4-FFF2-40B4-BE49-F238E27FC236}">
                <a16:creationId xmlns:a16="http://schemas.microsoft.com/office/drawing/2014/main" id="{B538B52F-63A2-405C-88EB-99C71CE9E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40644" name="Text Box 4">
            <a:extLst>
              <a:ext uri="{FF2B5EF4-FFF2-40B4-BE49-F238E27FC236}">
                <a16:creationId xmlns:a16="http://schemas.microsoft.com/office/drawing/2014/main" id="{EAC8E071-F92E-4EE0-9DE0-284A7E5477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40645" name="Text Box 5">
            <a:extLst>
              <a:ext uri="{FF2B5EF4-FFF2-40B4-BE49-F238E27FC236}">
                <a16:creationId xmlns:a16="http://schemas.microsoft.com/office/drawing/2014/main" id="{12963315-A169-4365-AD8F-EC6176994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40646" name="Text Box 6">
            <a:extLst>
              <a:ext uri="{FF2B5EF4-FFF2-40B4-BE49-F238E27FC236}">
                <a16:creationId xmlns:a16="http://schemas.microsoft.com/office/drawing/2014/main" id="{2A62C15B-76B5-4B94-A1D7-323B79EFA6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40647" name="Text Box 7">
            <a:extLst>
              <a:ext uri="{FF2B5EF4-FFF2-40B4-BE49-F238E27FC236}">
                <a16:creationId xmlns:a16="http://schemas.microsoft.com/office/drawing/2014/main" id="{5997E1A8-32AA-4625-8FCD-66B8471228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40648" name="Text Box 8">
            <a:extLst>
              <a:ext uri="{FF2B5EF4-FFF2-40B4-BE49-F238E27FC236}">
                <a16:creationId xmlns:a16="http://schemas.microsoft.com/office/drawing/2014/main" id="{0457F873-5FD9-4CF6-A2C9-94D7E1DAA3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40649" name="Text Box 9">
            <a:extLst>
              <a:ext uri="{FF2B5EF4-FFF2-40B4-BE49-F238E27FC236}">
                <a16:creationId xmlns:a16="http://schemas.microsoft.com/office/drawing/2014/main" id="{8550F6CE-442A-4810-8FC7-A8668CF4C2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40650" name="Text Box 10">
            <a:extLst>
              <a:ext uri="{FF2B5EF4-FFF2-40B4-BE49-F238E27FC236}">
                <a16:creationId xmlns:a16="http://schemas.microsoft.com/office/drawing/2014/main" id="{F654027B-459E-428B-9944-AEDEC8CE4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40651" name="Text Box 11">
            <a:extLst>
              <a:ext uri="{FF2B5EF4-FFF2-40B4-BE49-F238E27FC236}">
                <a16:creationId xmlns:a16="http://schemas.microsoft.com/office/drawing/2014/main" id="{957C117D-FF9B-437D-9ED0-765DF54EA6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1     2    3     4      5    6     7     8</a:t>
            </a:r>
          </a:p>
        </p:txBody>
      </p:sp>
      <p:grpSp>
        <p:nvGrpSpPr>
          <p:cNvPr id="240658" name="Group 18">
            <a:extLst>
              <a:ext uri="{FF2B5EF4-FFF2-40B4-BE49-F238E27FC236}">
                <a16:creationId xmlns:a16="http://schemas.microsoft.com/office/drawing/2014/main" id="{E5A80E6D-1A3F-48FD-8B53-971D8B3DC64A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3905250" y="4138613"/>
            <a:ext cx="590550" cy="446087"/>
            <a:chOff x="1760" y="2424"/>
            <a:chExt cx="372" cy="502"/>
          </a:xfrm>
        </p:grpSpPr>
        <p:sp>
          <p:nvSpPr>
            <p:cNvPr id="240659" name="Line 19">
              <a:extLst>
                <a:ext uri="{FF2B5EF4-FFF2-40B4-BE49-F238E27FC236}">
                  <a16:creationId xmlns:a16="http://schemas.microsoft.com/office/drawing/2014/main" id="{B3C0EE62-9A01-4569-8C7F-D5A91E6373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660" name="Line 20">
              <a:extLst>
                <a:ext uri="{FF2B5EF4-FFF2-40B4-BE49-F238E27FC236}">
                  <a16:creationId xmlns:a16="http://schemas.microsoft.com/office/drawing/2014/main" id="{A967C38F-5CCB-4402-BFA8-158C9A90F0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661" name="Line 21">
              <a:extLst>
                <a:ext uri="{FF2B5EF4-FFF2-40B4-BE49-F238E27FC236}">
                  <a16:creationId xmlns:a16="http://schemas.microsoft.com/office/drawing/2014/main" id="{002D022F-1CC3-405E-95F5-28248B4D57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0662" name="Text Box 22">
            <a:extLst>
              <a:ext uri="{FF2B5EF4-FFF2-40B4-BE49-F238E27FC236}">
                <a16:creationId xmlns:a16="http://schemas.microsoft.com/office/drawing/2014/main" id="{7F4F9490-1CF7-4FD0-87B5-D59DAD1F62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0938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>
            <a:extLst>
              <a:ext uri="{FF2B5EF4-FFF2-40B4-BE49-F238E27FC236}">
                <a16:creationId xmlns:a16="http://schemas.microsoft.com/office/drawing/2014/main" id="{DA57C38F-235A-4845-B47D-6B3FC90024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Animated Example</a:t>
            </a:r>
          </a:p>
        </p:txBody>
      </p:sp>
      <p:sp>
        <p:nvSpPr>
          <p:cNvPr id="241667" name="Text Box 3">
            <a:extLst>
              <a:ext uri="{FF2B5EF4-FFF2-40B4-BE49-F238E27FC236}">
                <a16:creationId xmlns:a16="http://schemas.microsoft.com/office/drawing/2014/main" id="{1F632D7B-ED51-4A03-AA33-AD995FF908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41668" name="Text Box 4">
            <a:extLst>
              <a:ext uri="{FF2B5EF4-FFF2-40B4-BE49-F238E27FC236}">
                <a16:creationId xmlns:a16="http://schemas.microsoft.com/office/drawing/2014/main" id="{95D26DE2-C162-40D2-949C-AFE23317FD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41669" name="Text Box 5">
            <a:extLst>
              <a:ext uri="{FF2B5EF4-FFF2-40B4-BE49-F238E27FC236}">
                <a16:creationId xmlns:a16="http://schemas.microsoft.com/office/drawing/2014/main" id="{BD3937EB-7A69-4B9A-9327-D48D58568B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41670" name="Text Box 6">
            <a:extLst>
              <a:ext uri="{FF2B5EF4-FFF2-40B4-BE49-F238E27FC236}">
                <a16:creationId xmlns:a16="http://schemas.microsoft.com/office/drawing/2014/main" id="{72B84F39-0495-4182-AB02-050E7F3B46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41671" name="Text Box 7">
            <a:extLst>
              <a:ext uri="{FF2B5EF4-FFF2-40B4-BE49-F238E27FC236}">
                <a16:creationId xmlns:a16="http://schemas.microsoft.com/office/drawing/2014/main" id="{8D2F0011-D3FA-485F-AA4D-5AD9A5CC21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41672" name="Text Box 8">
            <a:extLst>
              <a:ext uri="{FF2B5EF4-FFF2-40B4-BE49-F238E27FC236}">
                <a16:creationId xmlns:a16="http://schemas.microsoft.com/office/drawing/2014/main" id="{F0D07722-F19D-47F7-89AF-96DB230A4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41673" name="Text Box 9">
            <a:extLst>
              <a:ext uri="{FF2B5EF4-FFF2-40B4-BE49-F238E27FC236}">
                <a16:creationId xmlns:a16="http://schemas.microsoft.com/office/drawing/2014/main" id="{5E2C0D94-194A-4270-B194-9A5D13CF7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41674" name="Text Box 10">
            <a:extLst>
              <a:ext uri="{FF2B5EF4-FFF2-40B4-BE49-F238E27FC236}">
                <a16:creationId xmlns:a16="http://schemas.microsoft.com/office/drawing/2014/main" id="{306550F2-2D51-49CF-AC85-E8E769D1E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41675" name="Text Box 11">
            <a:extLst>
              <a:ext uri="{FF2B5EF4-FFF2-40B4-BE49-F238E27FC236}">
                <a16:creationId xmlns:a16="http://schemas.microsoft.com/office/drawing/2014/main" id="{C65029F3-8908-451C-9948-A8F210539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1     2    3     4      5    6     7     8</a:t>
            </a:r>
          </a:p>
        </p:txBody>
      </p:sp>
      <p:grpSp>
        <p:nvGrpSpPr>
          <p:cNvPr id="241682" name="Group 18">
            <a:extLst>
              <a:ext uri="{FF2B5EF4-FFF2-40B4-BE49-F238E27FC236}">
                <a16:creationId xmlns:a16="http://schemas.microsoft.com/office/drawing/2014/main" id="{BB344072-8EE8-4223-AF91-0D6AFE1F11F2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3905250" y="4138613"/>
            <a:ext cx="590550" cy="446087"/>
            <a:chOff x="1760" y="2424"/>
            <a:chExt cx="372" cy="502"/>
          </a:xfrm>
        </p:grpSpPr>
        <p:sp>
          <p:nvSpPr>
            <p:cNvPr id="241683" name="Line 19">
              <a:extLst>
                <a:ext uri="{FF2B5EF4-FFF2-40B4-BE49-F238E27FC236}">
                  <a16:creationId xmlns:a16="http://schemas.microsoft.com/office/drawing/2014/main" id="{E7DF7DFC-A6A2-4374-8DDD-F9C2EBCEAF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684" name="Line 20">
              <a:extLst>
                <a:ext uri="{FF2B5EF4-FFF2-40B4-BE49-F238E27FC236}">
                  <a16:creationId xmlns:a16="http://schemas.microsoft.com/office/drawing/2014/main" id="{7D0CE97E-0938-4D4C-8CDA-526FC9B6BF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685" name="Line 21">
              <a:extLst>
                <a:ext uri="{FF2B5EF4-FFF2-40B4-BE49-F238E27FC236}">
                  <a16:creationId xmlns:a16="http://schemas.microsoft.com/office/drawing/2014/main" id="{8D575327-5AEC-4BF8-9106-3400707F76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1686" name="Text Box 22">
            <a:extLst>
              <a:ext uri="{FF2B5EF4-FFF2-40B4-BE49-F238E27FC236}">
                <a16:creationId xmlns:a16="http://schemas.microsoft.com/office/drawing/2014/main" id="{D1BC6A6C-194B-4D94-B30F-EB88F4475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0938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>
            <a:extLst>
              <a:ext uri="{FF2B5EF4-FFF2-40B4-BE49-F238E27FC236}">
                <a16:creationId xmlns:a16="http://schemas.microsoft.com/office/drawing/2014/main" id="{0B0A4E98-DA18-45F1-B105-829E4148A6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Animated Example</a:t>
            </a:r>
          </a:p>
        </p:txBody>
      </p:sp>
      <p:sp>
        <p:nvSpPr>
          <p:cNvPr id="242691" name="Text Box 3">
            <a:extLst>
              <a:ext uri="{FF2B5EF4-FFF2-40B4-BE49-F238E27FC236}">
                <a16:creationId xmlns:a16="http://schemas.microsoft.com/office/drawing/2014/main" id="{D1E37BAA-2CB9-4835-839C-FF7F2AFD2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42692" name="Text Box 4">
            <a:extLst>
              <a:ext uri="{FF2B5EF4-FFF2-40B4-BE49-F238E27FC236}">
                <a16:creationId xmlns:a16="http://schemas.microsoft.com/office/drawing/2014/main" id="{E4B00699-6E18-4017-9CFA-EA66453620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42693" name="Text Box 5">
            <a:extLst>
              <a:ext uri="{FF2B5EF4-FFF2-40B4-BE49-F238E27FC236}">
                <a16:creationId xmlns:a16="http://schemas.microsoft.com/office/drawing/2014/main" id="{010FEB1A-7DA4-4949-B4FB-51AC159D1A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42694" name="Text Box 6">
            <a:extLst>
              <a:ext uri="{FF2B5EF4-FFF2-40B4-BE49-F238E27FC236}">
                <a16:creationId xmlns:a16="http://schemas.microsoft.com/office/drawing/2014/main" id="{A3B96AF0-43C4-4331-A988-C6D26EBE0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42695" name="Text Box 7">
            <a:extLst>
              <a:ext uri="{FF2B5EF4-FFF2-40B4-BE49-F238E27FC236}">
                <a16:creationId xmlns:a16="http://schemas.microsoft.com/office/drawing/2014/main" id="{D66AEA6A-1851-4A3E-BB05-1C2B26F424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42696" name="Text Box 8">
            <a:extLst>
              <a:ext uri="{FF2B5EF4-FFF2-40B4-BE49-F238E27FC236}">
                <a16:creationId xmlns:a16="http://schemas.microsoft.com/office/drawing/2014/main" id="{7FF294DB-470B-485D-863D-4B30C368F6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42697" name="Text Box 9">
            <a:extLst>
              <a:ext uri="{FF2B5EF4-FFF2-40B4-BE49-F238E27FC236}">
                <a16:creationId xmlns:a16="http://schemas.microsoft.com/office/drawing/2014/main" id="{564EC6C1-048F-435B-9584-8FEE4F528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42698" name="Text Box 10">
            <a:extLst>
              <a:ext uri="{FF2B5EF4-FFF2-40B4-BE49-F238E27FC236}">
                <a16:creationId xmlns:a16="http://schemas.microsoft.com/office/drawing/2014/main" id="{69690637-88BD-4AC8-865D-F0368398E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42699" name="Text Box 11">
            <a:extLst>
              <a:ext uri="{FF2B5EF4-FFF2-40B4-BE49-F238E27FC236}">
                <a16:creationId xmlns:a16="http://schemas.microsoft.com/office/drawing/2014/main" id="{A18F78D0-CA2E-448F-A0E3-66C247739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1     2    3     4      5    6     7     8</a:t>
            </a:r>
          </a:p>
        </p:txBody>
      </p:sp>
      <p:grpSp>
        <p:nvGrpSpPr>
          <p:cNvPr id="242706" name="Group 18">
            <a:extLst>
              <a:ext uri="{FF2B5EF4-FFF2-40B4-BE49-F238E27FC236}">
                <a16:creationId xmlns:a16="http://schemas.microsoft.com/office/drawing/2014/main" id="{46530230-60B5-4928-9BA0-4002A44B54F9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4492625" y="4138613"/>
            <a:ext cx="590550" cy="446087"/>
            <a:chOff x="1760" y="2424"/>
            <a:chExt cx="372" cy="502"/>
          </a:xfrm>
        </p:grpSpPr>
        <p:sp>
          <p:nvSpPr>
            <p:cNvPr id="242707" name="Line 19">
              <a:extLst>
                <a:ext uri="{FF2B5EF4-FFF2-40B4-BE49-F238E27FC236}">
                  <a16:creationId xmlns:a16="http://schemas.microsoft.com/office/drawing/2014/main" id="{1006DD65-4400-4F84-8D7F-0EBFD49AA3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708" name="Line 20">
              <a:extLst>
                <a:ext uri="{FF2B5EF4-FFF2-40B4-BE49-F238E27FC236}">
                  <a16:creationId xmlns:a16="http://schemas.microsoft.com/office/drawing/2014/main" id="{4C8B2231-0D06-4F83-8882-D97C540674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709" name="Line 21">
              <a:extLst>
                <a:ext uri="{FF2B5EF4-FFF2-40B4-BE49-F238E27FC236}">
                  <a16:creationId xmlns:a16="http://schemas.microsoft.com/office/drawing/2014/main" id="{2CC12FE0-8AFD-4757-BE42-49C2B16284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>
            <a:extLst>
              <a:ext uri="{FF2B5EF4-FFF2-40B4-BE49-F238E27FC236}">
                <a16:creationId xmlns:a16="http://schemas.microsoft.com/office/drawing/2014/main" id="{E1672F5A-1B6D-491C-A6E9-6B36B85F04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Animated Example</a:t>
            </a:r>
          </a:p>
        </p:txBody>
      </p:sp>
      <p:sp>
        <p:nvSpPr>
          <p:cNvPr id="243715" name="Text Box 3">
            <a:extLst>
              <a:ext uri="{FF2B5EF4-FFF2-40B4-BE49-F238E27FC236}">
                <a16:creationId xmlns:a16="http://schemas.microsoft.com/office/drawing/2014/main" id="{E1C22340-58A5-4B05-9373-9E6952AFD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43716" name="Text Box 4">
            <a:extLst>
              <a:ext uri="{FF2B5EF4-FFF2-40B4-BE49-F238E27FC236}">
                <a16:creationId xmlns:a16="http://schemas.microsoft.com/office/drawing/2014/main" id="{7764F347-DAF6-458E-98A6-37791D5F1A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43717" name="Text Box 5">
            <a:extLst>
              <a:ext uri="{FF2B5EF4-FFF2-40B4-BE49-F238E27FC236}">
                <a16:creationId xmlns:a16="http://schemas.microsoft.com/office/drawing/2014/main" id="{9888AD72-FFD3-4B1F-9408-8AD099097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43718" name="Text Box 6">
            <a:extLst>
              <a:ext uri="{FF2B5EF4-FFF2-40B4-BE49-F238E27FC236}">
                <a16:creationId xmlns:a16="http://schemas.microsoft.com/office/drawing/2014/main" id="{CC792C28-5841-4DBF-97CC-8530744BC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43719" name="Text Box 7">
            <a:extLst>
              <a:ext uri="{FF2B5EF4-FFF2-40B4-BE49-F238E27FC236}">
                <a16:creationId xmlns:a16="http://schemas.microsoft.com/office/drawing/2014/main" id="{ABF3548B-3C90-4CD6-9D8C-0DC08639C5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43720" name="Text Box 8">
            <a:extLst>
              <a:ext uri="{FF2B5EF4-FFF2-40B4-BE49-F238E27FC236}">
                <a16:creationId xmlns:a16="http://schemas.microsoft.com/office/drawing/2014/main" id="{F4819077-5953-4FAA-9974-7B703E4A6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43721" name="Text Box 9">
            <a:extLst>
              <a:ext uri="{FF2B5EF4-FFF2-40B4-BE49-F238E27FC236}">
                <a16:creationId xmlns:a16="http://schemas.microsoft.com/office/drawing/2014/main" id="{EE18EA69-E4E9-4BED-B8D5-0B5BD71B1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43722" name="Text Box 10">
            <a:extLst>
              <a:ext uri="{FF2B5EF4-FFF2-40B4-BE49-F238E27FC236}">
                <a16:creationId xmlns:a16="http://schemas.microsoft.com/office/drawing/2014/main" id="{4784DB45-2586-4506-BB54-205C43A3B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43723" name="Text Box 11">
            <a:extLst>
              <a:ext uri="{FF2B5EF4-FFF2-40B4-BE49-F238E27FC236}">
                <a16:creationId xmlns:a16="http://schemas.microsoft.com/office/drawing/2014/main" id="{54850C99-DC2E-4AD7-AAC7-00C01DFAE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1     2    3     4      5    6     7     8</a:t>
            </a:r>
          </a:p>
        </p:txBody>
      </p:sp>
      <p:grpSp>
        <p:nvGrpSpPr>
          <p:cNvPr id="243730" name="Group 18">
            <a:extLst>
              <a:ext uri="{FF2B5EF4-FFF2-40B4-BE49-F238E27FC236}">
                <a16:creationId xmlns:a16="http://schemas.microsoft.com/office/drawing/2014/main" id="{5E84A350-F56A-46B1-8622-5B8AEAFC82DA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4492625" y="4138613"/>
            <a:ext cx="590550" cy="446087"/>
            <a:chOff x="1760" y="2424"/>
            <a:chExt cx="372" cy="502"/>
          </a:xfrm>
        </p:grpSpPr>
        <p:sp>
          <p:nvSpPr>
            <p:cNvPr id="243731" name="Line 19">
              <a:extLst>
                <a:ext uri="{FF2B5EF4-FFF2-40B4-BE49-F238E27FC236}">
                  <a16:creationId xmlns:a16="http://schemas.microsoft.com/office/drawing/2014/main" id="{135D80ED-6ECF-4413-93A4-D2F0F1A082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732" name="Line 20">
              <a:extLst>
                <a:ext uri="{FF2B5EF4-FFF2-40B4-BE49-F238E27FC236}">
                  <a16:creationId xmlns:a16="http://schemas.microsoft.com/office/drawing/2014/main" id="{F0F0116F-6A4C-420E-AFCE-B3B39AE85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733" name="Line 21">
              <a:extLst>
                <a:ext uri="{FF2B5EF4-FFF2-40B4-BE49-F238E27FC236}">
                  <a16:creationId xmlns:a16="http://schemas.microsoft.com/office/drawing/2014/main" id="{C644A365-5951-417E-8092-F317C5D6E9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3734" name="Text Box 22">
            <a:extLst>
              <a:ext uri="{FF2B5EF4-FFF2-40B4-BE49-F238E27FC236}">
                <a16:creationId xmlns:a16="http://schemas.microsoft.com/office/drawing/2014/main" id="{E959085D-7D5F-48F2-B822-E406A9631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>
            <a:extLst>
              <a:ext uri="{FF2B5EF4-FFF2-40B4-BE49-F238E27FC236}">
                <a16:creationId xmlns:a16="http://schemas.microsoft.com/office/drawing/2014/main" id="{054748BB-6E7E-453D-9FE0-AFA05CCE97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Animated Example</a:t>
            </a:r>
          </a:p>
        </p:txBody>
      </p:sp>
      <p:sp>
        <p:nvSpPr>
          <p:cNvPr id="244739" name="Text Box 3">
            <a:extLst>
              <a:ext uri="{FF2B5EF4-FFF2-40B4-BE49-F238E27FC236}">
                <a16:creationId xmlns:a16="http://schemas.microsoft.com/office/drawing/2014/main" id="{16DA2A63-1CDD-4C52-AA85-DC9C50AF30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44740" name="Text Box 4">
            <a:extLst>
              <a:ext uri="{FF2B5EF4-FFF2-40B4-BE49-F238E27FC236}">
                <a16:creationId xmlns:a16="http://schemas.microsoft.com/office/drawing/2014/main" id="{5FAD4210-1585-4CC4-98F2-88538EC021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44741" name="Text Box 5">
            <a:extLst>
              <a:ext uri="{FF2B5EF4-FFF2-40B4-BE49-F238E27FC236}">
                <a16:creationId xmlns:a16="http://schemas.microsoft.com/office/drawing/2014/main" id="{2E73C171-C072-4F7A-86CA-E0502CD29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44742" name="Text Box 6">
            <a:extLst>
              <a:ext uri="{FF2B5EF4-FFF2-40B4-BE49-F238E27FC236}">
                <a16:creationId xmlns:a16="http://schemas.microsoft.com/office/drawing/2014/main" id="{F9B5E95D-B0AA-463C-9E8D-7C5B46E6D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44743" name="Text Box 7">
            <a:extLst>
              <a:ext uri="{FF2B5EF4-FFF2-40B4-BE49-F238E27FC236}">
                <a16:creationId xmlns:a16="http://schemas.microsoft.com/office/drawing/2014/main" id="{4CA0E791-1F5A-4D5A-9825-961190E8D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44744" name="Text Box 8">
            <a:extLst>
              <a:ext uri="{FF2B5EF4-FFF2-40B4-BE49-F238E27FC236}">
                <a16:creationId xmlns:a16="http://schemas.microsoft.com/office/drawing/2014/main" id="{1FBF5B2E-A269-44EB-BC84-2162A5E67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44745" name="Text Box 9">
            <a:extLst>
              <a:ext uri="{FF2B5EF4-FFF2-40B4-BE49-F238E27FC236}">
                <a16:creationId xmlns:a16="http://schemas.microsoft.com/office/drawing/2014/main" id="{F9B3D1B3-EC59-463D-B72A-A4B214CE0A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44746" name="Text Box 10">
            <a:extLst>
              <a:ext uri="{FF2B5EF4-FFF2-40B4-BE49-F238E27FC236}">
                <a16:creationId xmlns:a16="http://schemas.microsoft.com/office/drawing/2014/main" id="{90EF0E1B-07D8-4963-A0DD-B34499F66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44747" name="Text Box 11">
            <a:extLst>
              <a:ext uri="{FF2B5EF4-FFF2-40B4-BE49-F238E27FC236}">
                <a16:creationId xmlns:a16="http://schemas.microsoft.com/office/drawing/2014/main" id="{1AACD7C3-35C6-4575-9C2F-97336B391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1     2    3     4      5    6     7     8</a:t>
            </a:r>
          </a:p>
        </p:txBody>
      </p:sp>
      <p:grpSp>
        <p:nvGrpSpPr>
          <p:cNvPr id="244754" name="Group 18">
            <a:extLst>
              <a:ext uri="{FF2B5EF4-FFF2-40B4-BE49-F238E27FC236}">
                <a16:creationId xmlns:a16="http://schemas.microsoft.com/office/drawing/2014/main" id="{55C50203-6293-45E1-9CED-72460BC9CBA2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4492625" y="4138613"/>
            <a:ext cx="590550" cy="446087"/>
            <a:chOff x="1760" y="2424"/>
            <a:chExt cx="372" cy="502"/>
          </a:xfrm>
        </p:grpSpPr>
        <p:sp>
          <p:nvSpPr>
            <p:cNvPr id="244755" name="Line 19">
              <a:extLst>
                <a:ext uri="{FF2B5EF4-FFF2-40B4-BE49-F238E27FC236}">
                  <a16:creationId xmlns:a16="http://schemas.microsoft.com/office/drawing/2014/main" id="{B552E176-224A-4147-B809-195F481103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4756" name="Line 20">
              <a:extLst>
                <a:ext uri="{FF2B5EF4-FFF2-40B4-BE49-F238E27FC236}">
                  <a16:creationId xmlns:a16="http://schemas.microsoft.com/office/drawing/2014/main" id="{8CB0F25B-AEA2-4EF9-BCC3-7034519667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4757" name="Line 21">
              <a:extLst>
                <a:ext uri="{FF2B5EF4-FFF2-40B4-BE49-F238E27FC236}">
                  <a16:creationId xmlns:a16="http://schemas.microsoft.com/office/drawing/2014/main" id="{3A3A90E2-57E4-4C9E-B127-80405333C8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4758" name="Text Box 22">
            <a:extLst>
              <a:ext uri="{FF2B5EF4-FFF2-40B4-BE49-F238E27FC236}">
                <a16:creationId xmlns:a16="http://schemas.microsoft.com/office/drawing/2014/main" id="{AD4BC05A-A32E-4401-8887-BDE11EC1E4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>
            <a:extLst>
              <a:ext uri="{FF2B5EF4-FFF2-40B4-BE49-F238E27FC236}">
                <a16:creationId xmlns:a16="http://schemas.microsoft.com/office/drawing/2014/main" id="{F766FB71-1C74-4F42-BB8A-16B67796FE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Animated Example</a:t>
            </a:r>
          </a:p>
        </p:txBody>
      </p:sp>
      <p:sp>
        <p:nvSpPr>
          <p:cNvPr id="245763" name="Text Box 3">
            <a:extLst>
              <a:ext uri="{FF2B5EF4-FFF2-40B4-BE49-F238E27FC236}">
                <a16:creationId xmlns:a16="http://schemas.microsoft.com/office/drawing/2014/main" id="{75D3830A-A56C-4851-B460-1B8317627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45764" name="Text Box 4">
            <a:extLst>
              <a:ext uri="{FF2B5EF4-FFF2-40B4-BE49-F238E27FC236}">
                <a16:creationId xmlns:a16="http://schemas.microsoft.com/office/drawing/2014/main" id="{4ACE8945-0F1B-49BA-A672-5EB7F3857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45765" name="Text Box 5">
            <a:extLst>
              <a:ext uri="{FF2B5EF4-FFF2-40B4-BE49-F238E27FC236}">
                <a16:creationId xmlns:a16="http://schemas.microsoft.com/office/drawing/2014/main" id="{EA9338F1-F411-45EF-91F5-C8320DD7EF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45766" name="Text Box 6">
            <a:extLst>
              <a:ext uri="{FF2B5EF4-FFF2-40B4-BE49-F238E27FC236}">
                <a16:creationId xmlns:a16="http://schemas.microsoft.com/office/drawing/2014/main" id="{B7E82F47-DF22-4980-AF58-61C89FBEB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45767" name="Text Box 7">
            <a:extLst>
              <a:ext uri="{FF2B5EF4-FFF2-40B4-BE49-F238E27FC236}">
                <a16:creationId xmlns:a16="http://schemas.microsoft.com/office/drawing/2014/main" id="{58B70C5A-ECE9-4F46-8F06-F63118A4D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45768" name="Text Box 8">
            <a:extLst>
              <a:ext uri="{FF2B5EF4-FFF2-40B4-BE49-F238E27FC236}">
                <a16:creationId xmlns:a16="http://schemas.microsoft.com/office/drawing/2014/main" id="{D77B8A74-403B-47EF-9C4C-6BFA6D4BDD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45769" name="Text Box 9">
            <a:extLst>
              <a:ext uri="{FF2B5EF4-FFF2-40B4-BE49-F238E27FC236}">
                <a16:creationId xmlns:a16="http://schemas.microsoft.com/office/drawing/2014/main" id="{CB775498-1904-4343-9924-C8FB24DFD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45770" name="Text Box 10">
            <a:extLst>
              <a:ext uri="{FF2B5EF4-FFF2-40B4-BE49-F238E27FC236}">
                <a16:creationId xmlns:a16="http://schemas.microsoft.com/office/drawing/2014/main" id="{5C910D8B-14C4-4AA9-8626-5E2AB28BBD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45771" name="Text Box 11">
            <a:extLst>
              <a:ext uri="{FF2B5EF4-FFF2-40B4-BE49-F238E27FC236}">
                <a16:creationId xmlns:a16="http://schemas.microsoft.com/office/drawing/2014/main" id="{1C411C48-6A0D-4808-9E34-2E127C23A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1     2    3     4      5    6     7     8</a:t>
            </a:r>
          </a:p>
        </p:txBody>
      </p:sp>
      <p:grpSp>
        <p:nvGrpSpPr>
          <p:cNvPr id="245778" name="Group 18">
            <a:extLst>
              <a:ext uri="{FF2B5EF4-FFF2-40B4-BE49-F238E27FC236}">
                <a16:creationId xmlns:a16="http://schemas.microsoft.com/office/drawing/2014/main" id="{4FD4821C-68EE-4F82-9D41-9350E03052ED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5080000" y="4138613"/>
            <a:ext cx="590550" cy="446087"/>
            <a:chOff x="1760" y="2424"/>
            <a:chExt cx="372" cy="502"/>
          </a:xfrm>
        </p:grpSpPr>
        <p:sp>
          <p:nvSpPr>
            <p:cNvPr id="245779" name="Line 19">
              <a:extLst>
                <a:ext uri="{FF2B5EF4-FFF2-40B4-BE49-F238E27FC236}">
                  <a16:creationId xmlns:a16="http://schemas.microsoft.com/office/drawing/2014/main" id="{ABEF2E1B-5C10-4831-B98A-BFBD2A3770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780" name="Line 20">
              <a:extLst>
                <a:ext uri="{FF2B5EF4-FFF2-40B4-BE49-F238E27FC236}">
                  <a16:creationId xmlns:a16="http://schemas.microsoft.com/office/drawing/2014/main" id="{3443F1E6-3F21-439E-9C49-73EA094786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781" name="Line 21">
              <a:extLst>
                <a:ext uri="{FF2B5EF4-FFF2-40B4-BE49-F238E27FC236}">
                  <a16:creationId xmlns:a16="http://schemas.microsoft.com/office/drawing/2014/main" id="{37D4F642-4D98-44D8-B84F-C89FB639C7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1E23C6-AA2C-513F-0C67-5AB5B7EA6256}"/>
              </a:ext>
            </a:extLst>
          </p:cNvPr>
          <p:cNvSpPr txBox="1"/>
          <p:nvPr/>
        </p:nvSpPr>
        <p:spPr>
          <a:xfrm>
            <a:off x="489857" y="1417865"/>
            <a:ext cx="7696200" cy="45162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US" b="1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Initializations and Inputs</a:t>
            </a: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int </a:t>
            </a:r>
            <a:r>
              <a:rPr lang="en-US" dirty="0" err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soa</a:t>
            </a: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int </a:t>
            </a:r>
            <a:r>
              <a:rPr lang="en-US" dirty="0" err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 ].</a:t>
            </a:r>
          </a:p>
          <a:p>
            <a:pPr algn="just">
              <a:lnSpc>
                <a:spcPct val="107000"/>
              </a:lnSpc>
            </a:pPr>
            <a:r>
              <a:rPr lang="en-US" b="1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Process:</a:t>
            </a:r>
          </a:p>
          <a:p>
            <a:pPr algn="just">
              <a:lnSpc>
                <a:spcPct val="107000"/>
              </a:lnSpc>
            </a:pP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Value of Staring index (</a:t>
            </a:r>
            <a:r>
              <a:rPr lang="en-US" dirty="0" err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starting_index</a:t>
            </a: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will be 1.</a:t>
            </a:r>
          </a:p>
          <a:p>
            <a:pPr marL="34290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will consider the element in </a:t>
            </a:r>
            <a:r>
              <a:rPr lang="en-US" dirty="0" err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starting_index</a:t>
            </a: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as the </a:t>
            </a:r>
            <a:r>
              <a:rPr lang="en-US" dirty="0" err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element_on_hand</a:t>
            </a: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Value of Current index (</a:t>
            </a:r>
            <a:r>
              <a:rPr lang="en-US" dirty="0" err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current_index</a:t>
            </a: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will be </a:t>
            </a:r>
            <a:r>
              <a:rPr lang="en-US" dirty="0" err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starting_index</a:t>
            </a: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1.</a:t>
            </a:r>
          </a:p>
          <a:p>
            <a:pPr marL="34290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If, </a:t>
            </a:r>
            <a:r>
              <a:rPr lang="en-US" dirty="0" err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current_index</a:t>
            </a: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&gt;= 0 and the element in </a:t>
            </a:r>
            <a:r>
              <a:rPr lang="en-US" dirty="0" err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current_index</a:t>
            </a: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greater than </a:t>
            </a:r>
            <a:r>
              <a:rPr lang="en-US" dirty="0" err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element_on_hand</a:t>
            </a: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do (a) (b) (5), else go to (6).</a:t>
            </a:r>
          </a:p>
          <a:p>
            <a:pPr marL="800100" lvl="1" indent="-342900" algn="just">
              <a:lnSpc>
                <a:spcPct val="107000"/>
              </a:lnSpc>
              <a:buFont typeface="+mj-lt"/>
              <a:buAutoNum type="alphaLcPeriod"/>
            </a:pP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element of current_index+1 index will be the element in </a:t>
            </a:r>
            <a:r>
              <a:rPr lang="en-US" dirty="0" err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current_index</a:t>
            </a: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 algn="just">
              <a:lnSpc>
                <a:spcPct val="107000"/>
              </a:lnSpc>
              <a:buFont typeface="+mj-lt"/>
              <a:buAutoNum type="alphaLcPeriod"/>
            </a:pP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Decrease the value of </a:t>
            </a:r>
            <a:r>
              <a:rPr lang="en-US" dirty="0" err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current_index</a:t>
            </a: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by 1.</a:t>
            </a:r>
          </a:p>
          <a:p>
            <a:pPr marL="34290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Repeat (4).</a:t>
            </a:r>
          </a:p>
          <a:p>
            <a:pPr marL="34290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element in current_index+1 index will be the </a:t>
            </a:r>
            <a:r>
              <a:rPr lang="en-US" dirty="0" err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element_on_hand</a:t>
            </a: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Increase the value of </a:t>
            </a:r>
            <a:r>
              <a:rPr lang="en-US" dirty="0" err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starting_index</a:t>
            </a: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repeat (2) (3) (4) (5) (6) till </a:t>
            </a:r>
            <a:r>
              <a:rPr lang="en-US" dirty="0" err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starting_index</a:t>
            </a: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soa</a:t>
            </a: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FB338ED-8F77-247D-96B7-1D1ACEB1E731}"/>
              </a:ext>
            </a:extLst>
          </p:cNvPr>
          <p:cNvSpPr txBox="1">
            <a:spLocks/>
          </p:cNvSpPr>
          <p:nvPr/>
        </p:nvSpPr>
        <p:spPr>
          <a:xfrm>
            <a:off x="335494" y="534210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Insertion Sort [Pseudocode]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5419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>
            <a:extLst>
              <a:ext uri="{FF2B5EF4-FFF2-40B4-BE49-F238E27FC236}">
                <a16:creationId xmlns:a16="http://schemas.microsoft.com/office/drawing/2014/main" id="{BC723BB7-5D6A-4A7C-84C4-46634D0E8B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Animated Example</a:t>
            </a:r>
          </a:p>
        </p:txBody>
      </p:sp>
      <p:sp>
        <p:nvSpPr>
          <p:cNvPr id="246787" name="Text Box 3">
            <a:extLst>
              <a:ext uri="{FF2B5EF4-FFF2-40B4-BE49-F238E27FC236}">
                <a16:creationId xmlns:a16="http://schemas.microsoft.com/office/drawing/2014/main" id="{3B36FBFF-04E2-41E2-9AA3-248DC3F73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46788" name="Text Box 4">
            <a:extLst>
              <a:ext uri="{FF2B5EF4-FFF2-40B4-BE49-F238E27FC236}">
                <a16:creationId xmlns:a16="http://schemas.microsoft.com/office/drawing/2014/main" id="{EA5ACDC6-39B1-4CA2-ACDF-90B714D08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46789" name="Text Box 5">
            <a:extLst>
              <a:ext uri="{FF2B5EF4-FFF2-40B4-BE49-F238E27FC236}">
                <a16:creationId xmlns:a16="http://schemas.microsoft.com/office/drawing/2014/main" id="{1D254F9C-EEC9-4896-A79A-E1E9826E5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46790" name="Text Box 6">
            <a:extLst>
              <a:ext uri="{FF2B5EF4-FFF2-40B4-BE49-F238E27FC236}">
                <a16:creationId xmlns:a16="http://schemas.microsoft.com/office/drawing/2014/main" id="{E8417764-09E7-4676-84DF-F75AE9407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46791" name="Text Box 7">
            <a:extLst>
              <a:ext uri="{FF2B5EF4-FFF2-40B4-BE49-F238E27FC236}">
                <a16:creationId xmlns:a16="http://schemas.microsoft.com/office/drawing/2014/main" id="{8636D612-7EEB-4422-B391-DFC3B4B00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46792" name="Text Box 8">
            <a:extLst>
              <a:ext uri="{FF2B5EF4-FFF2-40B4-BE49-F238E27FC236}">
                <a16:creationId xmlns:a16="http://schemas.microsoft.com/office/drawing/2014/main" id="{B3286E5C-AD0D-4CF8-A5F2-83E2546B77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46793" name="Text Box 9">
            <a:extLst>
              <a:ext uri="{FF2B5EF4-FFF2-40B4-BE49-F238E27FC236}">
                <a16:creationId xmlns:a16="http://schemas.microsoft.com/office/drawing/2014/main" id="{FD9A218B-5BAB-471E-8880-38522B42F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46794" name="Text Box 10">
            <a:extLst>
              <a:ext uri="{FF2B5EF4-FFF2-40B4-BE49-F238E27FC236}">
                <a16:creationId xmlns:a16="http://schemas.microsoft.com/office/drawing/2014/main" id="{0D897503-7005-4AFD-B5BA-86EDF3CE3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46795" name="Text Box 11">
            <a:extLst>
              <a:ext uri="{FF2B5EF4-FFF2-40B4-BE49-F238E27FC236}">
                <a16:creationId xmlns:a16="http://schemas.microsoft.com/office/drawing/2014/main" id="{E503D7E7-CB83-4AF6-A0B0-13B2C4FFA3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1     2    3     4      5    6     7     8</a:t>
            </a:r>
          </a:p>
        </p:txBody>
      </p:sp>
      <p:grpSp>
        <p:nvGrpSpPr>
          <p:cNvPr id="246802" name="Group 18">
            <a:extLst>
              <a:ext uri="{FF2B5EF4-FFF2-40B4-BE49-F238E27FC236}">
                <a16:creationId xmlns:a16="http://schemas.microsoft.com/office/drawing/2014/main" id="{1EB36189-1CFA-44FB-8942-C7BC93DB577E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5080000" y="4138613"/>
            <a:ext cx="590550" cy="446087"/>
            <a:chOff x="1760" y="2424"/>
            <a:chExt cx="372" cy="502"/>
          </a:xfrm>
        </p:grpSpPr>
        <p:sp>
          <p:nvSpPr>
            <p:cNvPr id="246803" name="Line 19">
              <a:extLst>
                <a:ext uri="{FF2B5EF4-FFF2-40B4-BE49-F238E27FC236}">
                  <a16:creationId xmlns:a16="http://schemas.microsoft.com/office/drawing/2014/main" id="{556B53D9-E522-4009-91ED-F9BC927E36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804" name="Line 20">
              <a:extLst>
                <a:ext uri="{FF2B5EF4-FFF2-40B4-BE49-F238E27FC236}">
                  <a16:creationId xmlns:a16="http://schemas.microsoft.com/office/drawing/2014/main" id="{B19A19C8-7F21-401C-8A11-72AC09B284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805" name="Line 21">
              <a:extLst>
                <a:ext uri="{FF2B5EF4-FFF2-40B4-BE49-F238E27FC236}">
                  <a16:creationId xmlns:a16="http://schemas.microsoft.com/office/drawing/2014/main" id="{42804AF3-00A4-4E28-90AC-31F3F2564C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6806" name="Text Box 22">
            <a:extLst>
              <a:ext uri="{FF2B5EF4-FFF2-40B4-BE49-F238E27FC236}">
                <a16:creationId xmlns:a16="http://schemas.microsoft.com/office/drawing/2014/main" id="{40D17210-A4CC-4AEF-A8C5-673E44CE1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5688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>
            <a:extLst>
              <a:ext uri="{FF2B5EF4-FFF2-40B4-BE49-F238E27FC236}">
                <a16:creationId xmlns:a16="http://schemas.microsoft.com/office/drawing/2014/main" id="{A9BA23A4-C61E-4AAE-A337-0377FB2C25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Animated Example</a:t>
            </a:r>
          </a:p>
        </p:txBody>
      </p:sp>
      <p:sp>
        <p:nvSpPr>
          <p:cNvPr id="247811" name="Text Box 3">
            <a:extLst>
              <a:ext uri="{FF2B5EF4-FFF2-40B4-BE49-F238E27FC236}">
                <a16:creationId xmlns:a16="http://schemas.microsoft.com/office/drawing/2014/main" id="{4200CEFE-A306-4489-BAB2-BB40B2E4F6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47812" name="Text Box 4">
            <a:extLst>
              <a:ext uri="{FF2B5EF4-FFF2-40B4-BE49-F238E27FC236}">
                <a16:creationId xmlns:a16="http://schemas.microsoft.com/office/drawing/2014/main" id="{8DBB16DB-BCE5-4F37-A765-014444CC5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47813" name="Text Box 5">
            <a:extLst>
              <a:ext uri="{FF2B5EF4-FFF2-40B4-BE49-F238E27FC236}">
                <a16:creationId xmlns:a16="http://schemas.microsoft.com/office/drawing/2014/main" id="{5E1A2EC5-EA1D-4A2D-9FFB-D4151F228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47814" name="Text Box 6">
            <a:extLst>
              <a:ext uri="{FF2B5EF4-FFF2-40B4-BE49-F238E27FC236}">
                <a16:creationId xmlns:a16="http://schemas.microsoft.com/office/drawing/2014/main" id="{5A8B7D77-4C8A-4B0A-8567-D087BD716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47815" name="Text Box 7">
            <a:extLst>
              <a:ext uri="{FF2B5EF4-FFF2-40B4-BE49-F238E27FC236}">
                <a16:creationId xmlns:a16="http://schemas.microsoft.com/office/drawing/2014/main" id="{D8F0C4D5-B67B-4A09-BCF5-8660E0EB4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47816" name="Text Box 8">
            <a:extLst>
              <a:ext uri="{FF2B5EF4-FFF2-40B4-BE49-F238E27FC236}">
                <a16:creationId xmlns:a16="http://schemas.microsoft.com/office/drawing/2014/main" id="{013AB426-ACC3-45DB-A309-FDA4EAEEE6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47817" name="Text Box 9">
            <a:extLst>
              <a:ext uri="{FF2B5EF4-FFF2-40B4-BE49-F238E27FC236}">
                <a16:creationId xmlns:a16="http://schemas.microsoft.com/office/drawing/2014/main" id="{7737EB02-6690-4299-B97F-FF825C5A33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47818" name="Text Box 10">
            <a:extLst>
              <a:ext uri="{FF2B5EF4-FFF2-40B4-BE49-F238E27FC236}">
                <a16:creationId xmlns:a16="http://schemas.microsoft.com/office/drawing/2014/main" id="{51C737DE-39EB-411B-8B6A-65ACA3775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47819" name="Text Box 11">
            <a:extLst>
              <a:ext uri="{FF2B5EF4-FFF2-40B4-BE49-F238E27FC236}">
                <a16:creationId xmlns:a16="http://schemas.microsoft.com/office/drawing/2014/main" id="{E4C7E303-5475-468C-B391-6E13F64E2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1     2    3     4      5    6     7     8</a:t>
            </a:r>
          </a:p>
        </p:txBody>
      </p:sp>
      <p:grpSp>
        <p:nvGrpSpPr>
          <p:cNvPr id="247826" name="Group 18">
            <a:extLst>
              <a:ext uri="{FF2B5EF4-FFF2-40B4-BE49-F238E27FC236}">
                <a16:creationId xmlns:a16="http://schemas.microsoft.com/office/drawing/2014/main" id="{4A6C5CBD-6C78-446E-A60B-6A43AC57DB5B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5080000" y="4138613"/>
            <a:ext cx="590550" cy="446087"/>
            <a:chOff x="1760" y="2424"/>
            <a:chExt cx="372" cy="502"/>
          </a:xfrm>
        </p:grpSpPr>
        <p:sp>
          <p:nvSpPr>
            <p:cNvPr id="247827" name="Line 19">
              <a:extLst>
                <a:ext uri="{FF2B5EF4-FFF2-40B4-BE49-F238E27FC236}">
                  <a16:creationId xmlns:a16="http://schemas.microsoft.com/office/drawing/2014/main" id="{0BAACCAF-18AA-414D-AD4E-2D1FB96A21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828" name="Line 20">
              <a:extLst>
                <a:ext uri="{FF2B5EF4-FFF2-40B4-BE49-F238E27FC236}">
                  <a16:creationId xmlns:a16="http://schemas.microsoft.com/office/drawing/2014/main" id="{C5890777-72E3-4A1C-9FEE-D1DFD19966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829" name="Line 21">
              <a:extLst>
                <a:ext uri="{FF2B5EF4-FFF2-40B4-BE49-F238E27FC236}">
                  <a16:creationId xmlns:a16="http://schemas.microsoft.com/office/drawing/2014/main" id="{27BCC2C0-DA64-480E-89B2-0DD0BCC084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7830" name="Text Box 22">
            <a:extLst>
              <a:ext uri="{FF2B5EF4-FFF2-40B4-BE49-F238E27FC236}">
                <a16:creationId xmlns:a16="http://schemas.microsoft.com/office/drawing/2014/main" id="{22B71F25-EE9D-417D-AF67-F7BD3BAD72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5688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>
            <a:extLst>
              <a:ext uri="{FF2B5EF4-FFF2-40B4-BE49-F238E27FC236}">
                <a16:creationId xmlns:a16="http://schemas.microsoft.com/office/drawing/2014/main" id="{32A26806-D9FD-4552-B8EF-962253E3B2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Animated Example</a:t>
            </a:r>
          </a:p>
        </p:txBody>
      </p:sp>
      <p:sp>
        <p:nvSpPr>
          <p:cNvPr id="248835" name="Text Box 3">
            <a:extLst>
              <a:ext uri="{FF2B5EF4-FFF2-40B4-BE49-F238E27FC236}">
                <a16:creationId xmlns:a16="http://schemas.microsoft.com/office/drawing/2014/main" id="{2C059C00-0EA1-4684-BDE8-74E2C13F4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48836" name="Text Box 4">
            <a:extLst>
              <a:ext uri="{FF2B5EF4-FFF2-40B4-BE49-F238E27FC236}">
                <a16:creationId xmlns:a16="http://schemas.microsoft.com/office/drawing/2014/main" id="{64295CE8-C45A-4C13-A308-6DBD59ABB7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48837" name="Text Box 5">
            <a:extLst>
              <a:ext uri="{FF2B5EF4-FFF2-40B4-BE49-F238E27FC236}">
                <a16:creationId xmlns:a16="http://schemas.microsoft.com/office/drawing/2014/main" id="{FAE2D88C-C9A6-4ABD-9562-A0AE4BC9E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48838" name="Text Box 6">
            <a:extLst>
              <a:ext uri="{FF2B5EF4-FFF2-40B4-BE49-F238E27FC236}">
                <a16:creationId xmlns:a16="http://schemas.microsoft.com/office/drawing/2014/main" id="{9E03BC2C-57B3-4E20-9745-A6ABAD4F6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48839" name="Text Box 7">
            <a:extLst>
              <a:ext uri="{FF2B5EF4-FFF2-40B4-BE49-F238E27FC236}">
                <a16:creationId xmlns:a16="http://schemas.microsoft.com/office/drawing/2014/main" id="{FB346BF3-3FA7-4F35-AB97-0FCAE65C8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48840" name="Text Box 8">
            <a:extLst>
              <a:ext uri="{FF2B5EF4-FFF2-40B4-BE49-F238E27FC236}">
                <a16:creationId xmlns:a16="http://schemas.microsoft.com/office/drawing/2014/main" id="{F965B021-74D5-47C2-92B1-ECD28CC2D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48841" name="Text Box 9">
            <a:extLst>
              <a:ext uri="{FF2B5EF4-FFF2-40B4-BE49-F238E27FC236}">
                <a16:creationId xmlns:a16="http://schemas.microsoft.com/office/drawing/2014/main" id="{B8489D14-E4F8-426A-8074-FAFBB743AC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48842" name="Text Box 10">
            <a:extLst>
              <a:ext uri="{FF2B5EF4-FFF2-40B4-BE49-F238E27FC236}">
                <a16:creationId xmlns:a16="http://schemas.microsoft.com/office/drawing/2014/main" id="{7117DE72-1B5D-492A-B37D-C06F0E238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48843" name="Text Box 11">
            <a:extLst>
              <a:ext uri="{FF2B5EF4-FFF2-40B4-BE49-F238E27FC236}">
                <a16:creationId xmlns:a16="http://schemas.microsoft.com/office/drawing/2014/main" id="{83AA82D2-3245-4B8E-9812-66F6EC988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1     2    3     4      5    6     7     8</a:t>
            </a:r>
          </a:p>
        </p:txBody>
      </p:sp>
      <p:grpSp>
        <p:nvGrpSpPr>
          <p:cNvPr id="248850" name="Group 18">
            <a:extLst>
              <a:ext uri="{FF2B5EF4-FFF2-40B4-BE49-F238E27FC236}">
                <a16:creationId xmlns:a16="http://schemas.microsoft.com/office/drawing/2014/main" id="{35E3C524-5CB1-4DBE-9C5F-570CF2AF7ABD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5670550" y="4138613"/>
            <a:ext cx="590550" cy="446087"/>
            <a:chOff x="1760" y="2424"/>
            <a:chExt cx="372" cy="502"/>
          </a:xfrm>
        </p:grpSpPr>
        <p:sp>
          <p:nvSpPr>
            <p:cNvPr id="248851" name="Line 19">
              <a:extLst>
                <a:ext uri="{FF2B5EF4-FFF2-40B4-BE49-F238E27FC236}">
                  <a16:creationId xmlns:a16="http://schemas.microsoft.com/office/drawing/2014/main" id="{DF2F57F3-BE63-4AAF-A7DE-8EF1394646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852" name="Line 20">
              <a:extLst>
                <a:ext uri="{FF2B5EF4-FFF2-40B4-BE49-F238E27FC236}">
                  <a16:creationId xmlns:a16="http://schemas.microsoft.com/office/drawing/2014/main" id="{4F3448B6-CBC3-4C36-B8E9-2529350522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853" name="Line 21">
              <a:extLst>
                <a:ext uri="{FF2B5EF4-FFF2-40B4-BE49-F238E27FC236}">
                  <a16:creationId xmlns:a16="http://schemas.microsoft.com/office/drawing/2014/main" id="{10076AE3-FFA5-44D5-AACB-880A765AFF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>
            <a:extLst>
              <a:ext uri="{FF2B5EF4-FFF2-40B4-BE49-F238E27FC236}">
                <a16:creationId xmlns:a16="http://schemas.microsoft.com/office/drawing/2014/main" id="{7FE738A9-9352-45FB-B332-45CD05F625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Animated Example</a:t>
            </a:r>
          </a:p>
        </p:txBody>
      </p:sp>
      <p:sp>
        <p:nvSpPr>
          <p:cNvPr id="249859" name="Text Box 3">
            <a:extLst>
              <a:ext uri="{FF2B5EF4-FFF2-40B4-BE49-F238E27FC236}">
                <a16:creationId xmlns:a16="http://schemas.microsoft.com/office/drawing/2014/main" id="{837FC558-9018-44F4-B5AC-42C8FB179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49860" name="Text Box 4">
            <a:extLst>
              <a:ext uri="{FF2B5EF4-FFF2-40B4-BE49-F238E27FC236}">
                <a16:creationId xmlns:a16="http://schemas.microsoft.com/office/drawing/2014/main" id="{9E3C9EC8-736E-4759-966E-52DD82CAE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49861" name="Text Box 5">
            <a:extLst>
              <a:ext uri="{FF2B5EF4-FFF2-40B4-BE49-F238E27FC236}">
                <a16:creationId xmlns:a16="http://schemas.microsoft.com/office/drawing/2014/main" id="{2260BBEF-3847-49B4-B267-DF54DBEA6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49862" name="Text Box 6">
            <a:extLst>
              <a:ext uri="{FF2B5EF4-FFF2-40B4-BE49-F238E27FC236}">
                <a16:creationId xmlns:a16="http://schemas.microsoft.com/office/drawing/2014/main" id="{B87F135B-1714-4DFF-9868-8037B1C79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49863" name="Text Box 7">
            <a:extLst>
              <a:ext uri="{FF2B5EF4-FFF2-40B4-BE49-F238E27FC236}">
                <a16:creationId xmlns:a16="http://schemas.microsoft.com/office/drawing/2014/main" id="{14F22FEC-19D6-46D4-A732-DFBFE720A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49864" name="Text Box 8">
            <a:extLst>
              <a:ext uri="{FF2B5EF4-FFF2-40B4-BE49-F238E27FC236}">
                <a16:creationId xmlns:a16="http://schemas.microsoft.com/office/drawing/2014/main" id="{096364E3-0AD4-4E1A-9CD4-AE98F41A9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49865" name="Text Box 9">
            <a:extLst>
              <a:ext uri="{FF2B5EF4-FFF2-40B4-BE49-F238E27FC236}">
                <a16:creationId xmlns:a16="http://schemas.microsoft.com/office/drawing/2014/main" id="{3728169F-1F62-4A1E-8C40-E37BF9D71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49866" name="Text Box 10">
            <a:extLst>
              <a:ext uri="{FF2B5EF4-FFF2-40B4-BE49-F238E27FC236}">
                <a16:creationId xmlns:a16="http://schemas.microsoft.com/office/drawing/2014/main" id="{5167CE55-9E06-4A5E-A88D-1CD69027F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49867" name="Text Box 11">
            <a:extLst>
              <a:ext uri="{FF2B5EF4-FFF2-40B4-BE49-F238E27FC236}">
                <a16:creationId xmlns:a16="http://schemas.microsoft.com/office/drawing/2014/main" id="{40B7BA90-BD5F-45D1-8884-6BF502A27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1     2    3     4      5    6     7     8</a:t>
            </a:r>
          </a:p>
        </p:txBody>
      </p:sp>
      <p:grpSp>
        <p:nvGrpSpPr>
          <p:cNvPr id="249874" name="Group 18">
            <a:extLst>
              <a:ext uri="{FF2B5EF4-FFF2-40B4-BE49-F238E27FC236}">
                <a16:creationId xmlns:a16="http://schemas.microsoft.com/office/drawing/2014/main" id="{39F69B55-5D8A-4EA8-9397-9D8C054E6E68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5670550" y="4138613"/>
            <a:ext cx="590550" cy="446087"/>
            <a:chOff x="1760" y="2424"/>
            <a:chExt cx="372" cy="502"/>
          </a:xfrm>
        </p:grpSpPr>
        <p:sp>
          <p:nvSpPr>
            <p:cNvPr id="249875" name="Line 19">
              <a:extLst>
                <a:ext uri="{FF2B5EF4-FFF2-40B4-BE49-F238E27FC236}">
                  <a16:creationId xmlns:a16="http://schemas.microsoft.com/office/drawing/2014/main" id="{98C4EB72-3FF7-4F7C-960F-E4CD20E87D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76" name="Line 20">
              <a:extLst>
                <a:ext uri="{FF2B5EF4-FFF2-40B4-BE49-F238E27FC236}">
                  <a16:creationId xmlns:a16="http://schemas.microsoft.com/office/drawing/2014/main" id="{852A31BE-08B6-46FB-A5D7-B4C16FFCC4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77" name="Line 21">
              <a:extLst>
                <a:ext uri="{FF2B5EF4-FFF2-40B4-BE49-F238E27FC236}">
                  <a16:creationId xmlns:a16="http://schemas.microsoft.com/office/drawing/2014/main" id="{3A43C66E-F965-468B-932D-D2D97C63D1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9878" name="Text Box 22">
            <a:extLst>
              <a:ext uri="{FF2B5EF4-FFF2-40B4-BE49-F238E27FC236}">
                <a16:creationId xmlns:a16="http://schemas.microsoft.com/office/drawing/2014/main" id="{438E1DA2-D590-43EC-B777-648858B633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3063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>
            <a:extLst>
              <a:ext uri="{FF2B5EF4-FFF2-40B4-BE49-F238E27FC236}">
                <a16:creationId xmlns:a16="http://schemas.microsoft.com/office/drawing/2014/main" id="{50E9BA22-5BF0-4F05-8EB0-BCC7C5CC40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Animated Example</a:t>
            </a:r>
          </a:p>
        </p:txBody>
      </p:sp>
      <p:sp>
        <p:nvSpPr>
          <p:cNvPr id="250883" name="Text Box 3">
            <a:extLst>
              <a:ext uri="{FF2B5EF4-FFF2-40B4-BE49-F238E27FC236}">
                <a16:creationId xmlns:a16="http://schemas.microsoft.com/office/drawing/2014/main" id="{4CAA77C2-CC74-4CD2-A330-E405DC0B4C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50884" name="Text Box 4">
            <a:extLst>
              <a:ext uri="{FF2B5EF4-FFF2-40B4-BE49-F238E27FC236}">
                <a16:creationId xmlns:a16="http://schemas.microsoft.com/office/drawing/2014/main" id="{EE58C6DE-A1B8-4DFD-AFE9-24946150C8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50885" name="Text Box 5">
            <a:extLst>
              <a:ext uri="{FF2B5EF4-FFF2-40B4-BE49-F238E27FC236}">
                <a16:creationId xmlns:a16="http://schemas.microsoft.com/office/drawing/2014/main" id="{B93C531A-2F9C-4B3A-9D83-BACEC4830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50886" name="Text Box 6">
            <a:extLst>
              <a:ext uri="{FF2B5EF4-FFF2-40B4-BE49-F238E27FC236}">
                <a16:creationId xmlns:a16="http://schemas.microsoft.com/office/drawing/2014/main" id="{965B2FE5-FE98-430C-BCCA-DC128D4AD0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50887" name="Text Box 7">
            <a:extLst>
              <a:ext uri="{FF2B5EF4-FFF2-40B4-BE49-F238E27FC236}">
                <a16:creationId xmlns:a16="http://schemas.microsoft.com/office/drawing/2014/main" id="{F53E942A-3F95-4869-82B7-706E780C7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50888" name="Text Box 8">
            <a:extLst>
              <a:ext uri="{FF2B5EF4-FFF2-40B4-BE49-F238E27FC236}">
                <a16:creationId xmlns:a16="http://schemas.microsoft.com/office/drawing/2014/main" id="{E175B502-785B-4AF4-805A-7054A9B9E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50889" name="Text Box 9">
            <a:extLst>
              <a:ext uri="{FF2B5EF4-FFF2-40B4-BE49-F238E27FC236}">
                <a16:creationId xmlns:a16="http://schemas.microsoft.com/office/drawing/2014/main" id="{B61D8301-A15A-426E-AF1C-4A8878F94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50890" name="Text Box 10">
            <a:extLst>
              <a:ext uri="{FF2B5EF4-FFF2-40B4-BE49-F238E27FC236}">
                <a16:creationId xmlns:a16="http://schemas.microsoft.com/office/drawing/2014/main" id="{6FC43F39-0FA1-4D4D-8FD5-94294884C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50891" name="Text Box 11">
            <a:extLst>
              <a:ext uri="{FF2B5EF4-FFF2-40B4-BE49-F238E27FC236}">
                <a16:creationId xmlns:a16="http://schemas.microsoft.com/office/drawing/2014/main" id="{A724C866-EAF7-4BFF-A802-416E1E004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1     2    3     4      5    6     7     8</a:t>
            </a:r>
          </a:p>
        </p:txBody>
      </p:sp>
      <p:grpSp>
        <p:nvGrpSpPr>
          <p:cNvPr id="250898" name="Group 18">
            <a:extLst>
              <a:ext uri="{FF2B5EF4-FFF2-40B4-BE49-F238E27FC236}">
                <a16:creationId xmlns:a16="http://schemas.microsoft.com/office/drawing/2014/main" id="{99633E4C-96D9-4F1C-BB35-F42D7879305B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5670550" y="4138613"/>
            <a:ext cx="590550" cy="446087"/>
            <a:chOff x="1760" y="2424"/>
            <a:chExt cx="372" cy="502"/>
          </a:xfrm>
        </p:grpSpPr>
        <p:sp>
          <p:nvSpPr>
            <p:cNvPr id="250899" name="Line 19">
              <a:extLst>
                <a:ext uri="{FF2B5EF4-FFF2-40B4-BE49-F238E27FC236}">
                  <a16:creationId xmlns:a16="http://schemas.microsoft.com/office/drawing/2014/main" id="{2C15E6E7-EA79-4812-8136-E88A8E9B39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900" name="Line 20">
              <a:extLst>
                <a:ext uri="{FF2B5EF4-FFF2-40B4-BE49-F238E27FC236}">
                  <a16:creationId xmlns:a16="http://schemas.microsoft.com/office/drawing/2014/main" id="{E42E2B9E-59B9-4589-A34A-26981327A1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901" name="Line 21">
              <a:extLst>
                <a:ext uri="{FF2B5EF4-FFF2-40B4-BE49-F238E27FC236}">
                  <a16:creationId xmlns:a16="http://schemas.microsoft.com/office/drawing/2014/main" id="{082A0A17-64FC-4FEA-B416-63398B328C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0902" name="Text Box 22">
            <a:extLst>
              <a:ext uri="{FF2B5EF4-FFF2-40B4-BE49-F238E27FC236}">
                <a16:creationId xmlns:a16="http://schemas.microsoft.com/office/drawing/2014/main" id="{7B12FCC5-16FE-4827-9B28-9DA33C612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3063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>
            <a:extLst>
              <a:ext uri="{FF2B5EF4-FFF2-40B4-BE49-F238E27FC236}">
                <a16:creationId xmlns:a16="http://schemas.microsoft.com/office/drawing/2014/main" id="{1852B9E3-2C12-4A77-98D1-C60BFEC6DF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After First Pass of Outer Loop</a:t>
            </a:r>
          </a:p>
        </p:txBody>
      </p:sp>
      <p:sp>
        <p:nvSpPr>
          <p:cNvPr id="251907" name="Text Box 3">
            <a:extLst>
              <a:ext uri="{FF2B5EF4-FFF2-40B4-BE49-F238E27FC236}">
                <a16:creationId xmlns:a16="http://schemas.microsoft.com/office/drawing/2014/main" id="{EF78D6E1-0A55-4926-8A1D-6B5D35270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51908" name="Text Box 4">
            <a:extLst>
              <a:ext uri="{FF2B5EF4-FFF2-40B4-BE49-F238E27FC236}">
                <a16:creationId xmlns:a16="http://schemas.microsoft.com/office/drawing/2014/main" id="{6F971D82-8788-475C-AD03-20ADF9A37F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51909" name="Text Box 5">
            <a:extLst>
              <a:ext uri="{FF2B5EF4-FFF2-40B4-BE49-F238E27FC236}">
                <a16:creationId xmlns:a16="http://schemas.microsoft.com/office/drawing/2014/main" id="{D2E2879E-5042-4781-B6F9-A835D994FA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51910" name="Text Box 6">
            <a:extLst>
              <a:ext uri="{FF2B5EF4-FFF2-40B4-BE49-F238E27FC236}">
                <a16:creationId xmlns:a16="http://schemas.microsoft.com/office/drawing/2014/main" id="{0E52817B-C1E6-4750-A340-9E9EC675D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51911" name="Text Box 7">
            <a:extLst>
              <a:ext uri="{FF2B5EF4-FFF2-40B4-BE49-F238E27FC236}">
                <a16:creationId xmlns:a16="http://schemas.microsoft.com/office/drawing/2014/main" id="{6A9BC045-1613-44B5-84AA-DA179541C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51912" name="Text Box 8">
            <a:extLst>
              <a:ext uri="{FF2B5EF4-FFF2-40B4-BE49-F238E27FC236}">
                <a16:creationId xmlns:a16="http://schemas.microsoft.com/office/drawing/2014/main" id="{784B9D8B-BA9C-4C11-BD43-0DCA43D3F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51913" name="Text Box 9">
            <a:extLst>
              <a:ext uri="{FF2B5EF4-FFF2-40B4-BE49-F238E27FC236}">
                <a16:creationId xmlns:a16="http://schemas.microsoft.com/office/drawing/2014/main" id="{0BBC0AEC-90D7-45DC-A182-E60AE256D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51914" name="Text Box 10">
            <a:extLst>
              <a:ext uri="{FF2B5EF4-FFF2-40B4-BE49-F238E27FC236}">
                <a16:creationId xmlns:a16="http://schemas.microsoft.com/office/drawing/2014/main" id="{60A819B6-FA39-4924-A594-FD608CB829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51915" name="Text Box 11">
            <a:extLst>
              <a:ext uri="{FF2B5EF4-FFF2-40B4-BE49-F238E27FC236}">
                <a16:creationId xmlns:a16="http://schemas.microsoft.com/office/drawing/2014/main" id="{E5A03DDD-79FB-4F9E-AC0F-315B33E8F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1     2    3     4      5    6     7     8</a:t>
            </a:r>
          </a:p>
        </p:txBody>
      </p:sp>
      <p:grpSp>
        <p:nvGrpSpPr>
          <p:cNvPr id="251922" name="Group 18">
            <a:extLst>
              <a:ext uri="{FF2B5EF4-FFF2-40B4-BE49-F238E27FC236}">
                <a16:creationId xmlns:a16="http://schemas.microsoft.com/office/drawing/2014/main" id="{9571AE4F-BE73-4357-87F3-10CDAE0ADCBD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6254750" y="4138613"/>
            <a:ext cx="590550" cy="446087"/>
            <a:chOff x="1760" y="2424"/>
            <a:chExt cx="372" cy="502"/>
          </a:xfrm>
        </p:grpSpPr>
        <p:sp>
          <p:nvSpPr>
            <p:cNvPr id="251923" name="Line 19">
              <a:extLst>
                <a:ext uri="{FF2B5EF4-FFF2-40B4-BE49-F238E27FC236}">
                  <a16:creationId xmlns:a16="http://schemas.microsoft.com/office/drawing/2014/main" id="{B39B3EE9-2F5C-44FF-993A-68025D1004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924" name="Line 20">
              <a:extLst>
                <a:ext uri="{FF2B5EF4-FFF2-40B4-BE49-F238E27FC236}">
                  <a16:creationId xmlns:a16="http://schemas.microsoft.com/office/drawing/2014/main" id="{E4DF1742-B6CA-46BB-B85D-B4B547A7FC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925" name="Line 21">
              <a:extLst>
                <a:ext uri="{FF2B5EF4-FFF2-40B4-BE49-F238E27FC236}">
                  <a16:creationId xmlns:a16="http://schemas.microsoft.com/office/drawing/2014/main" id="{F89C7CA7-D625-4DBA-B680-17363318C4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>
            <a:extLst>
              <a:ext uri="{FF2B5EF4-FFF2-40B4-BE49-F238E27FC236}">
                <a16:creationId xmlns:a16="http://schemas.microsoft.com/office/drawing/2014/main" id="{E71667BD-C22A-4DFA-8E24-5FE19940E6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Second “Bubble Up”</a:t>
            </a:r>
          </a:p>
        </p:txBody>
      </p:sp>
      <p:sp>
        <p:nvSpPr>
          <p:cNvPr id="252931" name="Text Box 3">
            <a:extLst>
              <a:ext uri="{FF2B5EF4-FFF2-40B4-BE49-F238E27FC236}">
                <a16:creationId xmlns:a16="http://schemas.microsoft.com/office/drawing/2014/main" id="{76069E65-F6D4-4DD6-88DB-88D05650D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52932" name="Text Box 4">
            <a:extLst>
              <a:ext uri="{FF2B5EF4-FFF2-40B4-BE49-F238E27FC236}">
                <a16:creationId xmlns:a16="http://schemas.microsoft.com/office/drawing/2014/main" id="{3FA54D4B-6812-4B4C-9357-355CC8FEE4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52933" name="Text Box 5">
            <a:extLst>
              <a:ext uri="{FF2B5EF4-FFF2-40B4-BE49-F238E27FC236}">
                <a16:creationId xmlns:a16="http://schemas.microsoft.com/office/drawing/2014/main" id="{40A7A0FD-959A-4B0A-8A98-E74212EEC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52934" name="Text Box 6">
            <a:extLst>
              <a:ext uri="{FF2B5EF4-FFF2-40B4-BE49-F238E27FC236}">
                <a16:creationId xmlns:a16="http://schemas.microsoft.com/office/drawing/2014/main" id="{73D1DC51-92F5-48CC-9132-935AB5AF2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52935" name="Text Box 7">
            <a:extLst>
              <a:ext uri="{FF2B5EF4-FFF2-40B4-BE49-F238E27FC236}">
                <a16:creationId xmlns:a16="http://schemas.microsoft.com/office/drawing/2014/main" id="{82E9AEC2-43E2-4506-9994-C239506A9B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52936" name="Text Box 8">
            <a:extLst>
              <a:ext uri="{FF2B5EF4-FFF2-40B4-BE49-F238E27FC236}">
                <a16:creationId xmlns:a16="http://schemas.microsoft.com/office/drawing/2014/main" id="{69E3A350-04EB-4090-B531-ADA5B40FBF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52937" name="Text Box 9">
            <a:extLst>
              <a:ext uri="{FF2B5EF4-FFF2-40B4-BE49-F238E27FC236}">
                <a16:creationId xmlns:a16="http://schemas.microsoft.com/office/drawing/2014/main" id="{9693F1BE-BE35-4880-9624-154D1FC5C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52938" name="Text Box 10">
            <a:extLst>
              <a:ext uri="{FF2B5EF4-FFF2-40B4-BE49-F238E27FC236}">
                <a16:creationId xmlns:a16="http://schemas.microsoft.com/office/drawing/2014/main" id="{9C68865C-DB91-40B6-9E2B-D575F0B4A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52939" name="Text Box 11">
            <a:extLst>
              <a:ext uri="{FF2B5EF4-FFF2-40B4-BE49-F238E27FC236}">
                <a16:creationId xmlns:a16="http://schemas.microsoft.com/office/drawing/2014/main" id="{4E82D670-17CC-4F10-A2C1-F1CD1CB4D8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1     2    3     4      5    6     7     8</a:t>
            </a:r>
          </a:p>
        </p:txBody>
      </p:sp>
      <p:grpSp>
        <p:nvGrpSpPr>
          <p:cNvPr id="252946" name="Group 18">
            <a:extLst>
              <a:ext uri="{FF2B5EF4-FFF2-40B4-BE49-F238E27FC236}">
                <a16:creationId xmlns:a16="http://schemas.microsoft.com/office/drawing/2014/main" id="{08C65559-3E00-47F9-9A1D-70227DE2B11E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2143125" y="4152900"/>
            <a:ext cx="590550" cy="446088"/>
            <a:chOff x="1760" y="2424"/>
            <a:chExt cx="372" cy="502"/>
          </a:xfrm>
        </p:grpSpPr>
        <p:sp>
          <p:nvSpPr>
            <p:cNvPr id="252947" name="Line 19">
              <a:extLst>
                <a:ext uri="{FF2B5EF4-FFF2-40B4-BE49-F238E27FC236}">
                  <a16:creationId xmlns:a16="http://schemas.microsoft.com/office/drawing/2014/main" id="{AC8BDA82-4BE7-4402-9F53-5F1041274B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2948" name="Line 20">
              <a:extLst>
                <a:ext uri="{FF2B5EF4-FFF2-40B4-BE49-F238E27FC236}">
                  <a16:creationId xmlns:a16="http://schemas.microsoft.com/office/drawing/2014/main" id="{1B98838A-35A7-4F50-8E54-BE0937B9FE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2949" name="Line 21">
              <a:extLst>
                <a:ext uri="{FF2B5EF4-FFF2-40B4-BE49-F238E27FC236}">
                  <a16:creationId xmlns:a16="http://schemas.microsoft.com/office/drawing/2014/main" id="{406E8C1C-A7C5-466B-A2A8-A285A75DE0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>
            <a:extLst>
              <a:ext uri="{FF2B5EF4-FFF2-40B4-BE49-F238E27FC236}">
                <a16:creationId xmlns:a16="http://schemas.microsoft.com/office/drawing/2014/main" id="{EAD0D683-0C6C-443B-815E-301D4CA2A5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Second “Bubble Up”</a:t>
            </a:r>
          </a:p>
        </p:txBody>
      </p:sp>
      <p:sp>
        <p:nvSpPr>
          <p:cNvPr id="253955" name="Text Box 3">
            <a:extLst>
              <a:ext uri="{FF2B5EF4-FFF2-40B4-BE49-F238E27FC236}">
                <a16:creationId xmlns:a16="http://schemas.microsoft.com/office/drawing/2014/main" id="{BF587793-C67B-4FAD-8565-486D7355B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53956" name="Text Box 4">
            <a:extLst>
              <a:ext uri="{FF2B5EF4-FFF2-40B4-BE49-F238E27FC236}">
                <a16:creationId xmlns:a16="http://schemas.microsoft.com/office/drawing/2014/main" id="{699E1F77-B362-4838-8B6B-368B3DCB1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53957" name="Text Box 5">
            <a:extLst>
              <a:ext uri="{FF2B5EF4-FFF2-40B4-BE49-F238E27FC236}">
                <a16:creationId xmlns:a16="http://schemas.microsoft.com/office/drawing/2014/main" id="{9F858072-9F62-43D3-B3BE-01168A513F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53958" name="Text Box 6">
            <a:extLst>
              <a:ext uri="{FF2B5EF4-FFF2-40B4-BE49-F238E27FC236}">
                <a16:creationId xmlns:a16="http://schemas.microsoft.com/office/drawing/2014/main" id="{0AAA82EA-4D49-4120-A5A9-4091C14D42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53959" name="Text Box 7">
            <a:extLst>
              <a:ext uri="{FF2B5EF4-FFF2-40B4-BE49-F238E27FC236}">
                <a16:creationId xmlns:a16="http://schemas.microsoft.com/office/drawing/2014/main" id="{E6187D30-7707-4CA3-BDE5-60FA102F4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53960" name="Text Box 8">
            <a:extLst>
              <a:ext uri="{FF2B5EF4-FFF2-40B4-BE49-F238E27FC236}">
                <a16:creationId xmlns:a16="http://schemas.microsoft.com/office/drawing/2014/main" id="{7EE4C7DA-E877-43D8-9B06-7338584A3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53961" name="Text Box 9">
            <a:extLst>
              <a:ext uri="{FF2B5EF4-FFF2-40B4-BE49-F238E27FC236}">
                <a16:creationId xmlns:a16="http://schemas.microsoft.com/office/drawing/2014/main" id="{4EB37197-53A7-42AC-8EE0-A8962240E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53962" name="Text Box 10">
            <a:extLst>
              <a:ext uri="{FF2B5EF4-FFF2-40B4-BE49-F238E27FC236}">
                <a16:creationId xmlns:a16="http://schemas.microsoft.com/office/drawing/2014/main" id="{680FAC6C-4BF9-4F3E-86B2-51EE029E6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53963" name="Text Box 11">
            <a:extLst>
              <a:ext uri="{FF2B5EF4-FFF2-40B4-BE49-F238E27FC236}">
                <a16:creationId xmlns:a16="http://schemas.microsoft.com/office/drawing/2014/main" id="{632A2E1B-8910-4A2E-B2FE-9A5FFE5CB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1     2    3     4      5    6     7     8</a:t>
            </a:r>
          </a:p>
        </p:txBody>
      </p:sp>
      <p:grpSp>
        <p:nvGrpSpPr>
          <p:cNvPr id="253970" name="Group 18">
            <a:extLst>
              <a:ext uri="{FF2B5EF4-FFF2-40B4-BE49-F238E27FC236}">
                <a16:creationId xmlns:a16="http://schemas.microsoft.com/office/drawing/2014/main" id="{92A9D695-4AC7-4437-8E74-CD23C304BB5F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2143125" y="4152900"/>
            <a:ext cx="590550" cy="446088"/>
            <a:chOff x="1760" y="2424"/>
            <a:chExt cx="372" cy="502"/>
          </a:xfrm>
        </p:grpSpPr>
        <p:sp>
          <p:nvSpPr>
            <p:cNvPr id="253971" name="Line 19">
              <a:extLst>
                <a:ext uri="{FF2B5EF4-FFF2-40B4-BE49-F238E27FC236}">
                  <a16:creationId xmlns:a16="http://schemas.microsoft.com/office/drawing/2014/main" id="{16C8483A-8C22-4915-BB78-DE1B1C5876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3972" name="Line 20">
              <a:extLst>
                <a:ext uri="{FF2B5EF4-FFF2-40B4-BE49-F238E27FC236}">
                  <a16:creationId xmlns:a16="http://schemas.microsoft.com/office/drawing/2014/main" id="{FE016428-319A-45D3-901B-1632099850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3973" name="Line 21">
              <a:extLst>
                <a:ext uri="{FF2B5EF4-FFF2-40B4-BE49-F238E27FC236}">
                  <a16:creationId xmlns:a16="http://schemas.microsoft.com/office/drawing/2014/main" id="{80F0D7FF-4643-4D91-8E00-E7749B0148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3976" name="Text Box 24">
            <a:extLst>
              <a:ext uri="{FF2B5EF4-FFF2-40B4-BE49-F238E27FC236}">
                <a16:creationId xmlns:a16="http://schemas.microsoft.com/office/drawing/2014/main" id="{48D4FD93-7652-477B-BC78-EBD4E20E71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5450" y="3657600"/>
            <a:ext cx="150812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3333FF"/>
                </a:solidFill>
              </a:rPr>
              <a:t>No Swap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>
            <a:extLst>
              <a:ext uri="{FF2B5EF4-FFF2-40B4-BE49-F238E27FC236}">
                <a16:creationId xmlns:a16="http://schemas.microsoft.com/office/drawing/2014/main" id="{290FFA1C-728F-4FBF-A577-7D6C254FCA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Second “Bubble Up”</a:t>
            </a:r>
          </a:p>
        </p:txBody>
      </p:sp>
      <p:sp>
        <p:nvSpPr>
          <p:cNvPr id="256003" name="Text Box 3">
            <a:extLst>
              <a:ext uri="{FF2B5EF4-FFF2-40B4-BE49-F238E27FC236}">
                <a16:creationId xmlns:a16="http://schemas.microsoft.com/office/drawing/2014/main" id="{BFC7FDE0-864A-4DF4-9688-56113AFD9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56004" name="Text Box 4">
            <a:extLst>
              <a:ext uri="{FF2B5EF4-FFF2-40B4-BE49-F238E27FC236}">
                <a16:creationId xmlns:a16="http://schemas.microsoft.com/office/drawing/2014/main" id="{5F1C6602-694C-4339-B7D8-201423997E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56005" name="Text Box 5">
            <a:extLst>
              <a:ext uri="{FF2B5EF4-FFF2-40B4-BE49-F238E27FC236}">
                <a16:creationId xmlns:a16="http://schemas.microsoft.com/office/drawing/2014/main" id="{094908EB-DF6F-4F50-B107-4C3AD2F1F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56006" name="Text Box 6">
            <a:extLst>
              <a:ext uri="{FF2B5EF4-FFF2-40B4-BE49-F238E27FC236}">
                <a16:creationId xmlns:a16="http://schemas.microsoft.com/office/drawing/2014/main" id="{AED3E8F5-9E31-4D6E-BAA0-4F357B972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56007" name="Text Box 7">
            <a:extLst>
              <a:ext uri="{FF2B5EF4-FFF2-40B4-BE49-F238E27FC236}">
                <a16:creationId xmlns:a16="http://schemas.microsoft.com/office/drawing/2014/main" id="{E6531E45-8DB4-4B92-BE79-6F3D1F629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56008" name="Text Box 8">
            <a:extLst>
              <a:ext uri="{FF2B5EF4-FFF2-40B4-BE49-F238E27FC236}">
                <a16:creationId xmlns:a16="http://schemas.microsoft.com/office/drawing/2014/main" id="{8CFDDAA3-2DAE-4A25-9E98-2173FA1A88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56009" name="Text Box 9">
            <a:extLst>
              <a:ext uri="{FF2B5EF4-FFF2-40B4-BE49-F238E27FC236}">
                <a16:creationId xmlns:a16="http://schemas.microsoft.com/office/drawing/2014/main" id="{DEC468C6-7260-4823-A7A0-3C31B8855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56010" name="Text Box 10">
            <a:extLst>
              <a:ext uri="{FF2B5EF4-FFF2-40B4-BE49-F238E27FC236}">
                <a16:creationId xmlns:a16="http://schemas.microsoft.com/office/drawing/2014/main" id="{5C0E17ED-C6D9-40C0-9D30-1B366765C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56011" name="Text Box 11">
            <a:extLst>
              <a:ext uri="{FF2B5EF4-FFF2-40B4-BE49-F238E27FC236}">
                <a16:creationId xmlns:a16="http://schemas.microsoft.com/office/drawing/2014/main" id="{EF35798C-6EE5-48B0-9004-84B84DD870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1     2    3     4      5    6     7     8</a:t>
            </a:r>
          </a:p>
        </p:txBody>
      </p:sp>
      <p:grpSp>
        <p:nvGrpSpPr>
          <p:cNvPr id="256018" name="Group 18">
            <a:extLst>
              <a:ext uri="{FF2B5EF4-FFF2-40B4-BE49-F238E27FC236}">
                <a16:creationId xmlns:a16="http://schemas.microsoft.com/office/drawing/2014/main" id="{CCE157A1-498F-4E0B-A43B-7A5BA94CD4FB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2733675" y="4152900"/>
            <a:ext cx="590550" cy="446088"/>
            <a:chOff x="1760" y="2424"/>
            <a:chExt cx="372" cy="502"/>
          </a:xfrm>
        </p:grpSpPr>
        <p:sp>
          <p:nvSpPr>
            <p:cNvPr id="256019" name="Line 19">
              <a:extLst>
                <a:ext uri="{FF2B5EF4-FFF2-40B4-BE49-F238E27FC236}">
                  <a16:creationId xmlns:a16="http://schemas.microsoft.com/office/drawing/2014/main" id="{D62E9323-1168-4194-B989-74E5771F0D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20" name="Line 20">
              <a:extLst>
                <a:ext uri="{FF2B5EF4-FFF2-40B4-BE49-F238E27FC236}">
                  <a16:creationId xmlns:a16="http://schemas.microsoft.com/office/drawing/2014/main" id="{C46B6AD2-802F-4BC4-83FC-E5ECB26283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21" name="Line 21">
              <a:extLst>
                <a:ext uri="{FF2B5EF4-FFF2-40B4-BE49-F238E27FC236}">
                  <a16:creationId xmlns:a16="http://schemas.microsoft.com/office/drawing/2014/main" id="{B7909FEA-4B21-48E9-A8A8-8E07CB636E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>
            <a:extLst>
              <a:ext uri="{FF2B5EF4-FFF2-40B4-BE49-F238E27FC236}">
                <a16:creationId xmlns:a16="http://schemas.microsoft.com/office/drawing/2014/main" id="{11812805-0F19-4A23-9F5C-EFED9D8C5A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Second “Bubble Up”</a:t>
            </a:r>
          </a:p>
        </p:txBody>
      </p:sp>
      <p:sp>
        <p:nvSpPr>
          <p:cNvPr id="257027" name="Text Box 3">
            <a:extLst>
              <a:ext uri="{FF2B5EF4-FFF2-40B4-BE49-F238E27FC236}">
                <a16:creationId xmlns:a16="http://schemas.microsoft.com/office/drawing/2014/main" id="{F06C816B-3692-43AF-8909-FBA0E2AFBB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57028" name="Text Box 4">
            <a:extLst>
              <a:ext uri="{FF2B5EF4-FFF2-40B4-BE49-F238E27FC236}">
                <a16:creationId xmlns:a16="http://schemas.microsoft.com/office/drawing/2014/main" id="{9A8C008B-3327-4A46-9118-2B0A421B8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57029" name="Text Box 5">
            <a:extLst>
              <a:ext uri="{FF2B5EF4-FFF2-40B4-BE49-F238E27FC236}">
                <a16:creationId xmlns:a16="http://schemas.microsoft.com/office/drawing/2014/main" id="{AE150378-2B68-4800-B281-161AC4BF5A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57030" name="Text Box 6">
            <a:extLst>
              <a:ext uri="{FF2B5EF4-FFF2-40B4-BE49-F238E27FC236}">
                <a16:creationId xmlns:a16="http://schemas.microsoft.com/office/drawing/2014/main" id="{8D384C3E-AFB5-41D6-8EF4-0519D4139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57031" name="Text Box 7">
            <a:extLst>
              <a:ext uri="{FF2B5EF4-FFF2-40B4-BE49-F238E27FC236}">
                <a16:creationId xmlns:a16="http://schemas.microsoft.com/office/drawing/2014/main" id="{2F6FA9C3-8AD6-4041-B380-8DF2A45E6D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57032" name="Text Box 8">
            <a:extLst>
              <a:ext uri="{FF2B5EF4-FFF2-40B4-BE49-F238E27FC236}">
                <a16:creationId xmlns:a16="http://schemas.microsoft.com/office/drawing/2014/main" id="{81C2F463-FD44-4760-A1AD-4413940A9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57033" name="Text Box 9">
            <a:extLst>
              <a:ext uri="{FF2B5EF4-FFF2-40B4-BE49-F238E27FC236}">
                <a16:creationId xmlns:a16="http://schemas.microsoft.com/office/drawing/2014/main" id="{0A24923C-F71A-4F24-B0F5-99B847EA3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57034" name="Text Box 10">
            <a:extLst>
              <a:ext uri="{FF2B5EF4-FFF2-40B4-BE49-F238E27FC236}">
                <a16:creationId xmlns:a16="http://schemas.microsoft.com/office/drawing/2014/main" id="{37BE5099-5221-4CF9-85B9-6467ABE3ED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57035" name="Text Box 11">
            <a:extLst>
              <a:ext uri="{FF2B5EF4-FFF2-40B4-BE49-F238E27FC236}">
                <a16:creationId xmlns:a16="http://schemas.microsoft.com/office/drawing/2014/main" id="{184EBED1-BA02-4B77-A610-B93DE92BE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1     2    3     4      5    6     7     8</a:t>
            </a:r>
          </a:p>
        </p:txBody>
      </p:sp>
      <p:grpSp>
        <p:nvGrpSpPr>
          <p:cNvPr id="257042" name="Group 18">
            <a:extLst>
              <a:ext uri="{FF2B5EF4-FFF2-40B4-BE49-F238E27FC236}">
                <a16:creationId xmlns:a16="http://schemas.microsoft.com/office/drawing/2014/main" id="{D8655B85-22A8-45DC-ABB8-850EA715EE83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2733675" y="4152900"/>
            <a:ext cx="590550" cy="446088"/>
            <a:chOff x="1760" y="2424"/>
            <a:chExt cx="372" cy="502"/>
          </a:xfrm>
        </p:grpSpPr>
        <p:sp>
          <p:nvSpPr>
            <p:cNvPr id="257043" name="Line 19">
              <a:extLst>
                <a:ext uri="{FF2B5EF4-FFF2-40B4-BE49-F238E27FC236}">
                  <a16:creationId xmlns:a16="http://schemas.microsoft.com/office/drawing/2014/main" id="{7815F3FD-1115-4B1F-AC29-82C390CC8A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044" name="Line 20">
              <a:extLst>
                <a:ext uri="{FF2B5EF4-FFF2-40B4-BE49-F238E27FC236}">
                  <a16:creationId xmlns:a16="http://schemas.microsoft.com/office/drawing/2014/main" id="{CA9A01BB-78D2-494D-8249-9EC90EAA2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045" name="Line 21">
              <a:extLst>
                <a:ext uri="{FF2B5EF4-FFF2-40B4-BE49-F238E27FC236}">
                  <a16:creationId xmlns:a16="http://schemas.microsoft.com/office/drawing/2014/main" id="{911C864F-10C9-4677-BA80-9BA602E50C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7048" name="Text Box 24">
            <a:extLst>
              <a:ext uri="{FF2B5EF4-FFF2-40B4-BE49-F238E27FC236}">
                <a16:creationId xmlns:a16="http://schemas.microsoft.com/office/drawing/2014/main" id="{4D075F37-BA70-4780-AD42-DF59DFDF4A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6188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6C9EA4F2-9D12-4FB0-A48D-CECE936E352F}"/>
              </a:ext>
            </a:extLst>
          </p:cNvPr>
          <p:cNvSpPr txBox="1">
            <a:spLocks/>
          </p:cNvSpPr>
          <p:nvPr/>
        </p:nvSpPr>
        <p:spPr>
          <a:xfrm>
            <a:off x="335494" y="541914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Insertion Sort [Algorithm]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851137-C1F5-3806-83E5-77A3C994B3CC}"/>
              </a:ext>
            </a:extLst>
          </p:cNvPr>
          <p:cNvSpPr txBox="1"/>
          <p:nvPr/>
        </p:nvSpPr>
        <p:spPr>
          <a:xfrm>
            <a:off x="335494" y="1035328"/>
            <a:ext cx="8820443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insertionSort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shift=0, comp=0;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startingIndex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elementOnHand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currentIndex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startingIndex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1;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startingIndex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n;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startingIndex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elementOnHand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startingIndex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currentIndex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startingIndex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currentIndex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&gt;= 0 &amp;&amp;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currentIndex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&gt;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elementOnHand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currentIndex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currentIndex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currentIndex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currentIndex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shift++;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currentIndex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elementOnHand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</p:spTree>
    <p:extLst>
      <p:ext uri="{BB962C8B-B14F-4D97-AF65-F5344CB8AC3E}">
        <p14:creationId xmlns:p14="http://schemas.microsoft.com/office/powerpoint/2010/main" val="21798369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>
            <a:extLst>
              <a:ext uri="{FF2B5EF4-FFF2-40B4-BE49-F238E27FC236}">
                <a16:creationId xmlns:a16="http://schemas.microsoft.com/office/drawing/2014/main" id="{66B9FA61-D974-44A4-809E-259D66A029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Second “Bubble Up”</a:t>
            </a:r>
          </a:p>
        </p:txBody>
      </p:sp>
      <p:sp>
        <p:nvSpPr>
          <p:cNvPr id="258051" name="Text Box 3">
            <a:extLst>
              <a:ext uri="{FF2B5EF4-FFF2-40B4-BE49-F238E27FC236}">
                <a16:creationId xmlns:a16="http://schemas.microsoft.com/office/drawing/2014/main" id="{275F2FD9-7E07-44AF-B350-28ACFE0AB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58052" name="Text Box 4">
            <a:extLst>
              <a:ext uri="{FF2B5EF4-FFF2-40B4-BE49-F238E27FC236}">
                <a16:creationId xmlns:a16="http://schemas.microsoft.com/office/drawing/2014/main" id="{7F7DF1D4-7224-4921-AC24-E6D08C95A8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58053" name="Text Box 5">
            <a:extLst>
              <a:ext uri="{FF2B5EF4-FFF2-40B4-BE49-F238E27FC236}">
                <a16:creationId xmlns:a16="http://schemas.microsoft.com/office/drawing/2014/main" id="{4DB4B026-E5C1-4FC8-A3CD-2D2429C35B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58054" name="Text Box 6">
            <a:extLst>
              <a:ext uri="{FF2B5EF4-FFF2-40B4-BE49-F238E27FC236}">
                <a16:creationId xmlns:a16="http://schemas.microsoft.com/office/drawing/2014/main" id="{E7835F04-36EC-45DF-9B3F-4F0CD0F036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58055" name="Text Box 7">
            <a:extLst>
              <a:ext uri="{FF2B5EF4-FFF2-40B4-BE49-F238E27FC236}">
                <a16:creationId xmlns:a16="http://schemas.microsoft.com/office/drawing/2014/main" id="{4A05A86C-DDDD-4279-AE5F-F4C93F6EB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58056" name="Text Box 8">
            <a:extLst>
              <a:ext uri="{FF2B5EF4-FFF2-40B4-BE49-F238E27FC236}">
                <a16:creationId xmlns:a16="http://schemas.microsoft.com/office/drawing/2014/main" id="{875D3ACF-D5BA-43EC-988A-C89F1746D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58057" name="Text Box 9">
            <a:extLst>
              <a:ext uri="{FF2B5EF4-FFF2-40B4-BE49-F238E27FC236}">
                <a16:creationId xmlns:a16="http://schemas.microsoft.com/office/drawing/2014/main" id="{005E3944-D881-4363-B447-76BDDAFFF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58058" name="Text Box 10">
            <a:extLst>
              <a:ext uri="{FF2B5EF4-FFF2-40B4-BE49-F238E27FC236}">
                <a16:creationId xmlns:a16="http://schemas.microsoft.com/office/drawing/2014/main" id="{56B43991-8184-4809-9917-22BC8274A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58059" name="Text Box 11">
            <a:extLst>
              <a:ext uri="{FF2B5EF4-FFF2-40B4-BE49-F238E27FC236}">
                <a16:creationId xmlns:a16="http://schemas.microsoft.com/office/drawing/2014/main" id="{C3137A22-F2F0-4F08-9150-38B85DDFF1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1     2    3     4      5    6     7     8</a:t>
            </a:r>
          </a:p>
        </p:txBody>
      </p:sp>
      <p:grpSp>
        <p:nvGrpSpPr>
          <p:cNvPr id="258066" name="Group 18">
            <a:extLst>
              <a:ext uri="{FF2B5EF4-FFF2-40B4-BE49-F238E27FC236}">
                <a16:creationId xmlns:a16="http://schemas.microsoft.com/office/drawing/2014/main" id="{E51090D6-F450-4A25-B33A-72745B2D426E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2733675" y="4152900"/>
            <a:ext cx="590550" cy="446088"/>
            <a:chOff x="1760" y="2424"/>
            <a:chExt cx="372" cy="502"/>
          </a:xfrm>
        </p:grpSpPr>
        <p:sp>
          <p:nvSpPr>
            <p:cNvPr id="258067" name="Line 19">
              <a:extLst>
                <a:ext uri="{FF2B5EF4-FFF2-40B4-BE49-F238E27FC236}">
                  <a16:creationId xmlns:a16="http://schemas.microsoft.com/office/drawing/2014/main" id="{0D7E0AE8-C020-4C1B-9468-5032A8FF12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068" name="Line 20">
              <a:extLst>
                <a:ext uri="{FF2B5EF4-FFF2-40B4-BE49-F238E27FC236}">
                  <a16:creationId xmlns:a16="http://schemas.microsoft.com/office/drawing/2014/main" id="{DF8CB03B-53C0-4C9F-9C03-4F6752CA20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069" name="Line 21">
              <a:extLst>
                <a:ext uri="{FF2B5EF4-FFF2-40B4-BE49-F238E27FC236}">
                  <a16:creationId xmlns:a16="http://schemas.microsoft.com/office/drawing/2014/main" id="{4E1C5524-0D39-44D4-8529-D95F7EB84F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8072" name="Text Box 24">
            <a:extLst>
              <a:ext uri="{FF2B5EF4-FFF2-40B4-BE49-F238E27FC236}">
                <a16:creationId xmlns:a16="http://schemas.microsoft.com/office/drawing/2014/main" id="{8965BEFD-5694-40E0-8A62-1473DD596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6188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>
            <a:extLst>
              <a:ext uri="{FF2B5EF4-FFF2-40B4-BE49-F238E27FC236}">
                <a16:creationId xmlns:a16="http://schemas.microsoft.com/office/drawing/2014/main" id="{2D274759-A5A7-4B88-AB66-B194297B6D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Second “Bubble Up”</a:t>
            </a:r>
          </a:p>
        </p:txBody>
      </p:sp>
      <p:sp>
        <p:nvSpPr>
          <p:cNvPr id="259075" name="Text Box 3">
            <a:extLst>
              <a:ext uri="{FF2B5EF4-FFF2-40B4-BE49-F238E27FC236}">
                <a16:creationId xmlns:a16="http://schemas.microsoft.com/office/drawing/2014/main" id="{491FA154-746B-411E-A4B7-533C181FCA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59076" name="Text Box 4">
            <a:extLst>
              <a:ext uri="{FF2B5EF4-FFF2-40B4-BE49-F238E27FC236}">
                <a16:creationId xmlns:a16="http://schemas.microsoft.com/office/drawing/2014/main" id="{02D3D6B3-B16B-4E00-900A-AD521F26D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59077" name="Text Box 5">
            <a:extLst>
              <a:ext uri="{FF2B5EF4-FFF2-40B4-BE49-F238E27FC236}">
                <a16:creationId xmlns:a16="http://schemas.microsoft.com/office/drawing/2014/main" id="{C56462B0-B623-43F4-8E49-6D47214C6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59078" name="Text Box 6">
            <a:extLst>
              <a:ext uri="{FF2B5EF4-FFF2-40B4-BE49-F238E27FC236}">
                <a16:creationId xmlns:a16="http://schemas.microsoft.com/office/drawing/2014/main" id="{AF477823-735B-472C-B844-48A8FD0BD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59079" name="Text Box 7">
            <a:extLst>
              <a:ext uri="{FF2B5EF4-FFF2-40B4-BE49-F238E27FC236}">
                <a16:creationId xmlns:a16="http://schemas.microsoft.com/office/drawing/2014/main" id="{D1B73861-2930-408B-8A6D-EB0F38C279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59080" name="Text Box 8">
            <a:extLst>
              <a:ext uri="{FF2B5EF4-FFF2-40B4-BE49-F238E27FC236}">
                <a16:creationId xmlns:a16="http://schemas.microsoft.com/office/drawing/2014/main" id="{AFC8F414-DE8E-4CBF-8A3C-793218203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59081" name="Text Box 9">
            <a:extLst>
              <a:ext uri="{FF2B5EF4-FFF2-40B4-BE49-F238E27FC236}">
                <a16:creationId xmlns:a16="http://schemas.microsoft.com/office/drawing/2014/main" id="{4CF0839D-F7C3-4C04-9201-C8EB50A6A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59082" name="Text Box 10">
            <a:extLst>
              <a:ext uri="{FF2B5EF4-FFF2-40B4-BE49-F238E27FC236}">
                <a16:creationId xmlns:a16="http://schemas.microsoft.com/office/drawing/2014/main" id="{779808A9-B3CA-4904-9AAF-E4185E7AE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59083" name="Text Box 11">
            <a:extLst>
              <a:ext uri="{FF2B5EF4-FFF2-40B4-BE49-F238E27FC236}">
                <a16:creationId xmlns:a16="http://schemas.microsoft.com/office/drawing/2014/main" id="{29FCE53E-C448-4CEB-AED6-9D12CC214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1     2    3     4      5    6     7     8</a:t>
            </a:r>
          </a:p>
        </p:txBody>
      </p:sp>
      <p:grpSp>
        <p:nvGrpSpPr>
          <p:cNvPr id="259090" name="Group 18">
            <a:extLst>
              <a:ext uri="{FF2B5EF4-FFF2-40B4-BE49-F238E27FC236}">
                <a16:creationId xmlns:a16="http://schemas.microsoft.com/office/drawing/2014/main" id="{BA791A82-5344-4267-97CA-8BE501E5F905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3317875" y="4152900"/>
            <a:ext cx="590550" cy="446088"/>
            <a:chOff x="1760" y="2424"/>
            <a:chExt cx="372" cy="502"/>
          </a:xfrm>
        </p:grpSpPr>
        <p:sp>
          <p:nvSpPr>
            <p:cNvPr id="259091" name="Line 19">
              <a:extLst>
                <a:ext uri="{FF2B5EF4-FFF2-40B4-BE49-F238E27FC236}">
                  <a16:creationId xmlns:a16="http://schemas.microsoft.com/office/drawing/2014/main" id="{6B222D92-769B-4810-A524-95007312BA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092" name="Line 20">
              <a:extLst>
                <a:ext uri="{FF2B5EF4-FFF2-40B4-BE49-F238E27FC236}">
                  <a16:creationId xmlns:a16="http://schemas.microsoft.com/office/drawing/2014/main" id="{3A2BE70A-8CD2-420A-858B-4D262255DD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093" name="Line 21">
              <a:extLst>
                <a:ext uri="{FF2B5EF4-FFF2-40B4-BE49-F238E27FC236}">
                  <a16:creationId xmlns:a16="http://schemas.microsoft.com/office/drawing/2014/main" id="{C550F68D-E86C-48C1-81AF-DF3F8A371F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>
            <a:extLst>
              <a:ext uri="{FF2B5EF4-FFF2-40B4-BE49-F238E27FC236}">
                <a16:creationId xmlns:a16="http://schemas.microsoft.com/office/drawing/2014/main" id="{55A6316D-AB56-44A8-B836-7CCF7C9B23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Second “Bubble Up”</a:t>
            </a:r>
          </a:p>
        </p:txBody>
      </p:sp>
      <p:sp>
        <p:nvSpPr>
          <p:cNvPr id="260099" name="Text Box 3">
            <a:extLst>
              <a:ext uri="{FF2B5EF4-FFF2-40B4-BE49-F238E27FC236}">
                <a16:creationId xmlns:a16="http://schemas.microsoft.com/office/drawing/2014/main" id="{26ED2213-8BDA-44A4-BA7D-89C8416401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60100" name="Text Box 4">
            <a:extLst>
              <a:ext uri="{FF2B5EF4-FFF2-40B4-BE49-F238E27FC236}">
                <a16:creationId xmlns:a16="http://schemas.microsoft.com/office/drawing/2014/main" id="{ABC5145E-2A71-4D4E-B11E-8A67E936E5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60101" name="Text Box 5">
            <a:extLst>
              <a:ext uri="{FF2B5EF4-FFF2-40B4-BE49-F238E27FC236}">
                <a16:creationId xmlns:a16="http://schemas.microsoft.com/office/drawing/2014/main" id="{9ED81F76-1D70-4C3C-8CDE-051379912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60102" name="Text Box 6">
            <a:extLst>
              <a:ext uri="{FF2B5EF4-FFF2-40B4-BE49-F238E27FC236}">
                <a16:creationId xmlns:a16="http://schemas.microsoft.com/office/drawing/2014/main" id="{C3EF60CC-FB2B-4AF9-8871-93907F33E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60103" name="Text Box 7">
            <a:extLst>
              <a:ext uri="{FF2B5EF4-FFF2-40B4-BE49-F238E27FC236}">
                <a16:creationId xmlns:a16="http://schemas.microsoft.com/office/drawing/2014/main" id="{ED044519-9557-45BF-8865-DA17C06B6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60104" name="Text Box 8">
            <a:extLst>
              <a:ext uri="{FF2B5EF4-FFF2-40B4-BE49-F238E27FC236}">
                <a16:creationId xmlns:a16="http://schemas.microsoft.com/office/drawing/2014/main" id="{152D98B7-043B-43AD-B017-1BF3C23F5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60105" name="Text Box 9">
            <a:extLst>
              <a:ext uri="{FF2B5EF4-FFF2-40B4-BE49-F238E27FC236}">
                <a16:creationId xmlns:a16="http://schemas.microsoft.com/office/drawing/2014/main" id="{D48E01F8-F164-4598-BCFD-8607BED25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60106" name="Text Box 10">
            <a:extLst>
              <a:ext uri="{FF2B5EF4-FFF2-40B4-BE49-F238E27FC236}">
                <a16:creationId xmlns:a16="http://schemas.microsoft.com/office/drawing/2014/main" id="{C1820FF2-3678-4D2A-AB95-681541FDAB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60107" name="Text Box 11">
            <a:extLst>
              <a:ext uri="{FF2B5EF4-FFF2-40B4-BE49-F238E27FC236}">
                <a16:creationId xmlns:a16="http://schemas.microsoft.com/office/drawing/2014/main" id="{51A4078C-B873-4A27-BF5F-5A9EB0C78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1     2    3     4      5    6     7     8</a:t>
            </a:r>
          </a:p>
        </p:txBody>
      </p:sp>
      <p:grpSp>
        <p:nvGrpSpPr>
          <p:cNvPr id="260114" name="Group 18">
            <a:extLst>
              <a:ext uri="{FF2B5EF4-FFF2-40B4-BE49-F238E27FC236}">
                <a16:creationId xmlns:a16="http://schemas.microsoft.com/office/drawing/2014/main" id="{96166935-50A7-44F0-A330-1821D172AB2D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3317875" y="4152900"/>
            <a:ext cx="590550" cy="446088"/>
            <a:chOff x="1760" y="2424"/>
            <a:chExt cx="372" cy="502"/>
          </a:xfrm>
        </p:grpSpPr>
        <p:sp>
          <p:nvSpPr>
            <p:cNvPr id="260115" name="Line 19">
              <a:extLst>
                <a:ext uri="{FF2B5EF4-FFF2-40B4-BE49-F238E27FC236}">
                  <a16:creationId xmlns:a16="http://schemas.microsoft.com/office/drawing/2014/main" id="{FC85AF68-2149-489B-8AB8-028FAFD416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116" name="Line 20">
              <a:extLst>
                <a:ext uri="{FF2B5EF4-FFF2-40B4-BE49-F238E27FC236}">
                  <a16:creationId xmlns:a16="http://schemas.microsoft.com/office/drawing/2014/main" id="{2E1D43C7-81B7-4E41-B6CF-8982C75945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117" name="Line 21">
              <a:extLst>
                <a:ext uri="{FF2B5EF4-FFF2-40B4-BE49-F238E27FC236}">
                  <a16:creationId xmlns:a16="http://schemas.microsoft.com/office/drawing/2014/main" id="{8A393AA3-0511-42F2-B079-2119815048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0120" name="Text Box 24">
            <a:extLst>
              <a:ext uri="{FF2B5EF4-FFF2-40B4-BE49-F238E27FC236}">
                <a16:creationId xmlns:a16="http://schemas.microsoft.com/office/drawing/2014/main" id="{DDC051B3-D348-4043-93EB-C32DCC5D6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3563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>
            <a:extLst>
              <a:ext uri="{FF2B5EF4-FFF2-40B4-BE49-F238E27FC236}">
                <a16:creationId xmlns:a16="http://schemas.microsoft.com/office/drawing/2014/main" id="{0972474E-E67F-40B0-86BD-112B525E45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Second “Bubble Up”</a:t>
            </a:r>
          </a:p>
        </p:txBody>
      </p:sp>
      <p:sp>
        <p:nvSpPr>
          <p:cNvPr id="261123" name="Text Box 3">
            <a:extLst>
              <a:ext uri="{FF2B5EF4-FFF2-40B4-BE49-F238E27FC236}">
                <a16:creationId xmlns:a16="http://schemas.microsoft.com/office/drawing/2014/main" id="{82D2E390-EDDE-4B31-918F-725181B51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61124" name="Text Box 4">
            <a:extLst>
              <a:ext uri="{FF2B5EF4-FFF2-40B4-BE49-F238E27FC236}">
                <a16:creationId xmlns:a16="http://schemas.microsoft.com/office/drawing/2014/main" id="{20F4A66A-8056-4D82-99A7-88587E3A3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61125" name="Text Box 5">
            <a:extLst>
              <a:ext uri="{FF2B5EF4-FFF2-40B4-BE49-F238E27FC236}">
                <a16:creationId xmlns:a16="http://schemas.microsoft.com/office/drawing/2014/main" id="{D35C6B9E-F6AE-4BE6-8B9B-7BCF593D4D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61126" name="Text Box 6">
            <a:extLst>
              <a:ext uri="{FF2B5EF4-FFF2-40B4-BE49-F238E27FC236}">
                <a16:creationId xmlns:a16="http://schemas.microsoft.com/office/drawing/2014/main" id="{A34A10FA-DCB6-4062-9535-981DCAC96E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61127" name="Text Box 7">
            <a:extLst>
              <a:ext uri="{FF2B5EF4-FFF2-40B4-BE49-F238E27FC236}">
                <a16:creationId xmlns:a16="http://schemas.microsoft.com/office/drawing/2014/main" id="{20D75C48-863F-4A94-A9B2-6CC67DB2E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61128" name="Text Box 8">
            <a:extLst>
              <a:ext uri="{FF2B5EF4-FFF2-40B4-BE49-F238E27FC236}">
                <a16:creationId xmlns:a16="http://schemas.microsoft.com/office/drawing/2014/main" id="{BD576CC6-B668-4851-B62A-75B26C49D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61129" name="Text Box 9">
            <a:extLst>
              <a:ext uri="{FF2B5EF4-FFF2-40B4-BE49-F238E27FC236}">
                <a16:creationId xmlns:a16="http://schemas.microsoft.com/office/drawing/2014/main" id="{3D4C638F-8677-4939-9A81-EE719ECBB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61130" name="Text Box 10">
            <a:extLst>
              <a:ext uri="{FF2B5EF4-FFF2-40B4-BE49-F238E27FC236}">
                <a16:creationId xmlns:a16="http://schemas.microsoft.com/office/drawing/2014/main" id="{CD735D75-76EE-4394-B2A9-2C1881BF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61131" name="Text Box 11">
            <a:extLst>
              <a:ext uri="{FF2B5EF4-FFF2-40B4-BE49-F238E27FC236}">
                <a16:creationId xmlns:a16="http://schemas.microsoft.com/office/drawing/2014/main" id="{5FF10A3A-7ED6-4D4B-8E04-05D4B9840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1     2    3     4      5    6     7     8</a:t>
            </a:r>
          </a:p>
        </p:txBody>
      </p:sp>
      <p:grpSp>
        <p:nvGrpSpPr>
          <p:cNvPr id="261138" name="Group 18">
            <a:extLst>
              <a:ext uri="{FF2B5EF4-FFF2-40B4-BE49-F238E27FC236}">
                <a16:creationId xmlns:a16="http://schemas.microsoft.com/office/drawing/2014/main" id="{1D553C4A-7407-4CDC-87C6-DC91382DEFA9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3317875" y="4152900"/>
            <a:ext cx="590550" cy="446088"/>
            <a:chOff x="1760" y="2424"/>
            <a:chExt cx="372" cy="502"/>
          </a:xfrm>
        </p:grpSpPr>
        <p:sp>
          <p:nvSpPr>
            <p:cNvPr id="261139" name="Line 19">
              <a:extLst>
                <a:ext uri="{FF2B5EF4-FFF2-40B4-BE49-F238E27FC236}">
                  <a16:creationId xmlns:a16="http://schemas.microsoft.com/office/drawing/2014/main" id="{9820C8A3-574B-4279-A2F0-4171A93CF5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40" name="Line 20">
              <a:extLst>
                <a:ext uri="{FF2B5EF4-FFF2-40B4-BE49-F238E27FC236}">
                  <a16:creationId xmlns:a16="http://schemas.microsoft.com/office/drawing/2014/main" id="{4BDF4B0A-1EA0-4877-9BD2-6E48BDA0B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41" name="Line 21">
              <a:extLst>
                <a:ext uri="{FF2B5EF4-FFF2-40B4-BE49-F238E27FC236}">
                  <a16:creationId xmlns:a16="http://schemas.microsoft.com/office/drawing/2014/main" id="{A6D24A78-9699-4308-ACA4-3F905BB8A6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1144" name="Text Box 24">
            <a:extLst>
              <a:ext uri="{FF2B5EF4-FFF2-40B4-BE49-F238E27FC236}">
                <a16:creationId xmlns:a16="http://schemas.microsoft.com/office/drawing/2014/main" id="{9145898C-E828-4FEC-876D-AEA8740F9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3563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>
            <a:extLst>
              <a:ext uri="{FF2B5EF4-FFF2-40B4-BE49-F238E27FC236}">
                <a16:creationId xmlns:a16="http://schemas.microsoft.com/office/drawing/2014/main" id="{F8705D2A-8E39-489A-AD65-E27FD99312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Second “Bubble Up”</a:t>
            </a:r>
          </a:p>
        </p:txBody>
      </p:sp>
      <p:sp>
        <p:nvSpPr>
          <p:cNvPr id="262147" name="Text Box 3">
            <a:extLst>
              <a:ext uri="{FF2B5EF4-FFF2-40B4-BE49-F238E27FC236}">
                <a16:creationId xmlns:a16="http://schemas.microsoft.com/office/drawing/2014/main" id="{FFB4D27A-55EF-4945-824C-7CA27B896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62148" name="Text Box 4">
            <a:extLst>
              <a:ext uri="{FF2B5EF4-FFF2-40B4-BE49-F238E27FC236}">
                <a16:creationId xmlns:a16="http://schemas.microsoft.com/office/drawing/2014/main" id="{4BC766E9-216C-4891-AF5B-095C157B2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62149" name="Text Box 5">
            <a:extLst>
              <a:ext uri="{FF2B5EF4-FFF2-40B4-BE49-F238E27FC236}">
                <a16:creationId xmlns:a16="http://schemas.microsoft.com/office/drawing/2014/main" id="{647FD456-7DF6-459E-9E7B-AFD2C85791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62150" name="Text Box 6">
            <a:extLst>
              <a:ext uri="{FF2B5EF4-FFF2-40B4-BE49-F238E27FC236}">
                <a16:creationId xmlns:a16="http://schemas.microsoft.com/office/drawing/2014/main" id="{53210BA6-51DF-4887-B0D8-3883ECDAC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62151" name="Text Box 7">
            <a:extLst>
              <a:ext uri="{FF2B5EF4-FFF2-40B4-BE49-F238E27FC236}">
                <a16:creationId xmlns:a16="http://schemas.microsoft.com/office/drawing/2014/main" id="{71A83CF3-FF41-4F0B-B396-278F243B8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62152" name="Text Box 8">
            <a:extLst>
              <a:ext uri="{FF2B5EF4-FFF2-40B4-BE49-F238E27FC236}">
                <a16:creationId xmlns:a16="http://schemas.microsoft.com/office/drawing/2014/main" id="{27BE30AF-7043-49AF-A3BB-6BFB94044B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62153" name="Text Box 9">
            <a:extLst>
              <a:ext uri="{FF2B5EF4-FFF2-40B4-BE49-F238E27FC236}">
                <a16:creationId xmlns:a16="http://schemas.microsoft.com/office/drawing/2014/main" id="{C4705C2B-19F1-4167-A657-6085B103EC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62154" name="Text Box 10">
            <a:extLst>
              <a:ext uri="{FF2B5EF4-FFF2-40B4-BE49-F238E27FC236}">
                <a16:creationId xmlns:a16="http://schemas.microsoft.com/office/drawing/2014/main" id="{C27FFECD-E580-4CF2-92DE-D2FD65A8C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62155" name="Text Box 11">
            <a:extLst>
              <a:ext uri="{FF2B5EF4-FFF2-40B4-BE49-F238E27FC236}">
                <a16:creationId xmlns:a16="http://schemas.microsoft.com/office/drawing/2014/main" id="{96388CE1-4B34-4D8D-B4F3-7F1C9C8AF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1     2    3     4      5    6     7     8</a:t>
            </a:r>
          </a:p>
        </p:txBody>
      </p:sp>
      <p:grpSp>
        <p:nvGrpSpPr>
          <p:cNvPr id="262162" name="Group 18">
            <a:extLst>
              <a:ext uri="{FF2B5EF4-FFF2-40B4-BE49-F238E27FC236}">
                <a16:creationId xmlns:a16="http://schemas.microsoft.com/office/drawing/2014/main" id="{0591547F-AB3D-44FB-BE63-280F7DEFF531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3908425" y="4152900"/>
            <a:ext cx="590550" cy="446088"/>
            <a:chOff x="1760" y="2424"/>
            <a:chExt cx="372" cy="502"/>
          </a:xfrm>
        </p:grpSpPr>
        <p:sp>
          <p:nvSpPr>
            <p:cNvPr id="262163" name="Line 19">
              <a:extLst>
                <a:ext uri="{FF2B5EF4-FFF2-40B4-BE49-F238E27FC236}">
                  <a16:creationId xmlns:a16="http://schemas.microsoft.com/office/drawing/2014/main" id="{1D31555C-F8CA-42AD-A037-239EA42428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164" name="Line 20">
              <a:extLst>
                <a:ext uri="{FF2B5EF4-FFF2-40B4-BE49-F238E27FC236}">
                  <a16:creationId xmlns:a16="http://schemas.microsoft.com/office/drawing/2014/main" id="{6735F4BF-4E3E-4FE4-9344-C90A45108F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165" name="Line 21">
              <a:extLst>
                <a:ext uri="{FF2B5EF4-FFF2-40B4-BE49-F238E27FC236}">
                  <a16:creationId xmlns:a16="http://schemas.microsoft.com/office/drawing/2014/main" id="{55087239-05A8-4766-ACA6-7B85DCAB4F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>
            <a:extLst>
              <a:ext uri="{FF2B5EF4-FFF2-40B4-BE49-F238E27FC236}">
                <a16:creationId xmlns:a16="http://schemas.microsoft.com/office/drawing/2014/main" id="{0BF1705D-DACB-44FD-AA79-F9785CAC67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Second “Bubble Up”</a:t>
            </a:r>
          </a:p>
        </p:txBody>
      </p:sp>
      <p:sp>
        <p:nvSpPr>
          <p:cNvPr id="263171" name="Text Box 3">
            <a:extLst>
              <a:ext uri="{FF2B5EF4-FFF2-40B4-BE49-F238E27FC236}">
                <a16:creationId xmlns:a16="http://schemas.microsoft.com/office/drawing/2014/main" id="{BA865830-C244-45C1-B526-193A975FA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63172" name="Text Box 4">
            <a:extLst>
              <a:ext uri="{FF2B5EF4-FFF2-40B4-BE49-F238E27FC236}">
                <a16:creationId xmlns:a16="http://schemas.microsoft.com/office/drawing/2014/main" id="{0458041E-D8D4-41D6-AAC6-C60AC115FD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63173" name="Text Box 5">
            <a:extLst>
              <a:ext uri="{FF2B5EF4-FFF2-40B4-BE49-F238E27FC236}">
                <a16:creationId xmlns:a16="http://schemas.microsoft.com/office/drawing/2014/main" id="{6FFD4948-166C-4C57-B551-95C8F1D86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63174" name="Text Box 6">
            <a:extLst>
              <a:ext uri="{FF2B5EF4-FFF2-40B4-BE49-F238E27FC236}">
                <a16:creationId xmlns:a16="http://schemas.microsoft.com/office/drawing/2014/main" id="{1F42B84D-6A75-46D8-8258-D946C3349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63175" name="Text Box 7">
            <a:extLst>
              <a:ext uri="{FF2B5EF4-FFF2-40B4-BE49-F238E27FC236}">
                <a16:creationId xmlns:a16="http://schemas.microsoft.com/office/drawing/2014/main" id="{7BCFD39C-B337-47D4-8D31-449575502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63176" name="Text Box 8">
            <a:extLst>
              <a:ext uri="{FF2B5EF4-FFF2-40B4-BE49-F238E27FC236}">
                <a16:creationId xmlns:a16="http://schemas.microsoft.com/office/drawing/2014/main" id="{1D90B4E3-88C4-4934-876C-8B8638D178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63177" name="Text Box 9">
            <a:extLst>
              <a:ext uri="{FF2B5EF4-FFF2-40B4-BE49-F238E27FC236}">
                <a16:creationId xmlns:a16="http://schemas.microsoft.com/office/drawing/2014/main" id="{83CFD688-DA5C-4606-9D0F-64CD26CF0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63178" name="Text Box 10">
            <a:extLst>
              <a:ext uri="{FF2B5EF4-FFF2-40B4-BE49-F238E27FC236}">
                <a16:creationId xmlns:a16="http://schemas.microsoft.com/office/drawing/2014/main" id="{763BB9A6-4D84-4144-A3C4-53D2C99AE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63179" name="Text Box 11">
            <a:extLst>
              <a:ext uri="{FF2B5EF4-FFF2-40B4-BE49-F238E27FC236}">
                <a16:creationId xmlns:a16="http://schemas.microsoft.com/office/drawing/2014/main" id="{ED1D3A84-11D4-419F-95AF-81919432C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1     2    3     4      5    6     7     8</a:t>
            </a:r>
          </a:p>
        </p:txBody>
      </p:sp>
      <p:grpSp>
        <p:nvGrpSpPr>
          <p:cNvPr id="263186" name="Group 18">
            <a:extLst>
              <a:ext uri="{FF2B5EF4-FFF2-40B4-BE49-F238E27FC236}">
                <a16:creationId xmlns:a16="http://schemas.microsoft.com/office/drawing/2014/main" id="{0E08BBFF-24FF-4A33-9C05-D003D4E4D254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3908425" y="4152900"/>
            <a:ext cx="590550" cy="446088"/>
            <a:chOff x="1760" y="2424"/>
            <a:chExt cx="372" cy="502"/>
          </a:xfrm>
        </p:grpSpPr>
        <p:sp>
          <p:nvSpPr>
            <p:cNvPr id="263187" name="Line 19">
              <a:extLst>
                <a:ext uri="{FF2B5EF4-FFF2-40B4-BE49-F238E27FC236}">
                  <a16:creationId xmlns:a16="http://schemas.microsoft.com/office/drawing/2014/main" id="{2120A1AB-0A03-4C55-A344-FC98A3F8C1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188" name="Line 20">
              <a:extLst>
                <a:ext uri="{FF2B5EF4-FFF2-40B4-BE49-F238E27FC236}">
                  <a16:creationId xmlns:a16="http://schemas.microsoft.com/office/drawing/2014/main" id="{344E16EB-FACA-423E-AC37-6B2D4CE5C4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189" name="Line 21">
              <a:extLst>
                <a:ext uri="{FF2B5EF4-FFF2-40B4-BE49-F238E27FC236}">
                  <a16:creationId xmlns:a16="http://schemas.microsoft.com/office/drawing/2014/main" id="{70110AE5-BBC6-46AF-8B17-E599529160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3192" name="Text Box 24">
            <a:extLst>
              <a:ext uri="{FF2B5EF4-FFF2-40B4-BE49-F238E27FC236}">
                <a16:creationId xmlns:a16="http://schemas.microsoft.com/office/drawing/2014/main" id="{2F4C830C-60F5-4B94-B70B-CCA1AC59A5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1388" y="3657600"/>
            <a:ext cx="150812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3333FF"/>
                </a:solidFill>
              </a:rPr>
              <a:t>No Swap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>
            <a:extLst>
              <a:ext uri="{FF2B5EF4-FFF2-40B4-BE49-F238E27FC236}">
                <a16:creationId xmlns:a16="http://schemas.microsoft.com/office/drawing/2014/main" id="{08D84954-8116-4F4B-86FB-17833F24E5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Second “Bubble Up”</a:t>
            </a:r>
          </a:p>
        </p:txBody>
      </p:sp>
      <p:sp>
        <p:nvSpPr>
          <p:cNvPr id="264195" name="Text Box 3">
            <a:extLst>
              <a:ext uri="{FF2B5EF4-FFF2-40B4-BE49-F238E27FC236}">
                <a16:creationId xmlns:a16="http://schemas.microsoft.com/office/drawing/2014/main" id="{46110236-82CF-46CF-99D4-9B835CC7D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64196" name="Text Box 4">
            <a:extLst>
              <a:ext uri="{FF2B5EF4-FFF2-40B4-BE49-F238E27FC236}">
                <a16:creationId xmlns:a16="http://schemas.microsoft.com/office/drawing/2014/main" id="{C0A6BE31-6859-45CA-AA5A-3350BA0A7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64197" name="Text Box 5">
            <a:extLst>
              <a:ext uri="{FF2B5EF4-FFF2-40B4-BE49-F238E27FC236}">
                <a16:creationId xmlns:a16="http://schemas.microsoft.com/office/drawing/2014/main" id="{067D838F-CC4E-4D32-9CFA-09C11341DA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64198" name="Text Box 6">
            <a:extLst>
              <a:ext uri="{FF2B5EF4-FFF2-40B4-BE49-F238E27FC236}">
                <a16:creationId xmlns:a16="http://schemas.microsoft.com/office/drawing/2014/main" id="{E546D45E-20D8-48EF-908E-9AA77F4CD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64199" name="Text Box 7">
            <a:extLst>
              <a:ext uri="{FF2B5EF4-FFF2-40B4-BE49-F238E27FC236}">
                <a16:creationId xmlns:a16="http://schemas.microsoft.com/office/drawing/2014/main" id="{FAA30669-2AF9-4A55-B53C-F30CADF21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64200" name="Text Box 8">
            <a:extLst>
              <a:ext uri="{FF2B5EF4-FFF2-40B4-BE49-F238E27FC236}">
                <a16:creationId xmlns:a16="http://schemas.microsoft.com/office/drawing/2014/main" id="{79FEAD54-0C37-4168-8265-E3B8559A88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64201" name="Text Box 9">
            <a:extLst>
              <a:ext uri="{FF2B5EF4-FFF2-40B4-BE49-F238E27FC236}">
                <a16:creationId xmlns:a16="http://schemas.microsoft.com/office/drawing/2014/main" id="{4C1A0F20-45FF-4E35-915F-FB22CF4F2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64202" name="Text Box 10">
            <a:extLst>
              <a:ext uri="{FF2B5EF4-FFF2-40B4-BE49-F238E27FC236}">
                <a16:creationId xmlns:a16="http://schemas.microsoft.com/office/drawing/2014/main" id="{D4832E80-025F-49CE-ADD1-D35CDF5DA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64203" name="Text Box 11">
            <a:extLst>
              <a:ext uri="{FF2B5EF4-FFF2-40B4-BE49-F238E27FC236}">
                <a16:creationId xmlns:a16="http://schemas.microsoft.com/office/drawing/2014/main" id="{F99047E0-BCE4-40AC-9636-9E012C97A4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1     2    3     4      5    6     7     8</a:t>
            </a:r>
          </a:p>
        </p:txBody>
      </p:sp>
      <p:grpSp>
        <p:nvGrpSpPr>
          <p:cNvPr id="264210" name="Group 18">
            <a:extLst>
              <a:ext uri="{FF2B5EF4-FFF2-40B4-BE49-F238E27FC236}">
                <a16:creationId xmlns:a16="http://schemas.microsoft.com/office/drawing/2014/main" id="{2A82D1E9-88D1-4587-8865-0DB99806BF6A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4498975" y="4152900"/>
            <a:ext cx="590550" cy="446088"/>
            <a:chOff x="1760" y="2424"/>
            <a:chExt cx="372" cy="502"/>
          </a:xfrm>
        </p:grpSpPr>
        <p:sp>
          <p:nvSpPr>
            <p:cNvPr id="264211" name="Line 19">
              <a:extLst>
                <a:ext uri="{FF2B5EF4-FFF2-40B4-BE49-F238E27FC236}">
                  <a16:creationId xmlns:a16="http://schemas.microsoft.com/office/drawing/2014/main" id="{D0A2716A-123D-4C26-AAD1-60B01E1A26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212" name="Line 20">
              <a:extLst>
                <a:ext uri="{FF2B5EF4-FFF2-40B4-BE49-F238E27FC236}">
                  <a16:creationId xmlns:a16="http://schemas.microsoft.com/office/drawing/2014/main" id="{6C6B2EBA-0757-4EDB-8DEE-CDACF11AD4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213" name="Line 21">
              <a:extLst>
                <a:ext uri="{FF2B5EF4-FFF2-40B4-BE49-F238E27FC236}">
                  <a16:creationId xmlns:a16="http://schemas.microsoft.com/office/drawing/2014/main" id="{5CF50240-B236-401F-AC7D-2B594C0CA3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>
            <a:extLst>
              <a:ext uri="{FF2B5EF4-FFF2-40B4-BE49-F238E27FC236}">
                <a16:creationId xmlns:a16="http://schemas.microsoft.com/office/drawing/2014/main" id="{DCDB2109-9577-4B72-BBB4-798C739F0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Second “Bubble Up”</a:t>
            </a:r>
          </a:p>
        </p:txBody>
      </p:sp>
      <p:sp>
        <p:nvSpPr>
          <p:cNvPr id="265219" name="Text Box 3">
            <a:extLst>
              <a:ext uri="{FF2B5EF4-FFF2-40B4-BE49-F238E27FC236}">
                <a16:creationId xmlns:a16="http://schemas.microsoft.com/office/drawing/2014/main" id="{06AB4F19-33A1-4911-A15E-6C518E1A7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65220" name="Text Box 4">
            <a:extLst>
              <a:ext uri="{FF2B5EF4-FFF2-40B4-BE49-F238E27FC236}">
                <a16:creationId xmlns:a16="http://schemas.microsoft.com/office/drawing/2014/main" id="{962B2EB0-2BD8-432A-95A5-9298D425A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65221" name="Text Box 5">
            <a:extLst>
              <a:ext uri="{FF2B5EF4-FFF2-40B4-BE49-F238E27FC236}">
                <a16:creationId xmlns:a16="http://schemas.microsoft.com/office/drawing/2014/main" id="{9E536570-6CB5-46EF-B1C1-C3400D948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65222" name="Text Box 6">
            <a:extLst>
              <a:ext uri="{FF2B5EF4-FFF2-40B4-BE49-F238E27FC236}">
                <a16:creationId xmlns:a16="http://schemas.microsoft.com/office/drawing/2014/main" id="{19825968-90C7-48D8-89C5-710DF3EB6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65223" name="Text Box 7">
            <a:extLst>
              <a:ext uri="{FF2B5EF4-FFF2-40B4-BE49-F238E27FC236}">
                <a16:creationId xmlns:a16="http://schemas.microsoft.com/office/drawing/2014/main" id="{CBDB6BBE-8B3D-4FE8-85C0-B6CCABBBD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65224" name="Text Box 8">
            <a:extLst>
              <a:ext uri="{FF2B5EF4-FFF2-40B4-BE49-F238E27FC236}">
                <a16:creationId xmlns:a16="http://schemas.microsoft.com/office/drawing/2014/main" id="{60B4F389-54FC-4B34-93C6-6C36198842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65225" name="Text Box 9">
            <a:extLst>
              <a:ext uri="{FF2B5EF4-FFF2-40B4-BE49-F238E27FC236}">
                <a16:creationId xmlns:a16="http://schemas.microsoft.com/office/drawing/2014/main" id="{090E1935-BD68-4A45-B305-51945DA53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65226" name="Text Box 10">
            <a:extLst>
              <a:ext uri="{FF2B5EF4-FFF2-40B4-BE49-F238E27FC236}">
                <a16:creationId xmlns:a16="http://schemas.microsoft.com/office/drawing/2014/main" id="{801F2AF4-0D49-4981-934E-7CE950F5B2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65227" name="Text Box 11">
            <a:extLst>
              <a:ext uri="{FF2B5EF4-FFF2-40B4-BE49-F238E27FC236}">
                <a16:creationId xmlns:a16="http://schemas.microsoft.com/office/drawing/2014/main" id="{799D1038-08E9-4F8A-A1F7-BDA62EA34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1     2    3     4      5    6     7     8</a:t>
            </a:r>
          </a:p>
        </p:txBody>
      </p:sp>
      <p:grpSp>
        <p:nvGrpSpPr>
          <p:cNvPr id="265234" name="Group 18">
            <a:extLst>
              <a:ext uri="{FF2B5EF4-FFF2-40B4-BE49-F238E27FC236}">
                <a16:creationId xmlns:a16="http://schemas.microsoft.com/office/drawing/2014/main" id="{42FE007D-3A02-4076-A1FA-576A584A635F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4498975" y="4152900"/>
            <a:ext cx="590550" cy="446088"/>
            <a:chOff x="1760" y="2424"/>
            <a:chExt cx="372" cy="502"/>
          </a:xfrm>
        </p:grpSpPr>
        <p:sp>
          <p:nvSpPr>
            <p:cNvPr id="265235" name="Line 19">
              <a:extLst>
                <a:ext uri="{FF2B5EF4-FFF2-40B4-BE49-F238E27FC236}">
                  <a16:creationId xmlns:a16="http://schemas.microsoft.com/office/drawing/2014/main" id="{B50E32B4-13DF-480A-B929-E835FE4ED8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36" name="Line 20">
              <a:extLst>
                <a:ext uri="{FF2B5EF4-FFF2-40B4-BE49-F238E27FC236}">
                  <a16:creationId xmlns:a16="http://schemas.microsoft.com/office/drawing/2014/main" id="{46C17330-1C12-4427-B409-DBDA9F6847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37" name="Line 21">
              <a:extLst>
                <a:ext uri="{FF2B5EF4-FFF2-40B4-BE49-F238E27FC236}">
                  <a16:creationId xmlns:a16="http://schemas.microsoft.com/office/drawing/2014/main" id="{AECA8416-2BCC-4340-B504-0876A3000C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5240" name="Text Box 24">
            <a:extLst>
              <a:ext uri="{FF2B5EF4-FFF2-40B4-BE49-F238E27FC236}">
                <a16:creationId xmlns:a16="http://schemas.microsoft.com/office/drawing/2014/main" id="{2CEE590E-EDD3-44DE-A2E1-8D87C1421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3875" y="3657600"/>
            <a:ext cx="1017588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>
            <a:extLst>
              <a:ext uri="{FF2B5EF4-FFF2-40B4-BE49-F238E27FC236}">
                <a16:creationId xmlns:a16="http://schemas.microsoft.com/office/drawing/2014/main" id="{308F13C4-345C-4CB0-9EED-5D7D61831E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Second “Bubble Up”</a:t>
            </a:r>
          </a:p>
        </p:txBody>
      </p:sp>
      <p:sp>
        <p:nvSpPr>
          <p:cNvPr id="266243" name="Text Box 3">
            <a:extLst>
              <a:ext uri="{FF2B5EF4-FFF2-40B4-BE49-F238E27FC236}">
                <a16:creationId xmlns:a16="http://schemas.microsoft.com/office/drawing/2014/main" id="{BF4E77AC-84A2-4BAC-A0A3-9C0D3923EC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66244" name="Text Box 4">
            <a:extLst>
              <a:ext uri="{FF2B5EF4-FFF2-40B4-BE49-F238E27FC236}">
                <a16:creationId xmlns:a16="http://schemas.microsoft.com/office/drawing/2014/main" id="{76675E0D-B27D-403B-ACD5-A158E97BAD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66245" name="Text Box 5">
            <a:extLst>
              <a:ext uri="{FF2B5EF4-FFF2-40B4-BE49-F238E27FC236}">
                <a16:creationId xmlns:a16="http://schemas.microsoft.com/office/drawing/2014/main" id="{1F0ABDC2-00DF-4116-96E0-89E4DE5C6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66246" name="Text Box 6">
            <a:extLst>
              <a:ext uri="{FF2B5EF4-FFF2-40B4-BE49-F238E27FC236}">
                <a16:creationId xmlns:a16="http://schemas.microsoft.com/office/drawing/2014/main" id="{EA08AAD0-83CC-4C50-9CF0-D0F43C0EB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66247" name="Text Box 7">
            <a:extLst>
              <a:ext uri="{FF2B5EF4-FFF2-40B4-BE49-F238E27FC236}">
                <a16:creationId xmlns:a16="http://schemas.microsoft.com/office/drawing/2014/main" id="{E654E6E2-B978-4EB9-AACF-A28FA25D1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66248" name="Text Box 8">
            <a:extLst>
              <a:ext uri="{FF2B5EF4-FFF2-40B4-BE49-F238E27FC236}">
                <a16:creationId xmlns:a16="http://schemas.microsoft.com/office/drawing/2014/main" id="{E9AB6B7D-C4F1-491D-85F4-D46B22307A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66249" name="Text Box 9">
            <a:extLst>
              <a:ext uri="{FF2B5EF4-FFF2-40B4-BE49-F238E27FC236}">
                <a16:creationId xmlns:a16="http://schemas.microsoft.com/office/drawing/2014/main" id="{B65F6623-0AFA-48F8-B112-FAE10BA4C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66250" name="Text Box 10">
            <a:extLst>
              <a:ext uri="{FF2B5EF4-FFF2-40B4-BE49-F238E27FC236}">
                <a16:creationId xmlns:a16="http://schemas.microsoft.com/office/drawing/2014/main" id="{D1940EEC-4FC9-4C31-9A33-C9A27A25A8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66251" name="Text Box 11">
            <a:extLst>
              <a:ext uri="{FF2B5EF4-FFF2-40B4-BE49-F238E27FC236}">
                <a16:creationId xmlns:a16="http://schemas.microsoft.com/office/drawing/2014/main" id="{6748C9F5-F30C-4E5C-AF7D-41AC22C23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1     2    3     4      5    6     7     8</a:t>
            </a:r>
          </a:p>
        </p:txBody>
      </p:sp>
      <p:grpSp>
        <p:nvGrpSpPr>
          <p:cNvPr id="266258" name="Group 18">
            <a:extLst>
              <a:ext uri="{FF2B5EF4-FFF2-40B4-BE49-F238E27FC236}">
                <a16:creationId xmlns:a16="http://schemas.microsoft.com/office/drawing/2014/main" id="{949B17DF-B96D-4C75-8695-2B932D5339D1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4498975" y="4152900"/>
            <a:ext cx="590550" cy="446088"/>
            <a:chOff x="1760" y="2424"/>
            <a:chExt cx="372" cy="502"/>
          </a:xfrm>
        </p:grpSpPr>
        <p:sp>
          <p:nvSpPr>
            <p:cNvPr id="266259" name="Line 19">
              <a:extLst>
                <a:ext uri="{FF2B5EF4-FFF2-40B4-BE49-F238E27FC236}">
                  <a16:creationId xmlns:a16="http://schemas.microsoft.com/office/drawing/2014/main" id="{4D051DFD-5885-4C4B-8D88-88F1CC3265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260" name="Line 20">
              <a:extLst>
                <a:ext uri="{FF2B5EF4-FFF2-40B4-BE49-F238E27FC236}">
                  <a16:creationId xmlns:a16="http://schemas.microsoft.com/office/drawing/2014/main" id="{A4E33A92-9211-4433-9AEA-EF844DBDB8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261" name="Line 21">
              <a:extLst>
                <a:ext uri="{FF2B5EF4-FFF2-40B4-BE49-F238E27FC236}">
                  <a16:creationId xmlns:a16="http://schemas.microsoft.com/office/drawing/2014/main" id="{E7A59B37-DEE1-41B5-BA7C-EAB8DCD7F2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6264" name="Text Box 24">
            <a:extLst>
              <a:ext uri="{FF2B5EF4-FFF2-40B4-BE49-F238E27FC236}">
                <a16:creationId xmlns:a16="http://schemas.microsoft.com/office/drawing/2014/main" id="{4AA084C1-5E53-4FAD-B441-CDBFEF845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3875" y="3657600"/>
            <a:ext cx="1017588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3F087424-38E5-404B-ADF0-07CFE20D00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Second “Bubble Up”</a:t>
            </a:r>
          </a:p>
        </p:txBody>
      </p:sp>
      <p:sp>
        <p:nvSpPr>
          <p:cNvPr id="267267" name="Text Box 3">
            <a:extLst>
              <a:ext uri="{FF2B5EF4-FFF2-40B4-BE49-F238E27FC236}">
                <a16:creationId xmlns:a16="http://schemas.microsoft.com/office/drawing/2014/main" id="{9524F7FE-07FD-4792-82E6-40FA7A627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67268" name="Text Box 4">
            <a:extLst>
              <a:ext uri="{FF2B5EF4-FFF2-40B4-BE49-F238E27FC236}">
                <a16:creationId xmlns:a16="http://schemas.microsoft.com/office/drawing/2014/main" id="{5A242BF6-4614-4E22-B113-3F3B2570E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67269" name="Text Box 5">
            <a:extLst>
              <a:ext uri="{FF2B5EF4-FFF2-40B4-BE49-F238E27FC236}">
                <a16:creationId xmlns:a16="http://schemas.microsoft.com/office/drawing/2014/main" id="{95BF6A32-8B59-402A-9933-BA2AE3EF7F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67270" name="Text Box 6">
            <a:extLst>
              <a:ext uri="{FF2B5EF4-FFF2-40B4-BE49-F238E27FC236}">
                <a16:creationId xmlns:a16="http://schemas.microsoft.com/office/drawing/2014/main" id="{C974E70E-C492-4AD2-AB5E-910155EDC1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67271" name="Text Box 7">
            <a:extLst>
              <a:ext uri="{FF2B5EF4-FFF2-40B4-BE49-F238E27FC236}">
                <a16:creationId xmlns:a16="http://schemas.microsoft.com/office/drawing/2014/main" id="{4D3C9E9D-3FCD-4E21-8CFC-820550D3B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67272" name="Text Box 8">
            <a:extLst>
              <a:ext uri="{FF2B5EF4-FFF2-40B4-BE49-F238E27FC236}">
                <a16:creationId xmlns:a16="http://schemas.microsoft.com/office/drawing/2014/main" id="{38458545-A2BD-4D59-A089-EC2F215A4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67273" name="Text Box 9">
            <a:extLst>
              <a:ext uri="{FF2B5EF4-FFF2-40B4-BE49-F238E27FC236}">
                <a16:creationId xmlns:a16="http://schemas.microsoft.com/office/drawing/2014/main" id="{7756E792-94FE-4271-9952-A3721B811E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67274" name="Text Box 10">
            <a:extLst>
              <a:ext uri="{FF2B5EF4-FFF2-40B4-BE49-F238E27FC236}">
                <a16:creationId xmlns:a16="http://schemas.microsoft.com/office/drawing/2014/main" id="{8F3C0F65-6F22-46A8-A028-457FC39B6B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67275" name="Text Box 11">
            <a:extLst>
              <a:ext uri="{FF2B5EF4-FFF2-40B4-BE49-F238E27FC236}">
                <a16:creationId xmlns:a16="http://schemas.microsoft.com/office/drawing/2014/main" id="{C56A2100-8C39-43D3-9C21-A9CDF0962B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1     2    3     4      5    6     7     8</a:t>
            </a:r>
          </a:p>
        </p:txBody>
      </p:sp>
      <p:grpSp>
        <p:nvGrpSpPr>
          <p:cNvPr id="267282" name="Group 18">
            <a:extLst>
              <a:ext uri="{FF2B5EF4-FFF2-40B4-BE49-F238E27FC236}">
                <a16:creationId xmlns:a16="http://schemas.microsoft.com/office/drawing/2014/main" id="{476F869F-C835-4B1D-8B0F-0A43DE185FD9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5056188" y="4152900"/>
            <a:ext cx="590550" cy="446088"/>
            <a:chOff x="1760" y="2424"/>
            <a:chExt cx="372" cy="502"/>
          </a:xfrm>
        </p:grpSpPr>
        <p:sp>
          <p:nvSpPr>
            <p:cNvPr id="267283" name="Line 19">
              <a:extLst>
                <a:ext uri="{FF2B5EF4-FFF2-40B4-BE49-F238E27FC236}">
                  <a16:creationId xmlns:a16="http://schemas.microsoft.com/office/drawing/2014/main" id="{BCB0C669-E09D-4A0E-BFF4-7F83DD17A2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284" name="Line 20">
              <a:extLst>
                <a:ext uri="{FF2B5EF4-FFF2-40B4-BE49-F238E27FC236}">
                  <a16:creationId xmlns:a16="http://schemas.microsoft.com/office/drawing/2014/main" id="{2E6D707A-9ECD-45D0-AF6E-DEF8BE323A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285" name="Line 21">
              <a:extLst>
                <a:ext uri="{FF2B5EF4-FFF2-40B4-BE49-F238E27FC236}">
                  <a16:creationId xmlns:a16="http://schemas.microsoft.com/office/drawing/2014/main" id="{E4B1FFCE-E84F-4AC0-A5CE-B90F9A6E6B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6C9EA4F2-9D12-4FB0-A48D-CECE936E352F}"/>
              </a:ext>
            </a:extLst>
          </p:cNvPr>
          <p:cNvSpPr txBox="1">
            <a:spLocks/>
          </p:cNvSpPr>
          <p:nvPr/>
        </p:nvSpPr>
        <p:spPr>
          <a:xfrm>
            <a:off x="346380" y="563685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Insertion Sort [Simulation]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E6F5BA5-C625-0AE7-CDC3-C520A86EED59}"/>
              </a:ext>
            </a:extLst>
          </p:cNvPr>
          <p:cNvGrpSpPr/>
          <p:nvPr/>
        </p:nvGrpSpPr>
        <p:grpSpPr>
          <a:xfrm>
            <a:off x="3052567" y="2898250"/>
            <a:ext cx="342988" cy="945229"/>
            <a:chOff x="5943600" y="4472223"/>
            <a:chExt cx="914400" cy="682484"/>
          </a:xfrm>
        </p:grpSpPr>
        <p:sp>
          <p:nvSpPr>
            <p:cNvPr id="4" name="Down Arrow 7">
              <a:extLst>
                <a:ext uri="{FF2B5EF4-FFF2-40B4-BE49-F238E27FC236}">
                  <a16:creationId xmlns:a16="http://schemas.microsoft.com/office/drawing/2014/main" id="{0A1D14D3-CD93-14AB-A7FB-6F5587AB9E08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D84E785-4A43-B6D2-BD05-25112607E96B}"/>
                </a:ext>
              </a:extLst>
            </p:cNvPr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74A7BC4-71D1-6D48-6476-ABC2FBF1E0A9}"/>
              </a:ext>
            </a:extLst>
          </p:cNvPr>
          <p:cNvGrpSpPr/>
          <p:nvPr/>
        </p:nvGrpSpPr>
        <p:grpSpPr>
          <a:xfrm>
            <a:off x="3430290" y="2898658"/>
            <a:ext cx="342988" cy="945229"/>
            <a:chOff x="5943600" y="4472223"/>
            <a:chExt cx="914400" cy="682484"/>
          </a:xfrm>
        </p:grpSpPr>
        <p:sp>
          <p:nvSpPr>
            <p:cNvPr id="8" name="Down Arrow 10">
              <a:extLst>
                <a:ext uri="{FF2B5EF4-FFF2-40B4-BE49-F238E27FC236}">
                  <a16:creationId xmlns:a16="http://schemas.microsoft.com/office/drawing/2014/main" id="{8BD29609-68CB-26F8-3791-0DF07521A219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094D4DE-39CC-5982-CF81-31414CCCCF99}"/>
                </a:ext>
              </a:extLst>
            </p:cNvPr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12358F7-8C88-3DED-EE0B-E6B3F40115E9}"/>
              </a:ext>
            </a:extLst>
          </p:cNvPr>
          <p:cNvGrpSpPr/>
          <p:nvPr/>
        </p:nvGrpSpPr>
        <p:grpSpPr>
          <a:xfrm>
            <a:off x="3862767" y="2894854"/>
            <a:ext cx="342988" cy="945229"/>
            <a:chOff x="5943600" y="4472223"/>
            <a:chExt cx="914400" cy="682484"/>
          </a:xfrm>
        </p:grpSpPr>
        <p:sp>
          <p:nvSpPr>
            <p:cNvPr id="11" name="Down Arrow 13">
              <a:extLst>
                <a:ext uri="{FF2B5EF4-FFF2-40B4-BE49-F238E27FC236}">
                  <a16:creationId xmlns:a16="http://schemas.microsoft.com/office/drawing/2014/main" id="{F601E6DE-FE67-D8A2-8759-65FF8E13833B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51F2B87-95DF-704F-3318-67F159771265}"/>
                </a:ext>
              </a:extLst>
            </p:cNvPr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572538A-F695-CB9A-C711-641CC11421A0}"/>
              </a:ext>
            </a:extLst>
          </p:cNvPr>
          <p:cNvGrpSpPr/>
          <p:nvPr/>
        </p:nvGrpSpPr>
        <p:grpSpPr>
          <a:xfrm>
            <a:off x="4271206" y="2898250"/>
            <a:ext cx="342988" cy="945229"/>
            <a:chOff x="5943600" y="4472223"/>
            <a:chExt cx="914400" cy="682484"/>
          </a:xfrm>
        </p:grpSpPr>
        <p:sp>
          <p:nvSpPr>
            <p:cNvPr id="14" name="Down Arrow 16">
              <a:extLst>
                <a:ext uri="{FF2B5EF4-FFF2-40B4-BE49-F238E27FC236}">
                  <a16:creationId xmlns:a16="http://schemas.microsoft.com/office/drawing/2014/main" id="{B61B1582-2510-5EC0-7CFD-FE6766F89A5E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479B99C-2D35-D8E4-0DB2-948784452D27}"/>
                </a:ext>
              </a:extLst>
            </p:cNvPr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0B7975A-1F21-8EA1-5D05-1EA5510F57BB}"/>
              </a:ext>
            </a:extLst>
          </p:cNvPr>
          <p:cNvGrpSpPr/>
          <p:nvPr/>
        </p:nvGrpSpPr>
        <p:grpSpPr>
          <a:xfrm>
            <a:off x="4686394" y="2890524"/>
            <a:ext cx="342988" cy="945229"/>
            <a:chOff x="5943600" y="4472223"/>
            <a:chExt cx="914400" cy="682484"/>
          </a:xfrm>
        </p:grpSpPr>
        <p:sp>
          <p:nvSpPr>
            <p:cNvPr id="17" name="Down Arrow 19">
              <a:extLst>
                <a:ext uri="{FF2B5EF4-FFF2-40B4-BE49-F238E27FC236}">
                  <a16:creationId xmlns:a16="http://schemas.microsoft.com/office/drawing/2014/main" id="{5C8A8A74-39B8-E60B-F38C-092312998661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67980C7-651F-9EB6-74D8-E6412626A913}"/>
                </a:ext>
              </a:extLst>
            </p:cNvPr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0DAC822-0818-9FEC-B200-73F9E70B4F84}"/>
              </a:ext>
            </a:extLst>
          </p:cNvPr>
          <p:cNvGrpSpPr/>
          <p:nvPr/>
        </p:nvGrpSpPr>
        <p:grpSpPr>
          <a:xfrm>
            <a:off x="5088143" y="2898948"/>
            <a:ext cx="342988" cy="945229"/>
            <a:chOff x="5943600" y="4472223"/>
            <a:chExt cx="914400" cy="682484"/>
          </a:xfrm>
        </p:grpSpPr>
        <p:sp>
          <p:nvSpPr>
            <p:cNvPr id="20" name="Down Arrow 22">
              <a:extLst>
                <a:ext uri="{FF2B5EF4-FFF2-40B4-BE49-F238E27FC236}">
                  <a16:creationId xmlns:a16="http://schemas.microsoft.com/office/drawing/2014/main" id="{78B824BD-5F29-FBF5-7012-E53D195EC843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C1091F3-B9E2-74AF-B6B5-C1C24621732E}"/>
                </a:ext>
              </a:extLst>
            </p:cNvPr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181EA67-BE86-F30E-A2C3-01984E893219}"/>
              </a:ext>
            </a:extLst>
          </p:cNvPr>
          <p:cNvGrpSpPr/>
          <p:nvPr/>
        </p:nvGrpSpPr>
        <p:grpSpPr>
          <a:xfrm>
            <a:off x="5472466" y="2890524"/>
            <a:ext cx="342988" cy="945229"/>
            <a:chOff x="5943600" y="4472223"/>
            <a:chExt cx="914400" cy="682484"/>
          </a:xfrm>
        </p:grpSpPr>
        <p:sp>
          <p:nvSpPr>
            <p:cNvPr id="23" name="Down Arrow 25">
              <a:extLst>
                <a:ext uri="{FF2B5EF4-FFF2-40B4-BE49-F238E27FC236}">
                  <a16:creationId xmlns:a16="http://schemas.microsoft.com/office/drawing/2014/main" id="{2E599F53-CFE2-4F1C-2E2A-95C8335C25D0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67C463F-FD29-B0CC-38B4-2787902D8321}"/>
                </a:ext>
              </a:extLst>
            </p:cNvPr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79D563F-B375-B679-87F4-A032A14F70BF}"/>
              </a:ext>
            </a:extLst>
          </p:cNvPr>
          <p:cNvGrpSpPr/>
          <p:nvPr/>
        </p:nvGrpSpPr>
        <p:grpSpPr>
          <a:xfrm>
            <a:off x="5852434" y="2894545"/>
            <a:ext cx="342988" cy="945229"/>
            <a:chOff x="5943600" y="4472223"/>
            <a:chExt cx="914400" cy="682484"/>
          </a:xfrm>
        </p:grpSpPr>
        <p:sp>
          <p:nvSpPr>
            <p:cNvPr id="26" name="Down Arrow 28">
              <a:extLst>
                <a:ext uri="{FF2B5EF4-FFF2-40B4-BE49-F238E27FC236}">
                  <a16:creationId xmlns:a16="http://schemas.microsoft.com/office/drawing/2014/main" id="{A2FF132C-EF2B-0734-7A94-2D47B4C8F25B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3012FE9-DCF2-5E36-6EAD-ECDDA2036EE0}"/>
                </a:ext>
              </a:extLst>
            </p:cNvPr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2F63728-D082-8251-4FEF-0A375FF262E6}"/>
              </a:ext>
            </a:extLst>
          </p:cNvPr>
          <p:cNvGrpSpPr/>
          <p:nvPr/>
        </p:nvGrpSpPr>
        <p:grpSpPr>
          <a:xfrm>
            <a:off x="6239579" y="2894923"/>
            <a:ext cx="342988" cy="945229"/>
            <a:chOff x="5943600" y="4472223"/>
            <a:chExt cx="914400" cy="682484"/>
          </a:xfrm>
        </p:grpSpPr>
        <p:sp>
          <p:nvSpPr>
            <p:cNvPr id="29" name="Down Arrow 31">
              <a:extLst>
                <a:ext uri="{FF2B5EF4-FFF2-40B4-BE49-F238E27FC236}">
                  <a16:creationId xmlns:a16="http://schemas.microsoft.com/office/drawing/2014/main" id="{B1BA949B-0334-5BF1-CB63-27631A847211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2B58391-B228-8CF6-2511-DEA1D7A3AA9C}"/>
                </a:ext>
              </a:extLst>
            </p:cNvPr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73544A9-7A05-C313-9469-63F05BD7E28A}"/>
              </a:ext>
            </a:extLst>
          </p:cNvPr>
          <p:cNvGrpSpPr/>
          <p:nvPr/>
        </p:nvGrpSpPr>
        <p:grpSpPr>
          <a:xfrm>
            <a:off x="2610344" y="3240213"/>
            <a:ext cx="342988" cy="595540"/>
            <a:chOff x="5943600" y="4472223"/>
            <a:chExt cx="914400" cy="682484"/>
          </a:xfrm>
        </p:grpSpPr>
        <p:sp>
          <p:nvSpPr>
            <p:cNvPr id="32" name="Down Arrow 34">
              <a:extLst>
                <a:ext uri="{FF2B5EF4-FFF2-40B4-BE49-F238E27FC236}">
                  <a16:creationId xmlns:a16="http://schemas.microsoft.com/office/drawing/2014/main" id="{100F98AD-C4CB-3829-01AB-DE02DF8C79D4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5576E84-001B-A39A-0D32-057E41B7E3F1}"/>
                </a:ext>
              </a:extLst>
            </p:cNvPr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C6C3EBE-BC24-209A-3028-50BE56B660F5}"/>
              </a:ext>
            </a:extLst>
          </p:cNvPr>
          <p:cNvGrpSpPr/>
          <p:nvPr/>
        </p:nvGrpSpPr>
        <p:grpSpPr>
          <a:xfrm>
            <a:off x="3463094" y="3233026"/>
            <a:ext cx="342988" cy="595540"/>
            <a:chOff x="5943600" y="4472223"/>
            <a:chExt cx="914400" cy="682484"/>
          </a:xfrm>
        </p:grpSpPr>
        <p:sp>
          <p:nvSpPr>
            <p:cNvPr id="35" name="Down Arrow 37">
              <a:extLst>
                <a:ext uri="{FF2B5EF4-FFF2-40B4-BE49-F238E27FC236}">
                  <a16:creationId xmlns:a16="http://schemas.microsoft.com/office/drawing/2014/main" id="{F679A8DC-7979-9EF0-E337-00E0F3A21F88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8B0C3E3-B2E5-8FB8-B9B9-5782B5ED53F7}"/>
                </a:ext>
              </a:extLst>
            </p:cNvPr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61A9CAE-3EE2-96F9-3706-8C04F8E72F0A}"/>
              </a:ext>
            </a:extLst>
          </p:cNvPr>
          <p:cNvGrpSpPr/>
          <p:nvPr/>
        </p:nvGrpSpPr>
        <p:grpSpPr>
          <a:xfrm>
            <a:off x="3049500" y="3238991"/>
            <a:ext cx="342988" cy="595542"/>
            <a:chOff x="5943600" y="4472221"/>
            <a:chExt cx="914400" cy="682486"/>
          </a:xfrm>
        </p:grpSpPr>
        <p:sp>
          <p:nvSpPr>
            <p:cNvPr id="38" name="Down Arrow 40">
              <a:extLst>
                <a:ext uri="{FF2B5EF4-FFF2-40B4-BE49-F238E27FC236}">
                  <a16:creationId xmlns:a16="http://schemas.microsoft.com/office/drawing/2014/main" id="{12F5E99C-BDC2-13C1-3AD4-700A980826F2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4B33284-589D-910E-8407-A0CDF1E9CC73}"/>
                </a:ext>
              </a:extLst>
            </p:cNvPr>
            <p:cNvSpPr/>
            <p:nvPr/>
          </p:nvSpPr>
          <p:spPr>
            <a:xfrm>
              <a:off x="5943600" y="4472221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sz="1350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24132ED-E648-6BC5-4D8D-31548619AA6E}"/>
              </a:ext>
            </a:extLst>
          </p:cNvPr>
          <p:cNvGrpSpPr/>
          <p:nvPr/>
        </p:nvGrpSpPr>
        <p:grpSpPr>
          <a:xfrm>
            <a:off x="3873321" y="3228413"/>
            <a:ext cx="342988" cy="595540"/>
            <a:chOff x="5943600" y="4472223"/>
            <a:chExt cx="914400" cy="682484"/>
          </a:xfrm>
        </p:grpSpPr>
        <p:sp>
          <p:nvSpPr>
            <p:cNvPr id="41" name="Down Arrow 43">
              <a:extLst>
                <a:ext uri="{FF2B5EF4-FFF2-40B4-BE49-F238E27FC236}">
                  <a16:creationId xmlns:a16="http://schemas.microsoft.com/office/drawing/2014/main" id="{2868D111-A8FF-6E3A-0A8F-A803B68C6341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E6E102E-1FFE-9008-7DA9-F063C7B7685B}"/>
                </a:ext>
              </a:extLst>
            </p:cNvPr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sz="1350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3B1CBAE-2EC9-1FC8-D921-40D93E63983F}"/>
              </a:ext>
            </a:extLst>
          </p:cNvPr>
          <p:cNvGrpSpPr/>
          <p:nvPr/>
        </p:nvGrpSpPr>
        <p:grpSpPr>
          <a:xfrm>
            <a:off x="4282654" y="3238989"/>
            <a:ext cx="342988" cy="595540"/>
            <a:chOff x="5943600" y="4472223"/>
            <a:chExt cx="914400" cy="682484"/>
          </a:xfrm>
        </p:grpSpPr>
        <p:sp>
          <p:nvSpPr>
            <p:cNvPr id="44" name="Down Arrow 46">
              <a:extLst>
                <a:ext uri="{FF2B5EF4-FFF2-40B4-BE49-F238E27FC236}">
                  <a16:creationId xmlns:a16="http://schemas.microsoft.com/office/drawing/2014/main" id="{FA490861-6971-14EA-551F-57AF02C42BB5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2725444-150E-433C-55FD-74B41B9E848D}"/>
                </a:ext>
              </a:extLst>
            </p:cNvPr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sz="1350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D7DA37F-E0FB-6C6B-DEA7-98F0D8C38045}"/>
              </a:ext>
            </a:extLst>
          </p:cNvPr>
          <p:cNvGrpSpPr/>
          <p:nvPr/>
        </p:nvGrpSpPr>
        <p:grpSpPr>
          <a:xfrm>
            <a:off x="4666912" y="3238989"/>
            <a:ext cx="342988" cy="595540"/>
            <a:chOff x="5943600" y="4472223"/>
            <a:chExt cx="914400" cy="682484"/>
          </a:xfrm>
        </p:grpSpPr>
        <p:sp>
          <p:nvSpPr>
            <p:cNvPr id="47" name="Down Arrow 49">
              <a:extLst>
                <a:ext uri="{FF2B5EF4-FFF2-40B4-BE49-F238E27FC236}">
                  <a16:creationId xmlns:a16="http://schemas.microsoft.com/office/drawing/2014/main" id="{0E15E6A6-A965-92B8-2F8E-46DC0A127C11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1964E57-B50B-1038-6341-55BF6E0DD86F}"/>
                </a:ext>
              </a:extLst>
            </p:cNvPr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sz="1350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2DFEBF7-6C8F-E6A2-A89A-6650F3F36879}"/>
              </a:ext>
            </a:extLst>
          </p:cNvPr>
          <p:cNvGrpSpPr/>
          <p:nvPr/>
        </p:nvGrpSpPr>
        <p:grpSpPr>
          <a:xfrm>
            <a:off x="5045957" y="3240213"/>
            <a:ext cx="342988" cy="595540"/>
            <a:chOff x="5943600" y="4472223"/>
            <a:chExt cx="914400" cy="682484"/>
          </a:xfrm>
        </p:grpSpPr>
        <p:sp>
          <p:nvSpPr>
            <p:cNvPr id="50" name="Down Arrow 52">
              <a:extLst>
                <a:ext uri="{FF2B5EF4-FFF2-40B4-BE49-F238E27FC236}">
                  <a16:creationId xmlns:a16="http://schemas.microsoft.com/office/drawing/2014/main" id="{3BF88743-413C-1C41-69A2-ACE9DD086BDA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357933E-CFA7-6802-7A91-3E9090B3AD64}"/>
                </a:ext>
              </a:extLst>
            </p:cNvPr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sz="1350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EFDCB37-5044-E646-746F-DB6E7C31F8D7}"/>
              </a:ext>
            </a:extLst>
          </p:cNvPr>
          <p:cNvGrpSpPr/>
          <p:nvPr/>
        </p:nvGrpSpPr>
        <p:grpSpPr>
          <a:xfrm>
            <a:off x="5424027" y="3228413"/>
            <a:ext cx="342988" cy="595540"/>
            <a:chOff x="5943600" y="4472223"/>
            <a:chExt cx="914400" cy="682484"/>
          </a:xfrm>
        </p:grpSpPr>
        <p:sp>
          <p:nvSpPr>
            <p:cNvPr id="53" name="Down Arrow 55">
              <a:extLst>
                <a:ext uri="{FF2B5EF4-FFF2-40B4-BE49-F238E27FC236}">
                  <a16:creationId xmlns:a16="http://schemas.microsoft.com/office/drawing/2014/main" id="{2F668F8C-A864-2145-98A7-537ABEBB94A9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FCD90A1-5A8D-A4C1-B78F-5C330C2D1A8F}"/>
                </a:ext>
              </a:extLst>
            </p:cNvPr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sz="1350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7224F22-7316-1D5E-BFB9-0AD2E00840BA}"/>
              </a:ext>
            </a:extLst>
          </p:cNvPr>
          <p:cNvGrpSpPr/>
          <p:nvPr/>
        </p:nvGrpSpPr>
        <p:grpSpPr>
          <a:xfrm>
            <a:off x="5832240" y="3240213"/>
            <a:ext cx="342988" cy="595540"/>
            <a:chOff x="5943600" y="4472223"/>
            <a:chExt cx="914400" cy="682484"/>
          </a:xfrm>
        </p:grpSpPr>
        <p:sp>
          <p:nvSpPr>
            <p:cNvPr id="56" name="Down Arrow 58">
              <a:extLst>
                <a:ext uri="{FF2B5EF4-FFF2-40B4-BE49-F238E27FC236}">
                  <a16:creationId xmlns:a16="http://schemas.microsoft.com/office/drawing/2014/main" id="{97C9BC39-CC11-C48A-41A5-0D8691B72608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07B4EED-9B06-1A57-5C3F-8AFA93D93D46}"/>
                </a:ext>
              </a:extLst>
            </p:cNvPr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sz="1350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F7D85D2E-3A62-8F39-F70B-69AEA6619218}"/>
              </a:ext>
            </a:extLst>
          </p:cNvPr>
          <p:cNvSpPr/>
          <p:nvPr/>
        </p:nvSpPr>
        <p:spPr>
          <a:xfrm>
            <a:off x="2618741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5B1A2D3-D541-D713-410F-08785D15D6F1}"/>
              </a:ext>
            </a:extLst>
          </p:cNvPr>
          <p:cNvSpPr/>
          <p:nvPr/>
        </p:nvSpPr>
        <p:spPr>
          <a:xfrm>
            <a:off x="3018423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D06509A-2AAF-C403-5477-A6AA1EBED03D}"/>
              </a:ext>
            </a:extLst>
          </p:cNvPr>
          <p:cNvSpPr/>
          <p:nvPr/>
        </p:nvSpPr>
        <p:spPr>
          <a:xfrm>
            <a:off x="3419050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09956ED-999C-AA95-A0B9-2E5BAE16C2D5}"/>
              </a:ext>
            </a:extLst>
          </p:cNvPr>
          <p:cNvSpPr/>
          <p:nvPr/>
        </p:nvSpPr>
        <p:spPr>
          <a:xfrm>
            <a:off x="3818575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021A66E-25D0-06FA-7A6C-098805334959}"/>
              </a:ext>
            </a:extLst>
          </p:cNvPr>
          <p:cNvSpPr/>
          <p:nvPr/>
        </p:nvSpPr>
        <p:spPr>
          <a:xfrm>
            <a:off x="4218101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EF4417D-EADA-E5B5-2583-012370E72BD2}"/>
              </a:ext>
            </a:extLst>
          </p:cNvPr>
          <p:cNvSpPr/>
          <p:nvPr/>
        </p:nvSpPr>
        <p:spPr>
          <a:xfrm>
            <a:off x="4620385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3C6263C-621D-CD3D-3B96-CE340F799303}"/>
              </a:ext>
            </a:extLst>
          </p:cNvPr>
          <p:cNvSpPr/>
          <p:nvPr/>
        </p:nvSpPr>
        <p:spPr>
          <a:xfrm>
            <a:off x="5019910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91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FF71CB5-6596-5266-F45D-130C6DD7E500}"/>
              </a:ext>
            </a:extLst>
          </p:cNvPr>
          <p:cNvSpPr/>
          <p:nvPr/>
        </p:nvSpPr>
        <p:spPr>
          <a:xfrm>
            <a:off x="5419436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6AF99C3-D481-9BA6-075E-8A4AFA15D35F}"/>
              </a:ext>
            </a:extLst>
          </p:cNvPr>
          <p:cNvSpPr/>
          <p:nvPr/>
        </p:nvSpPr>
        <p:spPr>
          <a:xfrm>
            <a:off x="5818961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88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68FDD04-816C-04F8-0267-E1D09FF6B9C0}"/>
              </a:ext>
            </a:extLst>
          </p:cNvPr>
          <p:cNvSpPr/>
          <p:nvPr/>
        </p:nvSpPr>
        <p:spPr>
          <a:xfrm>
            <a:off x="6201436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2586623-9849-23B7-DCAF-E170DC34AC9B}"/>
              </a:ext>
            </a:extLst>
          </p:cNvPr>
          <p:cNvSpPr/>
          <p:nvPr/>
        </p:nvSpPr>
        <p:spPr>
          <a:xfrm>
            <a:off x="2615983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6F4A40F-47DF-C510-AF0F-B0C1368E040A}"/>
              </a:ext>
            </a:extLst>
          </p:cNvPr>
          <p:cNvSpPr/>
          <p:nvPr/>
        </p:nvSpPr>
        <p:spPr>
          <a:xfrm>
            <a:off x="3020710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D318473-2B59-3653-E9AF-BC54B1859C51}"/>
              </a:ext>
            </a:extLst>
          </p:cNvPr>
          <p:cNvSpPr/>
          <p:nvPr/>
        </p:nvSpPr>
        <p:spPr>
          <a:xfrm>
            <a:off x="3418578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4738BCA-884A-E6FC-6796-F842EED9763F}"/>
              </a:ext>
            </a:extLst>
          </p:cNvPr>
          <p:cNvSpPr/>
          <p:nvPr/>
        </p:nvSpPr>
        <p:spPr>
          <a:xfrm>
            <a:off x="3816445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95183A5-B98A-6138-C209-D1CCF0C80DE8}"/>
              </a:ext>
            </a:extLst>
          </p:cNvPr>
          <p:cNvSpPr/>
          <p:nvPr/>
        </p:nvSpPr>
        <p:spPr>
          <a:xfrm>
            <a:off x="4221173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2B8EE64-332B-00A7-583A-CC1005ECB095}"/>
              </a:ext>
            </a:extLst>
          </p:cNvPr>
          <p:cNvSpPr/>
          <p:nvPr/>
        </p:nvSpPr>
        <p:spPr>
          <a:xfrm>
            <a:off x="2615983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4D178C4-E7CB-10C9-258D-EBFAAE0EEFD7}"/>
              </a:ext>
            </a:extLst>
          </p:cNvPr>
          <p:cNvSpPr/>
          <p:nvPr/>
        </p:nvSpPr>
        <p:spPr>
          <a:xfrm>
            <a:off x="3020710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9667E12-51A9-BE79-91E8-8AE7383D2A9B}"/>
              </a:ext>
            </a:extLst>
          </p:cNvPr>
          <p:cNvSpPr/>
          <p:nvPr/>
        </p:nvSpPr>
        <p:spPr>
          <a:xfrm>
            <a:off x="3418578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128977B-5D8B-E886-5ED9-B0D7F3B63A5F}"/>
              </a:ext>
            </a:extLst>
          </p:cNvPr>
          <p:cNvSpPr/>
          <p:nvPr/>
        </p:nvSpPr>
        <p:spPr>
          <a:xfrm>
            <a:off x="3816445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3B39D0E-BFC7-9B8A-7150-31508451C3AE}"/>
              </a:ext>
            </a:extLst>
          </p:cNvPr>
          <p:cNvSpPr/>
          <p:nvPr/>
        </p:nvSpPr>
        <p:spPr>
          <a:xfrm>
            <a:off x="4221173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E2795D7-2594-11DD-3666-B643A194F4ED}"/>
              </a:ext>
            </a:extLst>
          </p:cNvPr>
          <p:cNvSpPr/>
          <p:nvPr/>
        </p:nvSpPr>
        <p:spPr>
          <a:xfrm>
            <a:off x="4619040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C04FAE4-DBFF-B997-965A-B4AE70DEFD78}"/>
              </a:ext>
            </a:extLst>
          </p:cNvPr>
          <p:cNvSpPr/>
          <p:nvPr/>
        </p:nvSpPr>
        <p:spPr>
          <a:xfrm>
            <a:off x="4619040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91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25463CE-B7C6-1240-654B-8DCD1B1B9C94}"/>
              </a:ext>
            </a:extLst>
          </p:cNvPr>
          <p:cNvSpPr/>
          <p:nvPr/>
        </p:nvSpPr>
        <p:spPr>
          <a:xfrm>
            <a:off x="5016908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BB2E2AF-4130-2F7A-4BA5-7DD506E81BEA}"/>
              </a:ext>
            </a:extLst>
          </p:cNvPr>
          <p:cNvSpPr/>
          <p:nvPr/>
        </p:nvSpPr>
        <p:spPr>
          <a:xfrm>
            <a:off x="3816445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70BD486-4CB7-1DEC-0D0C-FF26800B2F44}"/>
              </a:ext>
            </a:extLst>
          </p:cNvPr>
          <p:cNvSpPr/>
          <p:nvPr/>
        </p:nvSpPr>
        <p:spPr>
          <a:xfrm>
            <a:off x="4221173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554000C-5E78-88AE-1B38-335F15402D5E}"/>
              </a:ext>
            </a:extLst>
          </p:cNvPr>
          <p:cNvSpPr/>
          <p:nvPr/>
        </p:nvSpPr>
        <p:spPr>
          <a:xfrm>
            <a:off x="4619040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D131FB9-857F-AA06-9379-AA70916A9387}"/>
              </a:ext>
            </a:extLst>
          </p:cNvPr>
          <p:cNvSpPr/>
          <p:nvPr/>
        </p:nvSpPr>
        <p:spPr>
          <a:xfrm>
            <a:off x="5016908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91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851F1FB-7261-F001-16F9-D9243F6A8669}"/>
              </a:ext>
            </a:extLst>
          </p:cNvPr>
          <p:cNvSpPr/>
          <p:nvPr/>
        </p:nvSpPr>
        <p:spPr>
          <a:xfrm>
            <a:off x="5421635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5ED4428-7850-9F08-D9EB-FD54CF0595A9}"/>
              </a:ext>
            </a:extLst>
          </p:cNvPr>
          <p:cNvSpPr/>
          <p:nvPr/>
        </p:nvSpPr>
        <p:spPr>
          <a:xfrm>
            <a:off x="5016908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88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B0B755D-133E-1C34-7C88-F266A7BF90BE}"/>
              </a:ext>
            </a:extLst>
          </p:cNvPr>
          <p:cNvSpPr/>
          <p:nvPr/>
        </p:nvSpPr>
        <p:spPr>
          <a:xfrm>
            <a:off x="5421635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91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29209D4-04B1-B9FC-FCD5-FA3F4EE3B4A9}"/>
              </a:ext>
            </a:extLst>
          </p:cNvPr>
          <p:cNvSpPr/>
          <p:nvPr/>
        </p:nvSpPr>
        <p:spPr>
          <a:xfrm>
            <a:off x="5819503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EF12FAE-E4D6-F92E-24BE-376714A2CDB6}"/>
              </a:ext>
            </a:extLst>
          </p:cNvPr>
          <p:cNvSpPr/>
          <p:nvPr/>
        </p:nvSpPr>
        <p:spPr>
          <a:xfrm>
            <a:off x="3816445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916C1D4-37B0-BED6-4005-704737EA9D0E}"/>
              </a:ext>
            </a:extLst>
          </p:cNvPr>
          <p:cNvSpPr/>
          <p:nvPr/>
        </p:nvSpPr>
        <p:spPr>
          <a:xfrm>
            <a:off x="4221173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02758F9-7DBF-0CBA-56E2-1063F3DDB437}"/>
              </a:ext>
            </a:extLst>
          </p:cNvPr>
          <p:cNvSpPr/>
          <p:nvPr/>
        </p:nvSpPr>
        <p:spPr>
          <a:xfrm>
            <a:off x="4619040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E940A99-E8F7-09CB-8DE5-6364124A1C63}"/>
              </a:ext>
            </a:extLst>
          </p:cNvPr>
          <p:cNvSpPr/>
          <p:nvPr/>
        </p:nvSpPr>
        <p:spPr>
          <a:xfrm>
            <a:off x="5016908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952BAD1-C91F-1145-470D-E4003E4DD3C8}"/>
              </a:ext>
            </a:extLst>
          </p:cNvPr>
          <p:cNvSpPr/>
          <p:nvPr/>
        </p:nvSpPr>
        <p:spPr>
          <a:xfrm>
            <a:off x="5421635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88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C0A8A00-F228-4119-AA5A-DAD294D1AAAB}"/>
              </a:ext>
            </a:extLst>
          </p:cNvPr>
          <p:cNvSpPr/>
          <p:nvPr/>
        </p:nvSpPr>
        <p:spPr>
          <a:xfrm>
            <a:off x="5819503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91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C4F03AC-43FF-1E78-F7EE-AA1A73339833}"/>
              </a:ext>
            </a:extLst>
          </p:cNvPr>
          <p:cNvSpPr/>
          <p:nvPr/>
        </p:nvSpPr>
        <p:spPr>
          <a:xfrm>
            <a:off x="6203651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4B29C105-F96D-ABC3-809B-2754FF24B909}"/>
              </a:ext>
            </a:extLst>
          </p:cNvPr>
          <p:cNvSpPr/>
          <p:nvPr/>
        </p:nvSpPr>
        <p:spPr>
          <a:xfrm>
            <a:off x="1933122" y="3805223"/>
            <a:ext cx="431339" cy="382613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6A11DAF-4175-AEB3-34E3-2E5138F7AD1A}"/>
              </a:ext>
            </a:extLst>
          </p:cNvPr>
          <p:cNvSpPr/>
          <p:nvPr/>
        </p:nvSpPr>
        <p:spPr>
          <a:xfrm>
            <a:off x="1933122" y="3433748"/>
            <a:ext cx="425307" cy="3567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6D18E3C-BCFE-5973-06B2-58D21096DA19}"/>
              </a:ext>
            </a:extLst>
          </p:cNvPr>
          <p:cNvSpPr/>
          <p:nvPr/>
        </p:nvSpPr>
        <p:spPr>
          <a:xfrm>
            <a:off x="1933122" y="3433748"/>
            <a:ext cx="425307" cy="3567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865D2D6-259F-DD8D-8DEA-BFA37385EDB2}"/>
              </a:ext>
            </a:extLst>
          </p:cNvPr>
          <p:cNvSpPr/>
          <p:nvPr/>
        </p:nvSpPr>
        <p:spPr>
          <a:xfrm>
            <a:off x="1933122" y="3433748"/>
            <a:ext cx="425307" cy="3567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5F83E73-4F5D-3296-0FB7-AFBE45F45F39}"/>
              </a:ext>
            </a:extLst>
          </p:cNvPr>
          <p:cNvSpPr/>
          <p:nvPr/>
        </p:nvSpPr>
        <p:spPr>
          <a:xfrm>
            <a:off x="1933122" y="3433748"/>
            <a:ext cx="425307" cy="3567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0610D9E-60EF-F70B-F678-8C5CEF95428C}"/>
              </a:ext>
            </a:extLst>
          </p:cNvPr>
          <p:cNvSpPr/>
          <p:nvPr/>
        </p:nvSpPr>
        <p:spPr>
          <a:xfrm>
            <a:off x="1933122" y="3433748"/>
            <a:ext cx="425307" cy="3567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2FEB9B5-5F5A-A999-BA02-91D37AE740FD}"/>
              </a:ext>
            </a:extLst>
          </p:cNvPr>
          <p:cNvSpPr/>
          <p:nvPr/>
        </p:nvSpPr>
        <p:spPr>
          <a:xfrm>
            <a:off x="1933122" y="3433748"/>
            <a:ext cx="425307" cy="3567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91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D28CD9F-C032-BEEE-FEB9-B2D429F0749C}"/>
              </a:ext>
            </a:extLst>
          </p:cNvPr>
          <p:cNvSpPr/>
          <p:nvPr/>
        </p:nvSpPr>
        <p:spPr>
          <a:xfrm>
            <a:off x="1933122" y="3433748"/>
            <a:ext cx="425307" cy="3567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DC3C6C5-0945-DC37-BCBB-131A358C13F3}"/>
              </a:ext>
            </a:extLst>
          </p:cNvPr>
          <p:cNvSpPr/>
          <p:nvPr/>
        </p:nvSpPr>
        <p:spPr>
          <a:xfrm>
            <a:off x="1933122" y="3433748"/>
            <a:ext cx="425307" cy="3567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88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6E50784-13DA-8A0D-5F70-6087C97E15DE}"/>
              </a:ext>
            </a:extLst>
          </p:cNvPr>
          <p:cNvSpPr/>
          <p:nvPr/>
        </p:nvSpPr>
        <p:spPr>
          <a:xfrm>
            <a:off x="1933122" y="3433748"/>
            <a:ext cx="425307" cy="3567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E0FC8F1-B9EC-E9ED-D856-9BF6D2E6BF23}"/>
              </a:ext>
            </a:extLst>
          </p:cNvPr>
          <p:cNvSpPr/>
          <p:nvPr/>
        </p:nvSpPr>
        <p:spPr>
          <a:xfrm>
            <a:off x="2618743" y="4174038"/>
            <a:ext cx="396767" cy="1882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0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C2B2530-5CB6-1294-261E-8C9D6F2C26BB}"/>
              </a:ext>
            </a:extLst>
          </p:cNvPr>
          <p:cNvSpPr/>
          <p:nvPr/>
        </p:nvSpPr>
        <p:spPr>
          <a:xfrm>
            <a:off x="3033524" y="4174038"/>
            <a:ext cx="396767" cy="1882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FE378F7-092B-6613-A39A-3E992E1D8350}"/>
              </a:ext>
            </a:extLst>
          </p:cNvPr>
          <p:cNvSpPr/>
          <p:nvPr/>
        </p:nvSpPr>
        <p:spPr>
          <a:xfrm>
            <a:off x="3419954" y="4174624"/>
            <a:ext cx="396767" cy="1882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FBB5C69-0FC8-2817-019E-172D704230E2}"/>
              </a:ext>
            </a:extLst>
          </p:cNvPr>
          <p:cNvSpPr/>
          <p:nvPr/>
        </p:nvSpPr>
        <p:spPr>
          <a:xfrm>
            <a:off x="5801803" y="4174622"/>
            <a:ext cx="396767" cy="1882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8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10375D5-7170-209E-43B3-B569C2A06FDD}"/>
              </a:ext>
            </a:extLst>
          </p:cNvPr>
          <p:cNvSpPr/>
          <p:nvPr/>
        </p:nvSpPr>
        <p:spPr>
          <a:xfrm>
            <a:off x="3824407" y="4172859"/>
            <a:ext cx="396767" cy="1882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0F7C13D-0981-A520-5C1C-034343F26562}"/>
              </a:ext>
            </a:extLst>
          </p:cNvPr>
          <p:cNvSpPr/>
          <p:nvPr/>
        </p:nvSpPr>
        <p:spPr>
          <a:xfrm>
            <a:off x="4226544" y="4174624"/>
            <a:ext cx="396767" cy="1882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1133C92-231F-6568-5F69-A4CE9E20DF24}"/>
              </a:ext>
            </a:extLst>
          </p:cNvPr>
          <p:cNvSpPr/>
          <p:nvPr/>
        </p:nvSpPr>
        <p:spPr>
          <a:xfrm>
            <a:off x="4627134" y="4172858"/>
            <a:ext cx="396767" cy="1882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1689957D-ED76-BA6B-1430-A041375115F8}"/>
              </a:ext>
            </a:extLst>
          </p:cNvPr>
          <p:cNvSpPr/>
          <p:nvPr/>
        </p:nvSpPr>
        <p:spPr>
          <a:xfrm>
            <a:off x="5038345" y="4174624"/>
            <a:ext cx="396767" cy="1882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D158BFC-1D0C-C699-42AB-0865620DCA17}"/>
              </a:ext>
            </a:extLst>
          </p:cNvPr>
          <p:cNvSpPr/>
          <p:nvPr/>
        </p:nvSpPr>
        <p:spPr>
          <a:xfrm>
            <a:off x="5435474" y="4174038"/>
            <a:ext cx="396767" cy="1882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7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DEFAAB5-DD1F-1D6C-446E-3A5857762239}"/>
              </a:ext>
            </a:extLst>
          </p:cNvPr>
          <p:cNvSpPr/>
          <p:nvPr/>
        </p:nvSpPr>
        <p:spPr>
          <a:xfrm>
            <a:off x="6217004" y="4172272"/>
            <a:ext cx="396767" cy="1882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9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21DF63B1-5533-922E-B4A0-CA1F1E134FA2}"/>
              </a:ext>
            </a:extLst>
          </p:cNvPr>
          <p:cNvGrpSpPr/>
          <p:nvPr/>
        </p:nvGrpSpPr>
        <p:grpSpPr>
          <a:xfrm>
            <a:off x="2392067" y="3240209"/>
            <a:ext cx="342988" cy="595540"/>
            <a:chOff x="5943600" y="4472223"/>
            <a:chExt cx="914400" cy="682484"/>
          </a:xfrm>
        </p:grpSpPr>
        <p:sp>
          <p:nvSpPr>
            <p:cNvPr id="117" name="Down Arrow 119">
              <a:extLst>
                <a:ext uri="{FF2B5EF4-FFF2-40B4-BE49-F238E27FC236}">
                  <a16:creationId xmlns:a16="http://schemas.microsoft.com/office/drawing/2014/main" id="{61243993-6854-A5CC-0278-F5F895764F85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4357F9F-1EE9-CB2F-3354-0AE032B759C7}"/>
                </a:ext>
              </a:extLst>
            </p:cNvPr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508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0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5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0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5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0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8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4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6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9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>
                      <p:stCondLst>
                        <p:cond delay="indefinite"/>
                      </p:stCondLst>
                      <p:childTnLst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>
                      <p:stCondLst>
                        <p:cond delay="indefinite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2" fill="hold">
                      <p:stCondLst>
                        <p:cond delay="indefinite"/>
                      </p:stCondLst>
                      <p:childTnLst>
                        <p:par>
                          <p:cTn id="453" fill="hold">
                            <p:stCondLst>
                              <p:cond delay="0"/>
                            </p:stCondLst>
                            <p:childTnLst>
                              <p:par>
                                <p:cTn id="4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1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2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4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2" fill="hold">
                      <p:stCondLst>
                        <p:cond delay="indefinite"/>
                      </p:stCondLst>
                      <p:childTnLst>
                        <p:par>
                          <p:cTn id="473" fill="hold">
                            <p:stCondLst>
                              <p:cond delay="0"/>
                            </p:stCondLst>
                            <p:childTnLst>
                              <p:par>
                                <p:cTn id="4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0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2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3" fill="hold">
                      <p:stCondLst>
                        <p:cond delay="indefinite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7" fill="hold">
                            <p:stCondLst>
                              <p:cond delay="0"/>
                            </p:stCondLst>
                            <p:childTnLst>
                              <p:par>
                                <p:cTn id="48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0" fill="hold">
                      <p:stCondLst>
                        <p:cond delay="indefinite"/>
                      </p:stCondLst>
                      <p:childTnLst>
                        <p:par>
                          <p:cTn id="491" fill="hold">
                            <p:stCondLst>
                              <p:cond delay="0"/>
                            </p:stCondLst>
                            <p:childTnLst>
                              <p:par>
                                <p:cTn id="49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4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8" fill="hold">
                      <p:stCondLst>
                        <p:cond delay="indefinite"/>
                      </p:stCondLst>
                      <p:childTnLst>
                        <p:par>
                          <p:cTn id="499" fill="hold">
                            <p:stCondLst>
                              <p:cond delay="0"/>
                            </p:stCondLst>
                            <p:childTnLst>
                              <p:par>
                                <p:cTn id="50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2" fill="hold">
                      <p:stCondLst>
                        <p:cond delay="indefinite"/>
                      </p:stCondLst>
                      <p:childTnLst>
                        <p:par>
                          <p:cTn id="503" fill="hold">
                            <p:stCondLst>
                              <p:cond delay="0"/>
                            </p:stCondLst>
                            <p:childTnLst>
                              <p:par>
                                <p:cTn id="50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6" fill="hold">
                            <p:stCondLst>
                              <p:cond delay="0"/>
                            </p:stCondLst>
                            <p:childTnLst>
                              <p:par>
                                <p:cTn id="50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9" fill="hold">
                            <p:stCondLst>
                              <p:cond delay="0"/>
                            </p:stCondLst>
                            <p:childTnLst>
                              <p:par>
                                <p:cTn id="5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2" fill="hold">
                      <p:stCondLst>
                        <p:cond delay="indefinite"/>
                      </p:stCondLst>
                      <p:childTnLst>
                        <p:par>
                          <p:cTn id="513" fill="hold">
                            <p:stCondLst>
                              <p:cond delay="0"/>
                            </p:stCondLst>
                            <p:childTnLst>
                              <p:par>
                                <p:cTn id="5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6" fill="hold">
                      <p:stCondLst>
                        <p:cond delay="indefinite"/>
                      </p:stCondLst>
                      <p:childTnLst>
                        <p:par>
                          <p:cTn id="517" fill="hold">
                            <p:stCondLst>
                              <p:cond delay="0"/>
                            </p:stCondLst>
                            <p:childTnLst>
                              <p:par>
                                <p:cTn id="5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0" fill="hold">
                      <p:stCondLst>
                        <p:cond delay="indefinite"/>
                      </p:stCondLst>
                      <p:childTnLst>
                        <p:par>
                          <p:cTn id="521" fill="hold">
                            <p:stCondLst>
                              <p:cond delay="0"/>
                            </p:stCondLst>
                            <p:childTnLst>
                              <p:par>
                                <p:cTn id="5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6" fill="hold">
                            <p:stCondLst>
                              <p:cond delay="0"/>
                            </p:stCondLst>
                            <p:childTnLst>
                              <p:par>
                                <p:cTn id="52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3" fill="hold">
                      <p:stCondLst>
                        <p:cond delay="indefinite"/>
                      </p:stCondLst>
                      <p:childTnLst>
                        <p:par>
                          <p:cTn id="534" fill="hold">
                            <p:stCondLst>
                              <p:cond delay="0"/>
                            </p:stCondLst>
                            <p:childTnLst>
                              <p:par>
                                <p:cTn id="5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7" fill="hold">
                            <p:stCondLst>
                              <p:cond delay="0"/>
                            </p:stCondLst>
                            <p:childTnLst>
                              <p:par>
                                <p:cTn id="5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0" fill="hold">
                      <p:stCondLst>
                        <p:cond delay="indefinite"/>
                      </p:stCondLst>
                      <p:childTnLst>
                        <p:par>
                          <p:cTn id="541" fill="hold">
                            <p:stCondLst>
                              <p:cond delay="0"/>
                            </p:stCondLst>
                            <p:childTnLst>
                              <p:par>
                                <p:cTn id="5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4" fill="hold">
                            <p:stCondLst>
                              <p:cond delay="0"/>
                            </p:stCondLst>
                            <p:childTnLst>
                              <p:par>
                                <p:cTn id="54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7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0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1" fill="hold">
                      <p:stCondLst>
                        <p:cond delay="indefinite"/>
                      </p:stCondLst>
                      <p:childTnLst>
                        <p:par>
                          <p:cTn id="552" fill="hold">
                            <p:stCondLst>
                              <p:cond delay="0"/>
                            </p:stCondLst>
                            <p:childTnLst>
                              <p:par>
                                <p:cTn id="5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5" fill="hold">
                            <p:stCondLst>
                              <p:cond delay="0"/>
                            </p:stCondLst>
                            <p:childTnLst>
                              <p:par>
                                <p:cTn id="5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8" fill="hold">
                      <p:stCondLst>
                        <p:cond delay="indefinite"/>
                      </p:stCondLst>
                      <p:childTnLst>
                        <p:par>
                          <p:cTn id="559" fill="hold">
                            <p:stCondLst>
                              <p:cond delay="0"/>
                            </p:stCondLst>
                            <p:childTnLst>
                              <p:par>
                                <p:cTn id="5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2" fill="hold">
                            <p:stCondLst>
                              <p:cond delay="0"/>
                            </p:stCondLst>
                            <p:childTnLst>
                              <p:par>
                                <p:cTn id="56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5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6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8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9" fill="hold">
                      <p:stCondLst>
                        <p:cond delay="indefinite"/>
                      </p:stCondLst>
                      <p:childTnLst>
                        <p:par>
                          <p:cTn id="570" fill="hold">
                            <p:stCondLst>
                              <p:cond delay="0"/>
                            </p:stCondLst>
                            <p:childTnLst>
                              <p:par>
                                <p:cTn id="5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3" fill="hold">
                            <p:stCondLst>
                              <p:cond delay="0"/>
                            </p:stCondLst>
                            <p:childTnLst>
                              <p:par>
                                <p:cTn id="5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6" fill="hold">
                      <p:stCondLst>
                        <p:cond delay="indefinite"/>
                      </p:stCondLst>
                      <p:childTnLst>
                        <p:par>
                          <p:cTn id="577" fill="hold">
                            <p:stCondLst>
                              <p:cond delay="0"/>
                            </p:stCondLst>
                            <p:childTnLst>
                              <p:par>
                                <p:cTn id="5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0" fill="hold">
                            <p:stCondLst>
                              <p:cond delay="0"/>
                            </p:stCondLst>
                            <p:childTnLst>
                              <p:par>
                                <p:cTn id="58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4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5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6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7" fill="hold">
                      <p:stCondLst>
                        <p:cond delay="indefinite"/>
                      </p:stCondLst>
                      <p:childTnLst>
                        <p:par>
                          <p:cTn id="588" fill="hold">
                            <p:stCondLst>
                              <p:cond delay="0"/>
                            </p:stCondLst>
                            <p:childTnLst>
                              <p:par>
                                <p:cTn id="5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1" fill="hold">
                            <p:stCondLst>
                              <p:cond delay="0"/>
                            </p:stCondLst>
                            <p:childTnLst>
                              <p:par>
                                <p:cTn id="59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4" fill="hold">
                      <p:stCondLst>
                        <p:cond delay="indefinite"/>
                      </p:stCondLst>
                      <p:childTnLst>
                        <p:par>
                          <p:cTn id="595" fill="hold">
                            <p:stCondLst>
                              <p:cond delay="0"/>
                            </p:stCondLst>
                            <p:childTnLst>
                              <p:par>
                                <p:cTn id="5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8" fill="hold">
                            <p:stCondLst>
                              <p:cond delay="0"/>
                            </p:stCondLst>
                            <p:childTnLst>
                              <p:par>
                                <p:cTn id="59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1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2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4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5" fill="hold">
                      <p:stCondLst>
                        <p:cond delay="indefinite"/>
                      </p:stCondLst>
                      <p:childTnLst>
                        <p:par>
                          <p:cTn id="606" fill="hold">
                            <p:stCondLst>
                              <p:cond delay="0"/>
                            </p:stCondLst>
                            <p:childTnLst>
                              <p:par>
                                <p:cTn id="6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9" fill="hold">
                            <p:stCondLst>
                              <p:cond delay="0"/>
                            </p:stCondLst>
                            <p:childTnLst>
                              <p:par>
                                <p:cTn id="6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2" fill="hold">
                      <p:stCondLst>
                        <p:cond delay="indefinite"/>
                      </p:stCondLst>
                      <p:childTnLst>
                        <p:par>
                          <p:cTn id="613" fill="hold">
                            <p:stCondLst>
                              <p:cond delay="0"/>
                            </p:stCondLst>
                            <p:childTnLst>
                              <p:par>
                                <p:cTn id="6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6" fill="hold">
                            <p:stCondLst>
                              <p:cond delay="0"/>
                            </p:stCondLst>
                            <p:childTnLst>
                              <p:par>
                                <p:cTn id="6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2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3" fill="hold">
                      <p:stCondLst>
                        <p:cond delay="indefinite"/>
                      </p:stCondLst>
                      <p:childTnLst>
                        <p:par>
                          <p:cTn id="624" fill="hold">
                            <p:stCondLst>
                              <p:cond delay="0"/>
                            </p:stCondLst>
                            <p:childTnLst>
                              <p:par>
                                <p:cTn id="6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7" fill="hold">
                            <p:stCondLst>
                              <p:cond delay="0"/>
                            </p:stCondLst>
                            <p:childTnLst>
                              <p:par>
                                <p:cTn id="6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0" fill="hold">
                      <p:stCondLst>
                        <p:cond delay="indefinite"/>
                      </p:stCondLst>
                      <p:childTnLst>
                        <p:par>
                          <p:cTn id="631" fill="hold">
                            <p:stCondLst>
                              <p:cond delay="0"/>
                            </p:stCondLst>
                            <p:childTnLst>
                              <p:par>
                                <p:cTn id="63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6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8" fill="hold">
                      <p:stCondLst>
                        <p:cond delay="indefinite"/>
                      </p:stCondLst>
                      <p:childTnLst>
                        <p:par>
                          <p:cTn id="639" fill="hold">
                            <p:stCondLst>
                              <p:cond delay="0"/>
                            </p:stCondLst>
                            <p:childTnLst>
                              <p:par>
                                <p:cTn id="6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2" fill="hold">
                      <p:stCondLst>
                        <p:cond delay="indefinite"/>
                      </p:stCondLst>
                      <p:childTnLst>
                        <p:par>
                          <p:cTn id="643" fill="hold">
                            <p:stCondLst>
                              <p:cond delay="0"/>
                            </p:stCondLst>
                            <p:childTnLst>
                              <p:par>
                                <p:cTn id="6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6" fill="hold">
                            <p:stCondLst>
                              <p:cond delay="0"/>
                            </p:stCondLst>
                            <p:childTnLst>
                              <p:par>
                                <p:cTn id="64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4" grpId="0" animBg="1"/>
      <p:bldP spid="75" grpId="0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100" grpId="0" animBg="1"/>
      <p:bldP spid="100" grpId="1" animBg="1"/>
      <p:bldP spid="101" grpId="0" animBg="1"/>
      <p:bldP spid="101" grpId="1" animBg="1"/>
      <p:bldP spid="102" grpId="0" animBg="1"/>
      <p:bldP spid="102" grpId="1" animBg="1"/>
      <p:bldP spid="103" grpId="0" animBg="1"/>
      <p:bldP spid="103" grpId="1" animBg="1"/>
      <p:bldP spid="104" grpId="0" animBg="1"/>
      <p:bldP spid="104" grpId="1" animBg="1"/>
      <p:bldP spid="105" grpId="0" animBg="1"/>
      <p:bldP spid="105" grpId="1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>
            <a:extLst>
              <a:ext uri="{FF2B5EF4-FFF2-40B4-BE49-F238E27FC236}">
                <a16:creationId xmlns:a16="http://schemas.microsoft.com/office/drawing/2014/main" id="{AF10BD92-7F99-4A8E-A68B-623E0C0D2F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Second “Bubble Up”</a:t>
            </a:r>
          </a:p>
        </p:txBody>
      </p:sp>
      <p:sp>
        <p:nvSpPr>
          <p:cNvPr id="268291" name="Text Box 3">
            <a:extLst>
              <a:ext uri="{FF2B5EF4-FFF2-40B4-BE49-F238E27FC236}">
                <a16:creationId xmlns:a16="http://schemas.microsoft.com/office/drawing/2014/main" id="{BD874396-5618-411D-8D24-4ACA49AD0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68292" name="Text Box 4">
            <a:extLst>
              <a:ext uri="{FF2B5EF4-FFF2-40B4-BE49-F238E27FC236}">
                <a16:creationId xmlns:a16="http://schemas.microsoft.com/office/drawing/2014/main" id="{240F6D4F-26EA-4090-A06E-9B72BBB579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68293" name="Text Box 5">
            <a:extLst>
              <a:ext uri="{FF2B5EF4-FFF2-40B4-BE49-F238E27FC236}">
                <a16:creationId xmlns:a16="http://schemas.microsoft.com/office/drawing/2014/main" id="{438E927E-667F-4189-AD46-31D08AC17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68294" name="Text Box 6">
            <a:extLst>
              <a:ext uri="{FF2B5EF4-FFF2-40B4-BE49-F238E27FC236}">
                <a16:creationId xmlns:a16="http://schemas.microsoft.com/office/drawing/2014/main" id="{09C1DB1A-F746-4EEB-A744-473CDD53A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68295" name="Text Box 7">
            <a:extLst>
              <a:ext uri="{FF2B5EF4-FFF2-40B4-BE49-F238E27FC236}">
                <a16:creationId xmlns:a16="http://schemas.microsoft.com/office/drawing/2014/main" id="{7E722195-08FC-4D82-B84D-72070504E4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68296" name="Text Box 8">
            <a:extLst>
              <a:ext uri="{FF2B5EF4-FFF2-40B4-BE49-F238E27FC236}">
                <a16:creationId xmlns:a16="http://schemas.microsoft.com/office/drawing/2014/main" id="{69A146AE-71E4-4528-93AF-585F3F726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68297" name="Text Box 9">
            <a:extLst>
              <a:ext uri="{FF2B5EF4-FFF2-40B4-BE49-F238E27FC236}">
                <a16:creationId xmlns:a16="http://schemas.microsoft.com/office/drawing/2014/main" id="{6E5F1952-45C3-4D89-94A5-0EED53117A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68298" name="Text Box 10">
            <a:extLst>
              <a:ext uri="{FF2B5EF4-FFF2-40B4-BE49-F238E27FC236}">
                <a16:creationId xmlns:a16="http://schemas.microsoft.com/office/drawing/2014/main" id="{6C5BCB08-584A-48BE-BF10-4819F3EAD3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68299" name="Text Box 11">
            <a:extLst>
              <a:ext uri="{FF2B5EF4-FFF2-40B4-BE49-F238E27FC236}">
                <a16:creationId xmlns:a16="http://schemas.microsoft.com/office/drawing/2014/main" id="{5588D201-B60D-49E2-99B5-49518ED80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1     2    3     4      5    6     7     8</a:t>
            </a:r>
          </a:p>
        </p:txBody>
      </p:sp>
      <p:grpSp>
        <p:nvGrpSpPr>
          <p:cNvPr id="268306" name="Group 18">
            <a:extLst>
              <a:ext uri="{FF2B5EF4-FFF2-40B4-BE49-F238E27FC236}">
                <a16:creationId xmlns:a16="http://schemas.microsoft.com/office/drawing/2014/main" id="{54F9FD89-3CE4-4755-BCA4-4834CC48E9D4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5056188" y="4152900"/>
            <a:ext cx="590550" cy="446088"/>
            <a:chOff x="1760" y="2424"/>
            <a:chExt cx="372" cy="502"/>
          </a:xfrm>
        </p:grpSpPr>
        <p:sp>
          <p:nvSpPr>
            <p:cNvPr id="268307" name="Line 19">
              <a:extLst>
                <a:ext uri="{FF2B5EF4-FFF2-40B4-BE49-F238E27FC236}">
                  <a16:creationId xmlns:a16="http://schemas.microsoft.com/office/drawing/2014/main" id="{3C0F467D-0F3E-4C94-84E7-4BD8534CF1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308" name="Line 20">
              <a:extLst>
                <a:ext uri="{FF2B5EF4-FFF2-40B4-BE49-F238E27FC236}">
                  <a16:creationId xmlns:a16="http://schemas.microsoft.com/office/drawing/2014/main" id="{ADEC77C6-8D2E-4C0D-8C17-8D52630DB8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309" name="Line 21">
              <a:extLst>
                <a:ext uri="{FF2B5EF4-FFF2-40B4-BE49-F238E27FC236}">
                  <a16:creationId xmlns:a16="http://schemas.microsoft.com/office/drawing/2014/main" id="{57C9FCAE-C1E9-46C9-A674-6C1A3AD570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8312" name="Text Box 24">
            <a:extLst>
              <a:ext uri="{FF2B5EF4-FFF2-40B4-BE49-F238E27FC236}">
                <a16:creationId xmlns:a16="http://schemas.microsoft.com/office/drawing/2014/main" id="{4E2E0A90-4EC8-47F3-A5CA-62EEF58343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1875" y="3657600"/>
            <a:ext cx="1017588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>
            <a:extLst>
              <a:ext uri="{FF2B5EF4-FFF2-40B4-BE49-F238E27FC236}">
                <a16:creationId xmlns:a16="http://schemas.microsoft.com/office/drawing/2014/main" id="{4412CC23-9FBC-449E-9516-EBC66D1A45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Second “Bubble Up”</a:t>
            </a:r>
          </a:p>
        </p:txBody>
      </p:sp>
      <p:sp>
        <p:nvSpPr>
          <p:cNvPr id="269315" name="Text Box 3">
            <a:extLst>
              <a:ext uri="{FF2B5EF4-FFF2-40B4-BE49-F238E27FC236}">
                <a16:creationId xmlns:a16="http://schemas.microsoft.com/office/drawing/2014/main" id="{42C644DE-30CA-405D-84F1-DA0CAEF590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69316" name="Text Box 4">
            <a:extLst>
              <a:ext uri="{FF2B5EF4-FFF2-40B4-BE49-F238E27FC236}">
                <a16:creationId xmlns:a16="http://schemas.microsoft.com/office/drawing/2014/main" id="{8757BDEC-35FB-469B-936F-DE394B4C1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69317" name="Text Box 5">
            <a:extLst>
              <a:ext uri="{FF2B5EF4-FFF2-40B4-BE49-F238E27FC236}">
                <a16:creationId xmlns:a16="http://schemas.microsoft.com/office/drawing/2014/main" id="{4B4B294F-5196-42FA-982B-E3766FA35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69318" name="Text Box 6">
            <a:extLst>
              <a:ext uri="{FF2B5EF4-FFF2-40B4-BE49-F238E27FC236}">
                <a16:creationId xmlns:a16="http://schemas.microsoft.com/office/drawing/2014/main" id="{88AF8351-8984-4BC1-89B3-AB48C5B97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69319" name="Text Box 7">
            <a:extLst>
              <a:ext uri="{FF2B5EF4-FFF2-40B4-BE49-F238E27FC236}">
                <a16:creationId xmlns:a16="http://schemas.microsoft.com/office/drawing/2014/main" id="{1B73F140-27F5-4DC1-ADC1-70212E58C7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69320" name="Text Box 8">
            <a:extLst>
              <a:ext uri="{FF2B5EF4-FFF2-40B4-BE49-F238E27FC236}">
                <a16:creationId xmlns:a16="http://schemas.microsoft.com/office/drawing/2014/main" id="{85B8B8C4-F33F-4454-BC68-9E90CA31D7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69321" name="Text Box 9">
            <a:extLst>
              <a:ext uri="{FF2B5EF4-FFF2-40B4-BE49-F238E27FC236}">
                <a16:creationId xmlns:a16="http://schemas.microsoft.com/office/drawing/2014/main" id="{EEEF9B75-8A97-4228-927D-F9866481E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69322" name="Text Box 10">
            <a:extLst>
              <a:ext uri="{FF2B5EF4-FFF2-40B4-BE49-F238E27FC236}">
                <a16:creationId xmlns:a16="http://schemas.microsoft.com/office/drawing/2014/main" id="{DA8A13C6-2090-4FD4-AE3F-6A1C4552F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69323" name="Text Box 11">
            <a:extLst>
              <a:ext uri="{FF2B5EF4-FFF2-40B4-BE49-F238E27FC236}">
                <a16:creationId xmlns:a16="http://schemas.microsoft.com/office/drawing/2014/main" id="{93041FDE-AFB0-48F8-BCFC-B289DDE1AB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1     2    3     4      5    6     7     8</a:t>
            </a:r>
          </a:p>
        </p:txBody>
      </p:sp>
      <p:grpSp>
        <p:nvGrpSpPr>
          <p:cNvPr id="269330" name="Group 18">
            <a:extLst>
              <a:ext uri="{FF2B5EF4-FFF2-40B4-BE49-F238E27FC236}">
                <a16:creationId xmlns:a16="http://schemas.microsoft.com/office/drawing/2014/main" id="{AEE0AFAD-256D-45A7-A57E-4FFA94C9E0CE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5056188" y="4152900"/>
            <a:ext cx="590550" cy="446088"/>
            <a:chOff x="1760" y="2424"/>
            <a:chExt cx="372" cy="502"/>
          </a:xfrm>
        </p:grpSpPr>
        <p:sp>
          <p:nvSpPr>
            <p:cNvPr id="269331" name="Line 19">
              <a:extLst>
                <a:ext uri="{FF2B5EF4-FFF2-40B4-BE49-F238E27FC236}">
                  <a16:creationId xmlns:a16="http://schemas.microsoft.com/office/drawing/2014/main" id="{E1D36746-75D8-46E1-9929-01967D72AD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332" name="Line 20">
              <a:extLst>
                <a:ext uri="{FF2B5EF4-FFF2-40B4-BE49-F238E27FC236}">
                  <a16:creationId xmlns:a16="http://schemas.microsoft.com/office/drawing/2014/main" id="{229EB3A0-BEFC-48FC-9B14-75ED5BEF9B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333" name="Line 21">
              <a:extLst>
                <a:ext uri="{FF2B5EF4-FFF2-40B4-BE49-F238E27FC236}">
                  <a16:creationId xmlns:a16="http://schemas.microsoft.com/office/drawing/2014/main" id="{44057EB9-D1A5-4098-AF77-A4A0FE8B02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9336" name="Text Box 24">
            <a:extLst>
              <a:ext uri="{FF2B5EF4-FFF2-40B4-BE49-F238E27FC236}">
                <a16:creationId xmlns:a16="http://schemas.microsoft.com/office/drawing/2014/main" id="{12607540-457A-4EDE-B7A0-CEC62660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1875" y="3657600"/>
            <a:ext cx="1017588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>
            <a:extLst>
              <a:ext uri="{FF2B5EF4-FFF2-40B4-BE49-F238E27FC236}">
                <a16:creationId xmlns:a16="http://schemas.microsoft.com/office/drawing/2014/main" id="{7936B288-7B89-4423-AD5E-553A92EDEB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After Second Pass of Outer Loop</a:t>
            </a:r>
          </a:p>
        </p:txBody>
      </p:sp>
      <p:sp>
        <p:nvSpPr>
          <p:cNvPr id="270339" name="Text Box 3">
            <a:extLst>
              <a:ext uri="{FF2B5EF4-FFF2-40B4-BE49-F238E27FC236}">
                <a16:creationId xmlns:a16="http://schemas.microsoft.com/office/drawing/2014/main" id="{3349426A-958A-4A2B-9400-556C18A1C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70340" name="Text Box 4">
            <a:extLst>
              <a:ext uri="{FF2B5EF4-FFF2-40B4-BE49-F238E27FC236}">
                <a16:creationId xmlns:a16="http://schemas.microsoft.com/office/drawing/2014/main" id="{697DFC58-E04C-4853-A082-E89EF9B2E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70341" name="Text Box 5">
            <a:extLst>
              <a:ext uri="{FF2B5EF4-FFF2-40B4-BE49-F238E27FC236}">
                <a16:creationId xmlns:a16="http://schemas.microsoft.com/office/drawing/2014/main" id="{9BFDBD64-2096-4883-8AEF-58ADD0388E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70342" name="Text Box 6">
            <a:extLst>
              <a:ext uri="{FF2B5EF4-FFF2-40B4-BE49-F238E27FC236}">
                <a16:creationId xmlns:a16="http://schemas.microsoft.com/office/drawing/2014/main" id="{A43F6EB7-0FAE-4D09-95D7-F47131CC6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70343" name="Text Box 7">
            <a:extLst>
              <a:ext uri="{FF2B5EF4-FFF2-40B4-BE49-F238E27FC236}">
                <a16:creationId xmlns:a16="http://schemas.microsoft.com/office/drawing/2014/main" id="{D1BFCAA1-3F2F-4FA1-A618-E9C973D750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70344" name="Text Box 8">
            <a:extLst>
              <a:ext uri="{FF2B5EF4-FFF2-40B4-BE49-F238E27FC236}">
                <a16:creationId xmlns:a16="http://schemas.microsoft.com/office/drawing/2014/main" id="{0EA52C17-6575-4CEE-B668-8E0B361B6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70345" name="Text Box 9">
            <a:extLst>
              <a:ext uri="{FF2B5EF4-FFF2-40B4-BE49-F238E27FC236}">
                <a16:creationId xmlns:a16="http://schemas.microsoft.com/office/drawing/2014/main" id="{4EB2F0EC-94D2-4FBF-A192-B9E44F54F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70346" name="Text Box 10">
            <a:extLst>
              <a:ext uri="{FF2B5EF4-FFF2-40B4-BE49-F238E27FC236}">
                <a16:creationId xmlns:a16="http://schemas.microsoft.com/office/drawing/2014/main" id="{216767B1-9C47-4D94-8ABD-10B36BF999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70347" name="Text Box 11">
            <a:extLst>
              <a:ext uri="{FF2B5EF4-FFF2-40B4-BE49-F238E27FC236}">
                <a16:creationId xmlns:a16="http://schemas.microsoft.com/office/drawing/2014/main" id="{520CE279-D71C-44D8-8EF6-F84FC8C52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1     2    3     4      5    6     7     8</a:t>
            </a:r>
          </a:p>
        </p:txBody>
      </p:sp>
      <p:grpSp>
        <p:nvGrpSpPr>
          <p:cNvPr id="270354" name="Group 18">
            <a:extLst>
              <a:ext uri="{FF2B5EF4-FFF2-40B4-BE49-F238E27FC236}">
                <a16:creationId xmlns:a16="http://schemas.microsoft.com/office/drawing/2014/main" id="{B6982AC0-D75A-4924-B1EA-B613A01C50B4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5667375" y="4152900"/>
            <a:ext cx="590550" cy="446088"/>
            <a:chOff x="1760" y="2424"/>
            <a:chExt cx="372" cy="502"/>
          </a:xfrm>
        </p:grpSpPr>
        <p:sp>
          <p:nvSpPr>
            <p:cNvPr id="270355" name="Line 19">
              <a:extLst>
                <a:ext uri="{FF2B5EF4-FFF2-40B4-BE49-F238E27FC236}">
                  <a16:creationId xmlns:a16="http://schemas.microsoft.com/office/drawing/2014/main" id="{A2E9788C-6D1E-4EC3-8520-18CFB0B55E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0356" name="Line 20">
              <a:extLst>
                <a:ext uri="{FF2B5EF4-FFF2-40B4-BE49-F238E27FC236}">
                  <a16:creationId xmlns:a16="http://schemas.microsoft.com/office/drawing/2014/main" id="{B0666E8A-B54B-4DC3-8AB7-85418228FB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0357" name="Line 21">
              <a:extLst>
                <a:ext uri="{FF2B5EF4-FFF2-40B4-BE49-F238E27FC236}">
                  <a16:creationId xmlns:a16="http://schemas.microsoft.com/office/drawing/2014/main" id="{A18B82E8-0C12-491F-9C76-35DBAA0E43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0361" name="Text Box 25">
            <a:extLst>
              <a:ext uri="{FF2B5EF4-FFF2-40B4-BE49-F238E27FC236}">
                <a16:creationId xmlns:a16="http://schemas.microsoft.com/office/drawing/2014/main" id="{EDC0F3C0-00BD-4092-B55A-C72F52145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8963" y="2809875"/>
            <a:ext cx="4497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Finished second “Bubble Up”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>
            <a:extLst>
              <a:ext uri="{FF2B5EF4-FFF2-40B4-BE49-F238E27FC236}">
                <a16:creationId xmlns:a16="http://schemas.microsoft.com/office/drawing/2014/main" id="{F19BECFD-81E5-48F0-A9E0-299C4B8026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Third “Bubble Up”</a:t>
            </a:r>
          </a:p>
        </p:txBody>
      </p:sp>
      <p:sp>
        <p:nvSpPr>
          <p:cNvPr id="271363" name="Text Box 3">
            <a:extLst>
              <a:ext uri="{FF2B5EF4-FFF2-40B4-BE49-F238E27FC236}">
                <a16:creationId xmlns:a16="http://schemas.microsoft.com/office/drawing/2014/main" id="{642569E7-E5DA-4DE7-9820-A91FA117C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71364" name="Text Box 4">
            <a:extLst>
              <a:ext uri="{FF2B5EF4-FFF2-40B4-BE49-F238E27FC236}">
                <a16:creationId xmlns:a16="http://schemas.microsoft.com/office/drawing/2014/main" id="{F2F8336D-4C8B-4F95-BFF8-2483C46DE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71365" name="Text Box 5">
            <a:extLst>
              <a:ext uri="{FF2B5EF4-FFF2-40B4-BE49-F238E27FC236}">
                <a16:creationId xmlns:a16="http://schemas.microsoft.com/office/drawing/2014/main" id="{D35DB8FA-C9B2-485A-B7F1-85D9CCFA89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71366" name="Text Box 6">
            <a:extLst>
              <a:ext uri="{FF2B5EF4-FFF2-40B4-BE49-F238E27FC236}">
                <a16:creationId xmlns:a16="http://schemas.microsoft.com/office/drawing/2014/main" id="{9CD63343-BCAE-4737-9CBA-71E040010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71367" name="Text Box 7">
            <a:extLst>
              <a:ext uri="{FF2B5EF4-FFF2-40B4-BE49-F238E27FC236}">
                <a16:creationId xmlns:a16="http://schemas.microsoft.com/office/drawing/2014/main" id="{260E8B8E-05CA-4B2C-AAF8-3197F69FE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71368" name="Text Box 8">
            <a:extLst>
              <a:ext uri="{FF2B5EF4-FFF2-40B4-BE49-F238E27FC236}">
                <a16:creationId xmlns:a16="http://schemas.microsoft.com/office/drawing/2014/main" id="{6E80782B-1548-4C2F-AC6B-214EBC705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71369" name="Text Box 9">
            <a:extLst>
              <a:ext uri="{FF2B5EF4-FFF2-40B4-BE49-F238E27FC236}">
                <a16:creationId xmlns:a16="http://schemas.microsoft.com/office/drawing/2014/main" id="{07D20084-A243-4C3E-9CFF-FB727BFA80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71370" name="Text Box 10">
            <a:extLst>
              <a:ext uri="{FF2B5EF4-FFF2-40B4-BE49-F238E27FC236}">
                <a16:creationId xmlns:a16="http://schemas.microsoft.com/office/drawing/2014/main" id="{793DE043-3C4D-45A8-AC02-7043FC22E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71371" name="Text Box 11">
            <a:extLst>
              <a:ext uri="{FF2B5EF4-FFF2-40B4-BE49-F238E27FC236}">
                <a16:creationId xmlns:a16="http://schemas.microsoft.com/office/drawing/2014/main" id="{A2ECCE39-4A80-4A3D-BDE8-1A4C34BEA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1     2    3     4      5    6     7     8</a:t>
            </a:r>
          </a:p>
        </p:txBody>
      </p:sp>
      <p:grpSp>
        <p:nvGrpSpPr>
          <p:cNvPr id="271378" name="Group 18">
            <a:extLst>
              <a:ext uri="{FF2B5EF4-FFF2-40B4-BE49-F238E27FC236}">
                <a16:creationId xmlns:a16="http://schemas.microsoft.com/office/drawing/2014/main" id="{483DA565-C2DC-44C5-AC0C-25788497F580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2143125" y="4152900"/>
            <a:ext cx="590550" cy="446088"/>
            <a:chOff x="1760" y="2424"/>
            <a:chExt cx="372" cy="502"/>
          </a:xfrm>
        </p:grpSpPr>
        <p:sp>
          <p:nvSpPr>
            <p:cNvPr id="271379" name="Line 19">
              <a:extLst>
                <a:ext uri="{FF2B5EF4-FFF2-40B4-BE49-F238E27FC236}">
                  <a16:creationId xmlns:a16="http://schemas.microsoft.com/office/drawing/2014/main" id="{E3F24936-A33B-4035-A339-4B0A35D8BF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380" name="Line 20">
              <a:extLst>
                <a:ext uri="{FF2B5EF4-FFF2-40B4-BE49-F238E27FC236}">
                  <a16:creationId xmlns:a16="http://schemas.microsoft.com/office/drawing/2014/main" id="{0AC75F2E-BA4E-4195-974B-C1F8783D0E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381" name="Line 21">
              <a:extLst>
                <a:ext uri="{FF2B5EF4-FFF2-40B4-BE49-F238E27FC236}">
                  <a16:creationId xmlns:a16="http://schemas.microsoft.com/office/drawing/2014/main" id="{9DB78194-400F-4CF0-A26C-A864FA8099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:a16="http://schemas.microsoft.com/office/drawing/2014/main" id="{45CF974A-20E1-46F1-A821-7AE6CCBE22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Third “Bubble Up”</a:t>
            </a:r>
          </a:p>
        </p:txBody>
      </p:sp>
      <p:sp>
        <p:nvSpPr>
          <p:cNvPr id="272387" name="Text Box 3">
            <a:extLst>
              <a:ext uri="{FF2B5EF4-FFF2-40B4-BE49-F238E27FC236}">
                <a16:creationId xmlns:a16="http://schemas.microsoft.com/office/drawing/2014/main" id="{F46619CB-4E46-408C-A33E-195B8A317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72388" name="Text Box 4">
            <a:extLst>
              <a:ext uri="{FF2B5EF4-FFF2-40B4-BE49-F238E27FC236}">
                <a16:creationId xmlns:a16="http://schemas.microsoft.com/office/drawing/2014/main" id="{88424514-01CD-4862-980D-923558A46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72389" name="Text Box 5">
            <a:extLst>
              <a:ext uri="{FF2B5EF4-FFF2-40B4-BE49-F238E27FC236}">
                <a16:creationId xmlns:a16="http://schemas.microsoft.com/office/drawing/2014/main" id="{C0D09080-9040-4E3D-AEDD-E0B2516D4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72390" name="Text Box 6">
            <a:extLst>
              <a:ext uri="{FF2B5EF4-FFF2-40B4-BE49-F238E27FC236}">
                <a16:creationId xmlns:a16="http://schemas.microsoft.com/office/drawing/2014/main" id="{D018782C-D936-461A-AC47-94EBADB1B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72391" name="Text Box 7">
            <a:extLst>
              <a:ext uri="{FF2B5EF4-FFF2-40B4-BE49-F238E27FC236}">
                <a16:creationId xmlns:a16="http://schemas.microsoft.com/office/drawing/2014/main" id="{3D227291-1778-475A-AC9C-6EC8CF8372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72392" name="Text Box 8">
            <a:extLst>
              <a:ext uri="{FF2B5EF4-FFF2-40B4-BE49-F238E27FC236}">
                <a16:creationId xmlns:a16="http://schemas.microsoft.com/office/drawing/2014/main" id="{EA9C6E2B-A0FF-448D-83C8-B89443E8A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72393" name="Text Box 9">
            <a:extLst>
              <a:ext uri="{FF2B5EF4-FFF2-40B4-BE49-F238E27FC236}">
                <a16:creationId xmlns:a16="http://schemas.microsoft.com/office/drawing/2014/main" id="{ECC0AFC4-A53E-4516-A71C-70A90784F5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72394" name="Text Box 10">
            <a:extLst>
              <a:ext uri="{FF2B5EF4-FFF2-40B4-BE49-F238E27FC236}">
                <a16:creationId xmlns:a16="http://schemas.microsoft.com/office/drawing/2014/main" id="{88F573CB-D8C3-47D1-BE10-5456B4F36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72395" name="Text Box 11">
            <a:extLst>
              <a:ext uri="{FF2B5EF4-FFF2-40B4-BE49-F238E27FC236}">
                <a16:creationId xmlns:a16="http://schemas.microsoft.com/office/drawing/2014/main" id="{2F8E325C-60AC-4019-8F11-7AE402AB9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1     2    3     4      5    6     7     8</a:t>
            </a:r>
          </a:p>
        </p:txBody>
      </p:sp>
      <p:grpSp>
        <p:nvGrpSpPr>
          <p:cNvPr id="272402" name="Group 18">
            <a:extLst>
              <a:ext uri="{FF2B5EF4-FFF2-40B4-BE49-F238E27FC236}">
                <a16:creationId xmlns:a16="http://schemas.microsoft.com/office/drawing/2014/main" id="{ED859400-D3C7-42F1-99AD-25F949B83B76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2143125" y="4152900"/>
            <a:ext cx="590550" cy="446088"/>
            <a:chOff x="1760" y="2424"/>
            <a:chExt cx="372" cy="502"/>
          </a:xfrm>
        </p:grpSpPr>
        <p:sp>
          <p:nvSpPr>
            <p:cNvPr id="272403" name="Line 19">
              <a:extLst>
                <a:ext uri="{FF2B5EF4-FFF2-40B4-BE49-F238E27FC236}">
                  <a16:creationId xmlns:a16="http://schemas.microsoft.com/office/drawing/2014/main" id="{2CF7B31B-C53D-460C-BCCC-6FECAFC504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404" name="Line 20">
              <a:extLst>
                <a:ext uri="{FF2B5EF4-FFF2-40B4-BE49-F238E27FC236}">
                  <a16:creationId xmlns:a16="http://schemas.microsoft.com/office/drawing/2014/main" id="{505061BC-1D6C-4D44-9A3E-B29AF9D7B3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405" name="Line 21">
              <a:extLst>
                <a:ext uri="{FF2B5EF4-FFF2-40B4-BE49-F238E27FC236}">
                  <a16:creationId xmlns:a16="http://schemas.microsoft.com/office/drawing/2014/main" id="{0EB40677-1344-4848-93DC-E9D5E1B77B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2408" name="Text Box 24">
            <a:extLst>
              <a:ext uri="{FF2B5EF4-FFF2-40B4-BE49-F238E27FC236}">
                <a16:creationId xmlns:a16="http://schemas.microsoft.com/office/drawing/2014/main" id="{CCB56F76-C024-4CC1-9D44-D8090A082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8813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>
            <a:extLst>
              <a:ext uri="{FF2B5EF4-FFF2-40B4-BE49-F238E27FC236}">
                <a16:creationId xmlns:a16="http://schemas.microsoft.com/office/drawing/2014/main" id="{77EE2786-5184-47BC-B09C-670C477AE3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Third “Bubble Up”</a:t>
            </a:r>
          </a:p>
        </p:txBody>
      </p:sp>
      <p:sp>
        <p:nvSpPr>
          <p:cNvPr id="273411" name="Text Box 3">
            <a:extLst>
              <a:ext uri="{FF2B5EF4-FFF2-40B4-BE49-F238E27FC236}">
                <a16:creationId xmlns:a16="http://schemas.microsoft.com/office/drawing/2014/main" id="{FE938307-34A1-4E97-AB4B-8B5A6ED44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73412" name="Text Box 4">
            <a:extLst>
              <a:ext uri="{FF2B5EF4-FFF2-40B4-BE49-F238E27FC236}">
                <a16:creationId xmlns:a16="http://schemas.microsoft.com/office/drawing/2014/main" id="{4C529978-1309-45AD-935B-EC75BD969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73413" name="Text Box 5">
            <a:extLst>
              <a:ext uri="{FF2B5EF4-FFF2-40B4-BE49-F238E27FC236}">
                <a16:creationId xmlns:a16="http://schemas.microsoft.com/office/drawing/2014/main" id="{4562CF4B-8419-4276-BAA7-C80126F729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73414" name="Text Box 6">
            <a:extLst>
              <a:ext uri="{FF2B5EF4-FFF2-40B4-BE49-F238E27FC236}">
                <a16:creationId xmlns:a16="http://schemas.microsoft.com/office/drawing/2014/main" id="{6BFECFD8-5FD5-491A-9837-7D4ADA1644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73415" name="Text Box 7">
            <a:extLst>
              <a:ext uri="{FF2B5EF4-FFF2-40B4-BE49-F238E27FC236}">
                <a16:creationId xmlns:a16="http://schemas.microsoft.com/office/drawing/2014/main" id="{9CD275F3-D69E-4938-B897-1A2F466C20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73416" name="Text Box 8">
            <a:extLst>
              <a:ext uri="{FF2B5EF4-FFF2-40B4-BE49-F238E27FC236}">
                <a16:creationId xmlns:a16="http://schemas.microsoft.com/office/drawing/2014/main" id="{DAC436B4-F1D1-4394-A69A-39D0FB30F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73417" name="Text Box 9">
            <a:extLst>
              <a:ext uri="{FF2B5EF4-FFF2-40B4-BE49-F238E27FC236}">
                <a16:creationId xmlns:a16="http://schemas.microsoft.com/office/drawing/2014/main" id="{6FF30E01-E3AC-4015-BE3B-0A702A181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73418" name="Text Box 10">
            <a:extLst>
              <a:ext uri="{FF2B5EF4-FFF2-40B4-BE49-F238E27FC236}">
                <a16:creationId xmlns:a16="http://schemas.microsoft.com/office/drawing/2014/main" id="{F9EFFB80-2388-4039-ABA2-538C01D520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73419" name="Text Box 11">
            <a:extLst>
              <a:ext uri="{FF2B5EF4-FFF2-40B4-BE49-F238E27FC236}">
                <a16:creationId xmlns:a16="http://schemas.microsoft.com/office/drawing/2014/main" id="{55AF32E8-1CF0-4B6E-9695-91139062CB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1     2    3     4      5    6     7     8</a:t>
            </a:r>
          </a:p>
        </p:txBody>
      </p:sp>
      <p:grpSp>
        <p:nvGrpSpPr>
          <p:cNvPr id="273426" name="Group 18">
            <a:extLst>
              <a:ext uri="{FF2B5EF4-FFF2-40B4-BE49-F238E27FC236}">
                <a16:creationId xmlns:a16="http://schemas.microsoft.com/office/drawing/2014/main" id="{4E172DD7-7374-482F-A1F1-5E42F9A48445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2143125" y="4152900"/>
            <a:ext cx="590550" cy="446088"/>
            <a:chOff x="1760" y="2424"/>
            <a:chExt cx="372" cy="502"/>
          </a:xfrm>
        </p:grpSpPr>
        <p:sp>
          <p:nvSpPr>
            <p:cNvPr id="273427" name="Line 19">
              <a:extLst>
                <a:ext uri="{FF2B5EF4-FFF2-40B4-BE49-F238E27FC236}">
                  <a16:creationId xmlns:a16="http://schemas.microsoft.com/office/drawing/2014/main" id="{5966F8E7-E1E2-48B0-9047-65D16F3D31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428" name="Line 20">
              <a:extLst>
                <a:ext uri="{FF2B5EF4-FFF2-40B4-BE49-F238E27FC236}">
                  <a16:creationId xmlns:a16="http://schemas.microsoft.com/office/drawing/2014/main" id="{A2A38C20-D603-43C0-9A01-680BDE3205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429" name="Line 21">
              <a:extLst>
                <a:ext uri="{FF2B5EF4-FFF2-40B4-BE49-F238E27FC236}">
                  <a16:creationId xmlns:a16="http://schemas.microsoft.com/office/drawing/2014/main" id="{39072484-A730-4BA8-80B3-E7F315DA6C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3432" name="Text Box 24">
            <a:extLst>
              <a:ext uri="{FF2B5EF4-FFF2-40B4-BE49-F238E27FC236}">
                <a16:creationId xmlns:a16="http://schemas.microsoft.com/office/drawing/2014/main" id="{BC0C40D8-E88B-450B-99EC-72666CC00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8813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>
            <a:extLst>
              <a:ext uri="{FF2B5EF4-FFF2-40B4-BE49-F238E27FC236}">
                <a16:creationId xmlns:a16="http://schemas.microsoft.com/office/drawing/2014/main" id="{23AACD18-564D-4950-AB90-9A6F8FD1BA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Third “Bubble Up”</a:t>
            </a:r>
          </a:p>
        </p:txBody>
      </p:sp>
      <p:sp>
        <p:nvSpPr>
          <p:cNvPr id="274435" name="Text Box 3">
            <a:extLst>
              <a:ext uri="{FF2B5EF4-FFF2-40B4-BE49-F238E27FC236}">
                <a16:creationId xmlns:a16="http://schemas.microsoft.com/office/drawing/2014/main" id="{0F95B838-8B33-4B89-B5E5-7920DD108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74436" name="Text Box 4">
            <a:extLst>
              <a:ext uri="{FF2B5EF4-FFF2-40B4-BE49-F238E27FC236}">
                <a16:creationId xmlns:a16="http://schemas.microsoft.com/office/drawing/2014/main" id="{A7760825-E6A7-4F42-9192-D52A0C46CE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74437" name="Text Box 5">
            <a:extLst>
              <a:ext uri="{FF2B5EF4-FFF2-40B4-BE49-F238E27FC236}">
                <a16:creationId xmlns:a16="http://schemas.microsoft.com/office/drawing/2014/main" id="{C52DB088-0A4C-4E94-8C8A-40FAECF476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74438" name="Text Box 6">
            <a:extLst>
              <a:ext uri="{FF2B5EF4-FFF2-40B4-BE49-F238E27FC236}">
                <a16:creationId xmlns:a16="http://schemas.microsoft.com/office/drawing/2014/main" id="{372AD5CF-28F4-49B3-85D1-8775A25867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74439" name="Text Box 7">
            <a:extLst>
              <a:ext uri="{FF2B5EF4-FFF2-40B4-BE49-F238E27FC236}">
                <a16:creationId xmlns:a16="http://schemas.microsoft.com/office/drawing/2014/main" id="{0976873A-45CC-490E-8D1A-8E2334480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74440" name="Text Box 8">
            <a:extLst>
              <a:ext uri="{FF2B5EF4-FFF2-40B4-BE49-F238E27FC236}">
                <a16:creationId xmlns:a16="http://schemas.microsoft.com/office/drawing/2014/main" id="{112F6ED5-64FC-43D1-A0FF-1C33B032F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74441" name="Text Box 9">
            <a:extLst>
              <a:ext uri="{FF2B5EF4-FFF2-40B4-BE49-F238E27FC236}">
                <a16:creationId xmlns:a16="http://schemas.microsoft.com/office/drawing/2014/main" id="{504C7195-20EF-4495-8842-5E2860211A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74442" name="Text Box 10">
            <a:extLst>
              <a:ext uri="{FF2B5EF4-FFF2-40B4-BE49-F238E27FC236}">
                <a16:creationId xmlns:a16="http://schemas.microsoft.com/office/drawing/2014/main" id="{884891B8-41E6-4658-9005-74473BB727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74443" name="Text Box 11">
            <a:extLst>
              <a:ext uri="{FF2B5EF4-FFF2-40B4-BE49-F238E27FC236}">
                <a16:creationId xmlns:a16="http://schemas.microsoft.com/office/drawing/2014/main" id="{4BA4643E-766C-47F2-BD6D-9356151CA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1     2    3     4      5    6     7     8</a:t>
            </a:r>
          </a:p>
        </p:txBody>
      </p:sp>
      <p:grpSp>
        <p:nvGrpSpPr>
          <p:cNvPr id="274450" name="Group 18">
            <a:extLst>
              <a:ext uri="{FF2B5EF4-FFF2-40B4-BE49-F238E27FC236}">
                <a16:creationId xmlns:a16="http://schemas.microsoft.com/office/drawing/2014/main" id="{709776B0-2F77-4554-B079-0B69F05EDB61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2733675" y="4152900"/>
            <a:ext cx="590550" cy="446088"/>
            <a:chOff x="1760" y="2424"/>
            <a:chExt cx="372" cy="502"/>
          </a:xfrm>
        </p:grpSpPr>
        <p:sp>
          <p:nvSpPr>
            <p:cNvPr id="274451" name="Line 19">
              <a:extLst>
                <a:ext uri="{FF2B5EF4-FFF2-40B4-BE49-F238E27FC236}">
                  <a16:creationId xmlns:a16="http://schemas.microsoft.com/office/drawing/2014/main" id="{E8FC7C1D-F64A-44E3-A716-4A8360E7B8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452" name="Line 20">
              <a:extLst>
                <a:ext uri="{FF2B5EF4-FFF2-40B4-BE49-F238E27FC236}">
                  <a16:creationId xmlns:a16="http://schemas.microsoft.com/office/drawing/2014/main" id="{B044A20E-524F-437E-81F9-CEC8654A9F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453" name="Line 21">
              <a:extLst>
                <a:ext uri="{FF2B5EF4-FFF2-40B4-BE49-F238E27FC236}">
                  <a16:creationId xmlns:a16="http://schemas.microsoft.com/office/drawing/2014/main" id="{2F5E7859-6394-4E69-B728-52F7FC623F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>
            <a:extLst>
              <a:ext uri="{FF2B5EF4-FFF2-40B4-BE49-F238E27FC236}">
                <a16:creationId xmlns:a16="http://schemas.microsoft.com/office/drawing/2014/main" id="{422D31EA-7644-40D5-B514-DCB656B577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Third “Bubble Up”</a:t>
            </a:r>
          </a:p>
        </p:txBody>
      </p:sp>
      <p:sp>
        <p:nvSpPr>
          <p:cNvPr id="275459" name="Text Box 3">
            <a:extLst>
              <a:ext uri="{FF2B5EF4-FFF2-40B4-BE49-F238E27FC236}">
                <a16:creationId xmlns:a16="http://schemas.microsoft.com/office/drawing/2014/main" id="{E462D3EB-8087-4CED-84B4-EE85BF1622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75460" name="Text Box 4">
            <a:extLst>
              <a:ext uri="{FF2B5EF4-FFF2-40B4-BE49-F238E27FC236}">
                <a16:creationId xmlns:a16="http://schemas.microsoft.com/office/drawing/2014/main" id="{E759313E-65BF-46BB-A8B4-B346E1C182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75461" name="Text Box 5">
            <a:extLst>
              <a:ext uri="{FF2B5EF4-FFF2-40B4-BE49-F238E27FC236}">
                <a16:creationId xmlns:a16="http://schemas.microsoft.com/office/drawing/2014/main" id="{DA3CC335-C7B4-413C-96CD-E745B7E6E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75462" name="Text Box 6">
            <a:extLst>
              <a:ext uri="{FF2B5EF4-FFF2-40B4-BE49-F238E27FC236}">
                <a16:creationId xmlns:a16="http://schemas.microsoft.com/office/drawing/2014/main" id="{D87D146B-F164-426F-8DBC-0D3D7A5D9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75463" name="Text Box 7">
            <a:extLst>
              <a:ext uri="{FF2B5EF4-FFF2-40B4-BE49-F238E27FC236}">
                <a16:creationId xmlns:a16="http://schemas.microsoft.com/office/drawing/2014/main" id="{2FEA71D3-266A-45E1-AC38-9492B8D8B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75464" name="Text Box 8">
            <a:extLst>
              <a:ext uri="{FF2B5EF4-FFF2-40B4-BE49-F238E27FC236}">
                <a16:creationId xmlns:a16="http://schemas.microsoft.com/office/drawing/2014/main" id="{E27F6845-03FF-439B-A142-C03BAC22EB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75465" name="Text Box 9">
            <a:extLst>
              <a:ext uri="{FF2B5EF4-FFF2-40B4-BE49-F238E27FC236}">
                <a16:creationId xmlns:a16="http://schemas.microsoft.com/office/drawing/2014/main" id="{DE54FAA6-C484-4D31-8686-E83E3E13C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75466" name="Text Box 10">
            <a:extLst>
              <a:ext uri="{FF2B5EF4-FFF2-40B4-BE49-F238E27FC236}">
                <a16:creationId xmlns:a16="http://schemas.microsoft.com/office/drawing/2014/main" id="{C20734A4-2044-4810-8935-6F07B9B13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75467" name="Text Box 11">
            <a:extLst>
              <a:ext uri="{FF2B5EF4-FFF2-40B4-BE49-F238E27FC236}">
                <a16:creationId xmlns:a16="http://schemas.microsoft.com/office/drawing/2014/main" id="{D47BC5FA-F178-4C47-858B-1FAB985BD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1     2    3     4      5    6     7     8</a:t>
            </a:r>
          </a:p>
        </p:txBody>
      </p:sp>
      <p:grpSp>
        <p:nvGrpSpPr>
          <p:cNvPr id="275474" name="Group 18">
            <a:extLst>
              <a:ext uri="{FF2B5EF4-FFF2-40B4-BE49-F238E27FC236}">
                <a16:creationId xmlns:a16="http://schemas.microsoft.com/office/drawing/2014/main" id="{67211257-42A9-4CC2-AB39-A7B305E5814A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2733675" y="4152900"/>
            <a:ext cx="590550" cy="446088"/>
            <a:chOff x="1760" y="2424"/>
            <a:chExt cx="372" cy="502"/>
          </a:xfrm>
        </p:grpSpPr>
        <p:sp>
          <p:nvSpPr>
            <p:cNvPr id="275475" name="Line 19">
              <a:extLst>
                <a:ext uri="{FF2B5EF4-FFF2-40B4-BE49-F238E27FC236}">
                  <a16:creationId xmlns:a16="http://schemas.microsoft.com/office/drawing/2014/main" id="{4DE5D038-9CFD-4117-BCF4-06F65B5346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476" name="Line 20">
              <a:extLst>
                <a:ext uri="{FF2B5EF4-FFF2-40B4-BE49-F238E27FC236}">
                  <a16:creationId xmlns:a16="http://schemas.microsoft.com/office/drawing/2014/main" id="{976054A4-CD7F-4FDF-B4B6-C5E9ACE344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477" name="Line 21">
              <a:extLst>
                <a:ext uri="{FF2B5EF4-FFF2-40B4-BE49-F238E27FC236}">
                  <a16:creationId xmlns:a16="http://schemas.microsoft.com/office/drawing/2014/main" id="{222034FB-6D49-4F00-AFA4-287C3F7E51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5480" name="Text Box 24">
            <a:extLst>
              <a:ext uri="{FF2B5EF4-FFF2-40B4-BE49-F238E27FC236}">
                <a16:creationId xmlns:a16="http://schemas.microsoft.com/office/drawing/2014/main" id="{45F01500-F5F5-4CF9-8C31-D51272A2F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6188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>
            <a:extLst>
              <a:ext uri="{FF2B5EF4-FFF2-40B4-BE49-F238E27FC236}">
                <a16:creationId xmlns:a16="http://schemas.microsoft.com/office/drawing/2014/main" id="{215612AD-EEDE-47FD-BFDA-460F77F27E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Third “Bubble Up”</a:t>
            </a:r>
          </a:p>
        </p:txBody>
      </p:sp>
      <p:sp>
        <p:nvSpPr>
          <p:cNvPr id="276483" name="Text Box 3">
            <a:extLst>
              <a:ext uri="{FF2B5EF4-FFF2-40B4-BE49-F238E27FC236}">
                <a16:creationId xmlns:a16="http://schemas.microsoft.com/office/drawing/2014/main" id="{D4321AE8-A94B-4A29-9146-795799E61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76484" name="Text Box 4">
            <a:extLst>
              <a:ext uri="{FF2B5EF4-FFF2-40B4-BE49-F238E27FC236}">
                <a16:creationId xmlns:a16="http://schemas.microsoft.com/office/drawing/2014/main" id="{23734B5D-FD85-46CD-BB20-F6FD255AA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76485" name="Text Box 5">
            <a:extLst>
              <a:ext uri="{FF2B5EF4-FFF2-40B4-BE49-F238E27FC236}">
                <a16:creationId xmlns:a16="http://schemas.microsoft.com/office/drawing/2014/main" id="{9FCE64D1-AA8C-40A2-9A86-96C671BA2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76486" name="Text Box 6">
            <a:extLst>
              <a:ext uri="{FF2B5EF4-FFF2-40B4-BE49-F238E27FC236}">
                <a16:creationId xmlns:a16="http://schemas.microsoft.com/office/drawing/2014/main" id="{C4BA1D4B-7A36-44DF-887C-0CF5A867C0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76487" name="Text Box 7">
            <a:extLst>
              <a:ext uri="{FF2B5EF4-FFF2-40B4-BE49-F238E27FC236}">
                <a16:creationId xmlns:a16="http://schemas.microsoft.com/office/drawing/2014/main" id="{A227D622-5D91-42BA-9552-8F8C15236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76488" name="Text Box 8">
            <a:extLst>
              <a:ext uri="{FF2B5EF4-FFF2-40B4-BE49-F238E27FC236}">
                <a16:creationId xmlns:a16="http://schemas.microsoft.com/office/drawing/2014/main" id="{6D86E910-961A-47DC-A798-0BABEA14E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76489" name="Text Box 9">
            <a:extLst>
              <a:ext uri="{FF2B5EF4-FFF2-40B4-BE49-F238E27FC236}">
                <a16:creationId xmlns:a16="http://schemas.microsoft.com/office/drawing/2014/main" id="{A07F072D-F4CF-4962-8615-E476D7F22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76490" name="Text Box 10">
            <a:extLst>
              <a:ext uri="{FF2B5EF4-FFF2-40B4-BE49-F238E27FC236}">
                <a16:creationId xmlns:a16="http://schemas.microsoft.com/office/drawing/2014/main" id="{160BF24F-44E7-4E5E-A652-B484DA609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76491" name="Text Box 11">
            <a:extLst>
              <a:ext uri="{FF2B5EF4-FFF2-40B4-BE49-F238E27FC236}">
                <a16:creationId xmlns:a16="http://schemas.microsoft.com/office/drawing/2014/main" id="{08A0A43B-D08F-46FA-8FE1-00946C4A2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1     2    3     4      5    6     7     8</a:t>
            </a:r>
          </a:p>
        </p:txBody>
      </p:sp>
      <p:grpSp>
        <p:nvGrpSpPr>
          <p:cNvPr id="276498" name="Group 18">
            <a:extLst>
              <a:ext uri="{FF2B5EF4-FFF2-40B4-BE49-F238E27FC236}">
                <a16:creationId xmlns:a16="http://schemas.microsoft.com/office/drawing/2014/main" id="{E34918F7-B9EF-49D6-A813-6108AE403205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2733675" y="4152900"/>
            <a:ext cx="590550" cy="446088"/>
            <a:chOff x="1760" y="2424"/>
            <a:chExt cx="372" cy="502"/>
          </a:xfrm>
        </p:grpSpPr>
        <p:sp>
          <p:nvSpPr>
            <p:cNvPr id="276499" name="Line 19">
              <a:extLst>
                <a:ext uri="{FF2B5EF4-FFF2-40B4-BE49-F238E27FC236}">
                  <a16:creationId xmlns:a16="http://schemas.microsoft.com/office/drawing/2014/main" id="{6A077389-75B2-4214-BF53-849EFAFF09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00" name="Line 20">
              <a:extLst>
                <a:ext uri="{FF2B5EF4-FFF2-40B4-BE49-F238E27FC236}">
                  <a16:creationId xmlns:a16="http://schemas.microsoft.com/office/drawing/2014/main" id="{1B22B13A-12A7-4CDB-ABBA-DD519DE985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01" name="Line 21">
              <a:extLst>
                <a:ext uri="{FF2B5EF4-FFF2-40B4-BE49-F238E27FC236}">
                  <a16:creationId xmlns:a16="http://schemas.microsoft.com/office/drawing/2014/main" id="{EC51C5F8-171F-480D-9F70-D4DA382557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6504" name="Text Box 24">
            <a:extLst>
              <a:ext uri="{FF2B5EF4-FFF2-40B4-BE49-F238E27FC236}">
                <a16:creationId xmlns:a16="http://schemas.microsoft.com/office/drawing/2014/main" id="{8DDF2AFF-6AD2-47F0-B8B8-8B72B26559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6188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>
            <a:extLst>
              <a:ext uri="{FF2B5EF4-FFF2-40B4-BE49-F238E27FC236}">
                <a16:creationId xmlns:a16="http://schemas.microsoft.com/office/drawing/2014/main" id="{0085E345-0AB3-4B14-BCF8-2548D69670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Third “Bubble Up”</a:t>
            </a:r>
          </a:p>
        </p:txBody>
      </p:sp>
      <p:sp>
        <p:nvSpPr>
          <p:cNvPr id="277507" name="Text Box 3">
            <a:extLst>
              <a:ext uri="{FF2B5EF4-FFF2-40B4-BE49-F238E27FC236}">
                <a16:creationId xmlns:a16="http://schemas.microsoft.com/office/drawing/2014/main" id="{FE350205-97A6-4D65-8EC7-CE039BDFE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77508" name="Text Box 4">
            <a:extLst>
              <a:ext uri="{FF2B5EF4-FFF2-40B4-BE49-F238E27FC236}">
                <a16:creationId xmlns:a16="http://schemas.microsoft.com/office/drawing/2014/main" id="{E4C11723-C5E0-47FB-82DD-947C7A696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77509" name="Text Box 5">
            <a:extLst>
              <a:ext uri="{FF2B5EF4-FFF2-40B4-BE49-F238E27FC236}">
                <a16:creationId xmlns:a16="http://schemas.microsoft.com/office/drawing/2014/main" id="{A06AAA0D-F60E-4FA5-B1F2-8B3A64423C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77510" name="Text Box 6">
            <a:extLst>
              <a:ext uri="{FF2B5EF4-FFF2-40B4-BE49-F238E27FC236}">
                <a16:creationId xmlns:a16="http://schemas.microsoft.com/office/drawing/2014/main" id="{DCB12413-4571-4177-AC85-C4FD1C2BB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77511" name="Text Box 7">
            <a:extLst>
              <a:ext uri="{FF2B5EF4-FFF2-40B4-BE49-F238E27FC236}">
                <a16:creationId xmlns:a16="http://schemas.microsoft.com/office/drawing/2014/main" id="{279D47B3-445A-4E38-9E53-2101E50CD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77512" name="Text Box 8">
            <a:extLst>
              <a:ext uri="{FF2B5EF4-FFF2-40B4-BE49-F238E27FC236}">
                <a16:creationId xmlns:a16="http://schemas.microsoft.com/office/drawing/2014/main" id="{1A701525-5DCA-4BC9-AD9C-DDB7A33C1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77513" name="Text Box 9">
            <a:extLst>
              <a:ext uri="{FF2B5EF4-FFF2-40B4-BE49-F238E27FC236}">
                <a16:creationId xmlns:a16="http://schemas.microsoft.com/office/drawing/2014/main" id="{C357FC2F-4EAD-4E75-BA07-D17B7CEE6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77514" name="Text Box 10">
            <a:extLst>
              <a:ext uri="{FF2B5EF4-FFF2-40B4-BE49-F238E27FC236}">
                <a16:creationId xmlns:a16="http://schemas.microsoft.com/office/drawing/2014/main" id="{1D8D689E-44FD-4882-98FD-6D24ACBB7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77515" name="Text Box 11">
            <a:extLst>
              <a:ext uri="{FF2B5EF4-FFF2-40B4-BE49-F238E27FC236}">
                <a16:creationId xmlns:a16="http://schemas.microsoft.com/office/drawing/2014/main" id="{89F7C2FE-C7DE-4964-BC54-6DD192D75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1     2    3     4      5    6     7     8</a:t>
            </a:r>
          </a:p>
        </p:txBody>
      </p:sp>
      <p:grpSp>
        <p:nvGrpSpPr>
          <p:cNvPr id="277522" name="Group 18">
            <a:extLst>
              <a:ext uri="{FF2B5EF4-FFF2-40B4-BE49-F238E27FC236}">
                <a16:creationId xmlns:a16="http://schemas.microsoft.com/office/drawing/2014/main" id="{16FFABA6-530A-4B46-A448-8E85718F3106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3324225" y="4152900"/>
            <a:ext cx="590550" cy="446088"/>
            <a:chOff x="1760" y="2424"/>
            <a:chExt cx="372" cy="502"/>
          </a:xfrm>
        </p:grpSpPr>
        <p:sp>
          <p:nvSpPr>
            <p:cNvPr id="277523" name="Line 19">
              <a:extLst>
                <a:ext uri="{FF2B5EF4-FFF2-40B4-BE49-F238E27FC236}">
                  <a16:creationId xmlns:a16="http://schemas.microsoft.com/office/drawing/2014/main" id="{86A366D5-23DE-4CB9-9C41-9747339755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524" name="Line 20">
              <a:extLst>
                <a:ext uri="{FF2B5EF4-FFF2-40B4-BE49-F238E27FC236}">
                  <a16:creationId xmlns:a16="http://schemas.microsoft.com/office/drawing/2014/main" id="{B7EA3EBD-1DCE-4486-B4AF-F22B196D2D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525" name="Line 21">
              <a:extLst>
                <a:ext uri="{FF2B5EF4-FFF2-40B4-BE49-F238E27FC236}">
                  <a16:creationId xmlns:a16="http://schemas.microsoft.com/office/drawing/2014/main" id="{46EF4D21-7F33-457A-8869-A020730188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6B622-1406-6BCA-A363-5BA273D80DD6}"/>
              </a:ext>
            </a:extLst>
          </p:cNvPr>
          <p:cNvSpPr txBox="1">
            <a:spLocks/>
          </p:cNvSpPr>
          <p:nvPr/>
        </p:nvSpPr>
        <p:spPr>
          <a:xfrm>
            <a:off x="1143002" y="2356961"/>
            <a:ext cx="6858000" cy="2073021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solidFill>
                  <a:schemeClr val="tx1"/>
                </a:solidFill>
              </a:rPr>
              <a:t>Insertion Sort Complexity Analysis</a:t>
            </a:r>
          </a:p>
        </p:txBody>
      </p:sp>
    </p:spTree>
    <p:extLst>
      <p:ext uri="{BB962C8B-B14F-4D97-AF65-F5344CB8AC3E}">
        <p14:creationId xmlns:p14="http://schemas.microsoft.com/office/powerpoint/2010/main" val="235280713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>
            <a:extLst>
              <a:ext uri="{FF2B5EF4-FFF2-40B4-BE49-F238E27FC236}">
                <a16:creationId xmlns:a16="http://schemas.microsoft.com/office/drawing/2014/main" id="{4C460EA7-6518-4D00-9140-97BC50054C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Third “Bubble Up”</a:t>
            </a:r>
          </a:p>
        </p:txBody>
      </p:sp>
      <p:sp>
        <p:nvSpPr>
          <p:cNvPr id="278531" name="Text Box 3">
            <a:extLst>
              <a:ext uri="{FF2B5EF4-FFF2-40B4-BE49-F238E27FC236}">
                <a16:creationId xmlns:a16="http://schemas.microsoft.com/office/drawing/2014/main" id="{9A524E15-6327-449B-AF8C-B933AE73A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78532" name="Text Box 4">
            <a:extLst>
              <a:ext uri="{FF2B5EF4-FFF2-40B4-BE49-F238E27FC236}">
                <a16:creationId xmlns:a16="http://schemas.microsoft.com/office/drawing/2014/main" id="{7FADCD60-95AA-4311-890F-0660954CE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78533" name="Text Box 5">
            <a:extLst>
              <a:ext uri="{FF2B5EF4-FFF2-40B4-BE49-F238E27FC236}">
                <a16:creationId xmlns:a16="http://schemas.microsoft.com/office/drawing/2014/main" id="{7B433C14-A91A-44C0-A7C6-3CB2CDB62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78534" name="Text Box 6">
            <a:extLst>
              <a:ext uri="{FF2B5EF4-FFF2-40B4-BE49-F238E27FC236}">
                <a16:creationId xmlns:a16="http://schemas.microsoft.com/office/drawing/2014/main" id="{32DDDF16-25DB-4467-A386-23542B29AB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78535" name="Text Box 7">
            <a:extLst>
              <a:ext uri="{FF2B5EF4-FFF2-40B4-BE49-F238E27FC236}">
                <a16:creationId xmlns:a16="http://schemas.microsoft.com/office/drawing/2014/main" id="{ED32B6D9-2801-4847-98B8-D5C1F6982A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78536" name="Text Box 8">
            <a:extLst>
              <a:ext uri="{FF2B5EF4-FFF2-40B4-BE49-F238E27FC236}">
                <a16:creationId xmlns:a16="http://schemas.microsoft.com/office/drawing/2014/main" id="{D077FCCB-D1D7-4AED-ADA6-C9700B3CE6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78537" name="Text Box 9">
            <a:extLst>
              <a:ext uri="{FF2B5EF4-FFF2-40B4-BE49-F238E27FC236}">
                <a16:creationId xmlns:a16="http://schemas.microsoft.com/office/drawing/2014/main" id="{5D7A4452-13A9-4FFE-B271-F54A6B1C76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78538" name="Text Box 10">
            <a:extLst>
              <a:ext uri="{FF2B5EF4-FFF2-40B4-BE49-F238E27FC236}">
                <a16:creationId xmlns:a16="http://schemas.microsoft.com/office/drawing/2014/main" id="{67AE7F9F-DB1D-42FC-9FC3-5486F91F3F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78539" name="Text Box 11">
            <a:extLst>
              <a:ext uri="{FF2B5EF4-FFF2-40B4-BE49-F238E27FC236}">
                <a16:creationId xmlns:a16="http://schemas.microsoft.com/office/drawing/2014/main" id="{4A4D9203-3EC0-45E3-A127-018C9EF44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1     2    3     4      5    6     7     8</a:t>
            </a:r>
          </a:p>
        </p:txBody>
      </p:sp>
      <p:grpSp>
        <p:nvGrpSpPr>
          <p:cNvPr id="278546" name="Group 18">
            <a:extLst>
              <a:ext uri="{FF2B5EF4-FFF2-40B4-BE49-F238E27FC236}">
                <a16:creationId xmlns:a16="http://schemas.microsoft.com/office/drawing/2014/main" id="{A26963C4-34BA-4E67-B3DB-D85707B15DE1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3324225" y="4152900"/>
            <a:ext cx="590550" cy="446088"/>
            <a:chOff x="1760" y="2424"/>
            <a:chExt cx="372" cy="502"/>
          </a:xfrm>
        </p:grpSpPr>
        <p:sp>
          <p:nvSpPr>
            <p:cNvPr id="278547" name="Line 19">
              <a:extLst>
                <a:ext uri="{FF2B5EF4-FFF2-40B4-BE49-F238E27FC236}">
                  <a16:creationId xmlns:a16="http://schemas.microsoft.com/office/drawing/2014/main" id="{A875276E-432B-44DA-9C99-23EB94591F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548" name="Line 20">
              <a:extLst>
                <a:ext uri="{FF2B5EF4-FFF2-40B4-BE49-F238E27FC236}">
                  <a16:creationId xmlns:a16="http://schemas.microsoft.com/office/drawing/2014/main" id="{BBB53A2F-A34E-46B3-A425-67E4EADB38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549" name="Line 21">
              <a:extLst>
                <a:ext uri="{FF2B5EF4-FFF2-40B4-BE49-F238E27FC236}">
                  <a16:creationId xmlns:a16="http://schemas.microsoft.com/office/drawing/2014/main" id="{04B32D84-F640-477C-9DDE-C2517E893B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8552" name="Text Box 24">
            <a:extLst>
              <a:ext uri="{FF2B5EF4-FFF2-40B4-BE49-F238E27FC236}">
                <a16:creationId xmlns:a16="http://schemas.microsoft.com/office/drawing/2014/main" id="{E9D826A7-7742-4036-8364-F48170CA8B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9088" y="3657600"/>
            <a:ext cx="150812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3333FF"/>
                </a:solidFill>
              </a:rPr>
              <a:t>No Swap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>
            <a:extLst>
              <a:ext uri="{FF2B5EF4-FFF2-40B4-BE49-F238E27FC236}">
                <a16:creationId xmlns:a16="http://schemas.microsoft.com/office/drawing/2014/main" id="{485BF615-D679-4F25-8DB4-A3737E74EC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Third “Bubble Up”</a:t>
            </a:r>
          </a:p>
        </p:txBody>
      </p:sp>
      <p:sp>
        <p:nvSpPr>
          <p:cNvPr id="279555" name="Text Box 3">
            <a:extLst>
              <a:ext uri="{FF2B5EF4-FFF2-40B4-BE49-F238E27FC236}">
                <a16:creationId xmlns:a16="http://schemas.microsoft.com/office/drawing/2014/main" id="{480EBC74-5265-4FCB-8478-BBE29EF833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79556" name="Text Box 4">
            <a:extLst>
              <a:ext uri="{FF2B5EF4-FFF2-40B4-BE49-F238E27FC236}">
                <a16:creationId xmlns:a16="http://schemas.microsoft.com/office/drawing/2014/main" id="{0B39DC92-B05C-48D5-BF72-90996A6917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79557" name="Text Box 5">
            <a:extLst>
              <a:ext uri="{FF2B5EF4-FFF2-40B4-BE49-F238E27FC236}">
                <a16:creationId xmlns:a16="http://schemas.microsoft.com/office/drawing/2014/main" id="{129990A3-8B73-4175-AB02-622924377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79558" name="Text Box 6">
            <a:extLst>
              <a:ext uri="{FF2B5EF4-FFF2-40B4-BE49-F238E27FC236}">
                <a16:creationId xmlns:a16="http://schemas.microsoft.com/office/drawing/2014/main" id="{CDD2261E-EC4F-4808-BADB-8A8BF1F88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79559" name="Text Box 7">
            <a:extLst>
              <a:ext uri="{FF2B5EF4-FFF2-40B4-BE49-F238E27FC236}">
                <a16:creationId xmlns:a16="http://schemas.microsoft.com/office/drawing/2014/main" id="{0DAE556A-8725-4F50-B92F-B8EAC8986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79560" name="Text Box 8">
            <a:extLst>
              <a:ext uri="{FF2B5EF4-FFF2-40B4-BE49-F238E27FC236}">
                <a16:creationId xmlns:a16="http://schemas.microsoft.com/office/drawing/2014/main" id="{C5BB6BF8-CCEA-4F9D-86D3-2BE5D2CF6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79561" name="Text Box 9">
            <a:extLst>
              <a:ext uri="{FF2B5EF4-FFF2-40B4-BE49-F238E27FC236}">
                <a16:creationId xmlns:a16="http://schemas.microsoft.com/office/drawing/2014/main" id="{65714225-1C55-4E88-B4C4-87EDE7FECB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79562" name="Text Box 10">
            <a:extLst>
              <a:ext uri="{FF2B5EF4-FFF2-40B4-BE49-F238E27FC236}">
                <a16:creationId xmlns:a16="http://schemas.microsoft.com/office/drawing/2014/main" id="{03D0C068-F310-4DBA-81B4-E45E08F5FB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79563" name="Text Box 11">
            <a:extLst>
              <a:ext uri="{FF2B5EF4-FFF2-40B4-BE49-F238E27FC236}">
                <a16:creationId xmlns:a16="http://schemas.microsoft.com/office/drawing/2014/main" id="{A22CA2F1-0064-44DC-BA35-1E03E95E5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1     2    3     4      5    6     7     8</a:t>
            </a:r>
          </a:p>
        </p:txBody>
      </p:sp>
      <p:grpSp>
        <p:nvGrpSpPr>
          <p:cNvPr id="279570" name="Group 18">
            <a:extLst>
              <a:ext uri="{FF2B5EF4-FFF2-40B4-BE49-F238E27FC236}">
                <a16:creationId xmlns:a16="http://schemas.microsoft.com/office/drawing/2014/main" id="{B6447488-7386-4FFE-87B1-229BE95AC3C1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3914775" y="4152900"/>
            <a:ext cx="590550" cy="446088"/>
            <a:chOff x="1760" y="2424"/>
            <a:chExt cx="372" cy="502"/>
          </a:xfrm>
        </p:grpSpPr>
        <p:sp>
          <p:nvSpPr>
            <p:cNvPr id="279571" name="Line 19">
              <a:extLst>
                <a:ext uri="{FF2B5EF4-FFF2-40B4-BE49-F238E27FC236}">
                  <a16:creationId xmlns:a16="http://schemas.microsoft.com/office/drawing/2014/main" id="{C7EE74DB-EF92-4B16-A540-155F138CAD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572" name="Line 20">
              <a:extLst>
                <a:ext uri="{FF2B5EF4-FFF2-40B4-BE49-F238E27FC236}">
                  <a16:creationId xmlns:a16="http://schemas.microsoft.com/office/drawing/2014/main" id="{91D68423-F225-4639-A091-B78EC04C7E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573" name="Line 21">
              <a:extLst>
                <a:ext uri="{FF2B5EF4-FFF2-40B4-BE49-F238E27FC236}">
                  <a16:creationId xmlns:a16="http://schemas.microsoft.com/office/drawing/2014/main" id="{AAF0A060-31AB-414F-BD86-1DBC60D83F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>
            <a:extLst>
              <a:ext uri="{FF2B5EF4-FFF2-40B4-BE49-F238E27FC236}">
                <a16:creationId xmlns:a16="http://schemas.microsoft.com/office/drawing/2014/main" id="{134197C8-2C67-42D9-872C-F4852CB384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Third “Bubble Up”</a:t>
            </a:r>
          </a:p>
        </p:txBody>
      </p:sp>
      <p:sp>
        <p:nvSpPr>
          <p:cNvPr id="280579" name="Text Box 3">
            <a:extLst>
              <a:ext uri="{FF2B5EF4-FFF2-40B4-BE49-F238E27FC236}">
                <a16:creationId xmlns:a16="http://schemas.microsoft.com/office/drawing/2014/main" id="{EC9C0AFD-8741-4896-811B-37672AD60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80580" name="Text Box 4">
            <a:extLst>
              <a:ext uri="{FF2B5EF4-FFF2-40B4-BE49-F238E27FC236}">
                <a16:creationId xmlns:a16="http://schemas.microsoft.com/office/drawing/2014/main" id="{7F209AB4-46D3-46AC-A295-2AABA2F547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80581" name="Text Box 5">
            <a:extLst>
              <a:ext uri="{FF2B5EF4-FFF2-40B4-BE49-F238E27FC236}">
                <a16:creationId xmlns:a16="http://schemas.microsoft.com/office/drawing/2014/main" id="{80D075BE-6DFC-4857-A2B0-8C65046B9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80582" name="Text Box 6">
            <a:extLst>
              <a:ext uri="{FF2B5EF4-FFF2-40B4-BE49-F238E27FC236}">
                <a16:creationId xmlns:a16="http://schemas.microsoft.com/office/drawing/2014/main" id="{4A982ED9-F839-4072-A37C-275907BA5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80583" name="Text Box 7">
            <a:extLst>
              <a:ext uri="{FF2B5EF4-FFF2-40B4-BE49-F238E27FC236}">
                <a16:creationId xmlns:a16="http://schemas.microsoft.com/office/drawing/2014/main" id="{D390C0A8-4278-43D4-B2E5-A5E4D169D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80584" name="Text Box 8">
            <a:extLst>
              <a:ext uri="{FF2B5EF4-FFF2-40B4-BE49-F238E27FC236}">
                <a16:creationId xmlns:a16="http://schemas.microsoft.com/office/drawing/2014/main" id="{E94505D4-CA39-41C4-ABC1-8AD843BFD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80585" name="Text Box 9">
            <a:extLst>
              <a:ext uri="{FF2B5EF4-FFF2-40B4-BE49-F238E27FC236}">
                <a16:creationId xmlns:a16="http://schemas.microsoft.com/office/drawing/2014/main" id="{F3A3C1D9-EB10-45E6-BB61-570E33F17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80586" name="Text Box 10">
            <a:extLst>
              <a:ext uri="{FF2B5EF4-FFF2-40B4-BE49-F238E27FC236}">
                <a16:creationId xmlns:a16="http://schemas.microsoft.com/office/drawing/2014/main" id="{715D64D1-2839-402D-808B-7B77D4318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80587" name="Text Box 11">
            <a:extLst>
              <a:ext uri="{FF2B5EF4-FFF2-40B4-BE49-F238E27FC236}">
                <a16:creationId xmlns:a16="http://schemas.microsoft.com/office/drawing/2014/main" id="{00ABC84B-BED3-4280-819D-8C0B74847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1     2    3     4      5    6     7     8</a:t>
            </a:r>
          </a:p>
        </p:txBody>
      </p:sp>
      <p:grpSp>
        <p:nvGrpSpPr>
          <p:cNvPr id="280594" name="Group 18">
            <a:extLst>
              <a:ext uri="{FF2B5EF4-FFF2-40B4-BE49-F238E27FC236}">
                <a16:creationId xmlns:a16="http://schemas.microsoft.com/office/drawing/2014/main" id="{73AD0274-7ED0-443C-A3E7-03044CCCCE9B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3914775" y="4152900"/>
            <a:ext cx="590550" cy="446088"/>
            <a:chOff x="1760" y="2424"/>
            <a:chExt cx="372" cy="502"/>
          </a:xfrm>
        </p:grpSpPr>
        <p:sp>
          <p:nvSpPr>
            <p:cNvPr id="280595" name="Line 19">
              <a:extLst>
                <a:ext uri="{FF2B5EF4-FFF2-40B4-BE49-F238E27FC236}">
                  <a16:creationId xmlns:a16="http://schemas.microsoft.com/office/drawing/2014/main" id="{74D9B336-E290-499B-A90D-B4C4D2C973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596" name="Line 20">
              <a:extLst>
                <a:ext uri="{FF2B5EF4-FFF2-40B4-BE49-F238E27FC236}">
                  <a16:creationId xmlns:a16="http://schemas.microsoft.com/office/drawing/2014/main" id="{CBA0384B-2F5B-4264-8847-EADD87C246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597" name="Line 21">
              <a:extLst>
                <a:ext uri="{FF2B5EF4-FFF2-40B4-BE49-F238E27FC236}">
                  <a16:creationId xmlns:a16="http://schemas.microsoft.com/office/drawing/2014/main" id="{B4C0D1C3-CE72-4B3E-B945-B879EF0593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0600" name="Text Box 24">
            <a:extLst>
              <a:ext uri="{FF2B5EF4-FFF2-40B4-BE49-F238E27FC236}">
                <a16:creationId xmlns:a16="http://schemas.microsoft.com/office/drawing/2014/main" id="{FA5CCB0E-0C42-4013-81ED-BBC9517908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0938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>
            <a:extLst>
              <a:ext uri="{FF2B5EF4-FFF2-40B4-BE49-F238E27FC236}">
                <a16:creationId xmlns:a16="http://schemas.microsoft.com/office/drawing/2014/main" id="{C03CC5B5-68CD-4E33-995A-E9612E67FE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Third “Bubble Up”</a:t>
            </a:r>
          </a:p>
        </p:txBody>
      </p:sp>
      <p:sp>
        <p:nvSpPr>
          <p:cNvPr id="281603" name="Text Box 3">
            <a:extLst>
              <a:ext uri="{FF2B5EF4-FFF2-40B4-BE49-F238E27FC236}">
                <a16:creationId xmlns:a16="http://schemas.microsoft.com/office/drawing/2014/main" id="{00387EFD-0308-453C-8F41-07EE6799B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81604" name="Text Box 4">
            <a:extLst>
              <a:ext uri="{FF2B5EF4-FFF2-40B4-BE49-F238E27FC236}">
                <a16:creationId xmlns:a16="http://schemas.microsoft.com/office/drawing/2014/main" id="{C9CE4302-C497-4165-B6FF-0220F0624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81605" name="Text Box 5">
            <a:extLst>
              <a:ext uri="{FF2B5EF4-FFF2-40B4-BE49-F238E27FC236}">
                <a16:creationId xmlns:a16="http://schemas.microsoft.com/office/drawing/2014/main" id="{898BB877-4CF9-42E9-928B-22BE677A1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81606" name="Text Box 6">
            <a:extLst>
              <a:ext uri="{FF2B5EF4-FFF2-40B4-BE49-F238E27FC236}">
                <a16:creationId xmlns:a16="http://schemas.microsoft.com/office/drawing/2014/main" id="{38508ED6-F997-459C-975D-44EF73EFD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81607" name="Text Box 7">
            <a:extLst>
              <a:ext uri="{FF2B5EF4-FFF2-40B4-BE49-F238E27FC236}">
                <a16:creationId xmlns:a16="http://schemas.microsoft.com/office/drawing/2014/main" id="{5269FF56-98C4-4446-8F4A-7BA85430F3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81608" name="Text Box 8">
            <a:extLst>
              <a:ext uri="{FF2B5EF4-FFF2-40B4-BE49-F238E27FC236}">
                <a16:creationId xmlns:a16="http://schemas.microsoft.com/office/drawing/2014/main" id="{198A9C97-8CC8-4F55-ADC9-39E62CD102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81609" name="Text Box 9">
            <a:extLst>
              <a:ext uri="{FF2B5EF4-FFF2-40B4-BE49-F238E27FC236}">
                <a16:creationId xmlns:a16="http://schemas.microsoft.com/office/drawing/2014/main" id="{EC788F50-65FE-4830-8770-3D8F54EA6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81610" name="Text Box 10">
            <a:extLst>
              <a:ext uri="{FF2B5EF4-FFF2-40B4-BE49-F238E27FC236}">
                <a16:creationId xmlns:a16="http://schemas.microsoft.com/office/drawing/2014/main" id="{13FD4BB3-B60A-4FE7-9398-4E533A51E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81611" name="Text Box 11">
            <a:extLst>
              <a:ext uri="{FF2B5EF4-FFF2-40B4-BE49-F238E27FC236}">
                <a16:creationId xmlns:a16="http://schemas.microsoft.com/office/drawing/2014/main" id="{1462868E-E5A3-4288-BA63-FB44244FDB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1     2    3     4      5    6     7     8</a:t>
            </a:r>
          </a:p>
        </p:txBody>
      </p:sp>
      <p:grpSp>
        <p:nvGrpSpPr>
          <p:cNvPr id="281618" name="Group 18">
            <a:extLst>
              <a:ext uri="{FF2B5EF4-FFF2-40B4-BE49-F238E27FC236}">
                <a16:creationId xmlns:a16="http://schemas.microsoft.com/office/drawing/2014/main" id="{0ECE37FA-A407-4CA7-A3CA-1265D0409F5F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3914775" y="4152900"/>
            <a:ext cx="590550" cy="446088"/>
            <a:chOff x="1760" y="2424"/>
            <a:chExt cx="372" cy="502"/>
          </a:xfrm>
        </p:grpSpPr>
        <p:sp>
          <p:nvSpPr>
            <p:cNvPr id="281619" name="Line 19">
              <a:extLst>
                <a:ext uri="{FF2B5EF4-FFF2-40B4-BE49-F238E27FC236}">
                  <a16:creationId xmlns:a16="http://schemas.microsoft.com/office/drawing/2014/main" id="{239FC458-BA91-45F6-966C-587F6AF7AC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620" name="Line 20">
              <a:extLst>
                <a:ext uri="{FF2B5EF4-FFF2-40B4-BE49-F238E27FC236}">
                  <a16:creationId xmlns:a16="http://schemas.microsoft.com/office/drawing/2014/main" id="{80F2B92C-8A78-42FD-9080-7C5C60AC17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621" name="Line 21">
              <a:extLst>
                <a:ext uri="{FF2B5EF4-FFF2-40B4-BE49-F238E27FC236}">
                  <a16:creationId xmlns:a16="http://schemas.microsoft.com/office/drawing/2014/main" id="{46B5886D-8D14-4A3D-893C-41A539C874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1624" name="Text Box 24">
            <a:extLst>
              <a:ext uri="{FF2B5EF4-FFF2-40B4-BE49-F238E27FC236}">
                <a16:creationId xmlns:a16="http://schemas.microsoft.com/office/drawing/2014/main" id="{83198092-938F-4EE9-943F-BA818DB0E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0938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>
            <a:extLst>
              <a:ext uri="{FF2B5EF4-FFF2-40B4-BE49-F238E27FC236}">
                <a16:creationId xmlns:a16="http://schemas.microsoft.com/office/drawing/2014/main" id="{8CCE2816-B23F-4489-9A0C-C14888C852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Third “Bubble Up”</a:t>
            </a:r>
          </a:p>
        </p:txBody>
      </p:sp>
      <p:sp>
        <p:nvSpPr>
          <p:cNvPr id="282627" name="Text Box 3">
            <a:extLst>
              <a:ext uri="{FF2B5EF4-FFF2-40B4-BE49-F238E27FC236}">
                <a16:creationId xmlns:a16="http://schemas.microsoft.com/office/drawing/2014/main" id="{A6EA85E8-9430-4A6C-9182-4575B5C84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82628" name="Text Box 4">
            <a:extLst>
              <a:ext uri="{FF2B5EF4-FFF2-40B4-BE49-F238E27FC236}">
                <a16:creationId xmlns:a16="http://schemas.microsoft.com/office/drawing/2014/main" id="{B055773D-CDB0-4E91-9C12-0291858E7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82629" name="Text Box 5">
            <a:extLst>
              <a:ext uri="{FF2B5EF4-FFF2-40B4-BE49-F238E27FC236}">
                <a16:creationId xmlns:a16="http://schemas.microsoft.com/office/drawing/2014/main" id="{BC334C12-2AE0-4859-BCFA-C7E775090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82630" name="Text Box 6">
            <a:extLst>
              <a:ext uri="{FF2B5EF4-FFF2-40B4-BE49-F238E27FC236}">
                <a16:creationId xmlns:a16="http://schemas.microsoft.com/office/drawing/2014/main" id="{5E535A10-7BD7-4A5F-AB01-9CA188FB41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82631" name="Text Box 7">
            <a:extLst>
              <a:ext uri="{FF2B5EF4-FFF2-40B4-BE49-F238E27FC236}">
                <a16:creationId xmlns:a16="http://schemas.microsoft.com/office/drawing/2014/main" id="{5950430D-FCF9-4950-8DE6-23CD305DB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82632" name="Text Box 8">
            <a:extLst>
              <a:ext uri="{FF2B5EF4-FFF2-40B4-BE49-F238E27FC236}">
                <a16:creationId xmlns:a16="http://schemas.microsoft.com/office/drawing/2014/main" id="{D929D5C7-5D39-4D5E-8782-F4C5EC2C12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82633" name="Text Box 9">
            <a:extLst>
              <a:ext uri="{FF2B5EF4-FFF2-40B4-BE49-F238E27FC236}">
                <a16:creationId xmlns:a16="http://schemas.microsoft.com/office/drawing/2014/main" id="{EADDF982-040C-4F47-B4A9-E8DE2F2734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82634" name="Text Box 10">
            <a:extLst>
              <a:ext uri="{FF2B5EF4-FFF2-40B4-BE49-F238E27FC236}">
                <a16:creationId xmlns:a16="http://schemas.microsoft.com/office/drawing/2014/main" id="{56A68290-684F-47B1-AFE9-BFF6F10BE1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82635" name="Text Box 11">
            <a:extLst>
              <a:ext uri="{FF2B5EF4-FFF2-40B4-BE49-F238E27FC236}">
                <a16:creationId xmlns:a16="http://schemas.microsoft.com/office/drawing/2014/main" id="{39F392E1-DF51-4466-A908-7CFE6244C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1     2    3     4      5    6     7     8</a:t>
            </a:r>
          </a:p>
        </p:txBody>
      </p:sp>
      <p:grpSp>
        <p:nvGrpSpPr>
          <p:cNvPr id="282642" name="Group 18">
            <a:extLst>
              <a:ext uri="{FF2B5EF4-FFF2-40B4-BE49-F238E27FC236}">
                <a16:creationId xmlns:a16="http://schemas.microsoft.com/office/drawing/2014/main" id="{F1F78038-A2E9-4FE8-8690-7AA6CFBBE439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4505325" y="4152900"/>
            <a:ext cx="590550" cy="446088"/>
            <a:chOff x="1760" y="2424"/>
            <a:chExt cx="372" cy="502"/>
          </a:xfrm>
        </p:grpSpPr>
        <p:sp>
          <p:nvSpPr>
            <p:cNvPr id="282643" name="Line 19">
              <a:extLst>
                <a:ext uri="{FF2B5EF4-FFF2-40B4-BE49-F238E27FC236}">
                  <a16:creationId xmlns:a16="http://schemas.microsoft.com/office/drawing/2014/main" id="{9F204EAA-4454-44F0-81A1-E1FB27453C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644" name="Line 20">
              <a:extLst>
                <a:ext uri="{FF2B5EF4-FFF2-40B4-BE49-F238E27FC236}">
                  <a16:creationId xmlns:a16="http://schemas.microsoft.com/office/drawing/2014/main" id="{F821CA07-DD10-43F3-9CAC-3FC6460BE2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645" name="Line 21">
              <a:extLst>
                <a:ext uri="{FF2B5EF4-FFF2-40B4-BE49-F238E27FC236}">
                  <a16:creationId xmlns:a16="http://schemas.microsoft.com/office/drawing/2014/main" id="{3755E66F-EAD8-4EE5-84EF-4AE1198696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>
            <a:extLst>
              <a:ext uri="{FF2B5EF4-FFF2-40B4-BE49-F238E27FC236}">
                <a16:creationId xmlns:a16="http://schemas.microsoft.com/office/drawing/2014/main" id="{3C92CBB1-2F25-43E3-92B1-253D96E78C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Third “Bubble Up”</a:t>
            </a:r>
          </a:p>
        </p:txBody>
      </p:sp>
      <p:sp>
        <p:nvSpPr>
          <p:cNvPr id="283651" name="Text Box 3">
            <a:extLst>
              <a:ext uri="{FF2B5EF4-FFF2-40B4-BE49-F238E27FC236}">
                <a16:creationId xmlns:a16="http://schemas.microsoft.com/office/drawing/2014/main" id="{B76DFCDA-F2D7-4479-A3F4-F7F966A3A5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83652" name="Text Box 4">
            <a:extLst>
              <a:ext uri="{FF2B5EF4-FFF2-40B4-BE49-F238E27FC236}">
                <a16:creationId xmlns:a16="http://schemas.microsoft.com/office/drawing/2014/main" id="{ABA6A187-05C3-4684-996D-14BF5F711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83653" name="Text Box 5">
            <a:extLst>
              <a:ext uri="{FF2B5EF4-FFF2-40B4-BE49-F238E27FC236}">
                <a16:creationId xmlns:a16="http://schemas.microsoft.com/office/drawing/2014/main" id="{59E663DF-C6C1-4C1A-BF14-0351828FD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83654" name="Text Box 6">
            <a:extLst>
              <a:ext uri="{FF2B5EF4-FFF2-40B4-BE49-F238E27FC236}">
                <a16:creationId xmlns:a16="http://schemas.microsoft.com/office/drawing/2014/main" id="{3B7B238D-90E9-41E1-8814-61FD7943B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83655" name="Text Box 7">
            <a:extLst>
              <a:ext uri="{FF2B5EF4-FFF2-40B4-BE49-F238E27FC236}">
                <a16:creationId xmlns:a16="http://schemas.microsoft.com/office/drawing/2014/main" id="{DF30766F-2A4C-4DAC-B166-AFAC7BB19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83656" name="Text Box 8">
            <a:extLst>
              <a:ext uri="{FF2B5EF4-FFF2-40B4-BE49-F238E27FC236}">
                <a16:creationId xmlns:a16="http://schemas.microsoft.com/office/drawing/2014/main" id="{78115BF7-7681-450A-8831-6900E9BBA7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83657" name="Text Box 9">
            <a:extLst>
              <a:ext uri="{FF2B5EF4-FFF2-40B4-BE49-F238E27FC236}">
                <a16:creationId xmlns:a16="http://schemas.microsoft.com/office/drawing/2014/main" id="{5AD11996-3760-41D2-9677-04587D0B6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83658" name="Text Box 10">
            <a:extLst>
              <a:ext uri="{FF2B5EF4-FFF2-40B4-BE49-F238E27FC236}">
                <a16:creationId xmlns:a16="http://schemas.microsoft.com/office/drawing/2014/main" id="{B5645D50-892E-4C26-A8A7-F78236D03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83659" name="Text Box 11">
            <a:extLst>
              <a:ext uri="{FF2B5EF4-FFF2-40B4-BE49-F238E27FC236}">
                <a16:creationId xmlns:a16="http://schemas.microsoft.com/office/drawing/2014/main" id="{961BE0A8-B326-41B5-ABBD-F2355110F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1     2    3     4      5    6     7     8</a:t>
            </a:r>
          </a:p>
        </p:txBody>
      </p:sp>
      <p:grpSp>
        <p:nvGrpSpPr>
          <p:cNvPr id="283666" name="Group 18">
            <a:extLst>
              <a:ext uri="{FF2B5EF4-FFF2-40B4-BE49-F238E27FC236}">
                <a16:creationId xmlns:a16="http://schemas.microsoft.com/office/drawing/2014/main" id="{23CC8A16-7489-4B32-89DA-96D76E5F7907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4505325" y="4152900"/>
            <a:ext cx="590550" cy="446088"/>
            <a:chOff x="1760" y="2424"/>
            <a:chExt cx="372" cy="502"/>
          </a:xfrm>
        </p:grpSpPr>
        <p:sp>
          <p:nvSpPr>
            <p:cNvPr id="283667" name="Line 19">
              <a:extLst>
                <a:ext uri="{FF2B5EF4-FFF2-40B4-BE49-F238E27FC236}">
                  <a16:creationId xmlns:a16="http://schemas.microsoft.com/office/drawing/2014/main" id="{7BCD078C-4152-4BC1-8549-D585F61664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68" name="Line 20">
              <a:extLst>
                <a:ext uri="{FF2B5EF4-FFF2-40B4-BE49-F238E27FC236}">
                  <a16:creationId xmlns:a16="http://schemas.microsoft.com/office/drawing/2014/main" id="{BA901CDF-0827-4022-944C-BBE47388FC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69" name="Line 21">
              <a:extLst>
                <a:ext uri="{FF2B5EF4-FFF2-40B4-BE49-F238E27FC236}">
                  <a16:creationId xmlns:a16="http://schemas.microsoft.com/office/drawing/2014/main" id="{07C3C828-F208-4D97-A75D-8960B418C7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3672" name="Text Box 24">
            <a:extLst>
              <a:ext uri="{FF2B5EF4-FFF2-40B4-BE49-F238E27FC236}">
                <a16:creationId xmlns:a16="http://schemas.microsoft.com/office/drawing/2014/main" id="{3B970963-FC1F-48D0-981A-1056318D9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>
            <a:extLst>
              <a:ext uri="{FF2B5EF4-FFF2-40B4-BE49-F238E27FC236}">
                <a16:creationId xmlns:a16="http://schemas.microsoft.com/office/drawing/2014/main" id="{8A0841B8-E475-4135-B4D9-6527F4FA2E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Third “Bubble Up”</a:t>
            </a:r>
          </a:p>
        </p:txBody>
      </p:sp>
      <p:sp>
        <p:nvSpPr>
          <p:cNvPr id="284675" name="Text Box 3">
            <a:extLst>
              <a:ext uri="{FF2B5EF4-FFF2-40B4-BE49-F238E27FC236}">
                <a16:creationId xmlns:a16="http://schemas.microsoft.com/office/drawing/2014/main" id="{AD6FAE62-C5C1-45D7-9065-CFFAA7825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84676" name="Text Box 4">
            <a:extLst>
              <a:ext uri="{FF2B5EF4-FFF2-40B4-BE49-F238E27FC236}">
                <a16:creationId xmlns:a16="http://schemas.microsoft.com/office/drawing/2014/main" id="{A560FF7A-CFE2-49A0-A6B2-491583150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84677" name="Text Box 5">
            <a:extLst>
              <a:ext uri="{FF2B5EF4-FFF2-40B4-BE49-F238E27FC236}">
                <a16:creationId xmlns:a16="http://schemas.microsoft.com/office/drawing/2014/main" id="{F857C3CA-988D-43D5-83C5-3984DA4994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84678" name="Text Box 6">
            <a:extLst>
              <a:ext uri="{FF2B5EF4-FFF2-40B4-BE49-F238E27FC236}">
                <a16:creationId xmlns:a16="http://schemas.microsoft.com/office/drawing/2014/main" id="{1F9C3F93-BAFA-4161-94C6-92F3DF3775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84679" name="Text Box 7">
            <a:extLst>
              <a:ext uri="{FF2B5EF4-FFF2-40B4-BE49-F238E27FC236}">
                <a16:creationId xmlns:a16="http://schemas.microsoft.com/office/drawing/2014/main" id="{60531171-E96B-4DBF-B406-551FC1694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84680" name="Text Box 8">
            <a:extLst>
              <a:ext uri="{FF2B5EF4-FFF2-40B4-BE49-F238E27FC236}">
                <a16:creationId xmlns:a16="http://schemas.microsoft.com/office/drawing/2014/main" id="{05E93281-4E20-4BF9-9450-34D8CB9C2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84681" name="Text Box 9">
            <a:extLst>
              <a:ext uri="{FF2B5EF4-FFF2-40B4-BE49-F238E27FC236}">
                <a16:creationId xmlns:a16="http://schemas.microsoft.com/office/drawing/2014/main" id="{E61DCBD0-9A00-4FD3-9F02-62DAE4272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84682" name="Text Box 10">
            <a:extLst>
              <a:ext uri="{FF2B5EF4-FFF2-40B4-BE49-F238E27FC236}">
                <a16:creationId xmlns:a16="http://schemas.microsoft.com/office/drawing/2014/main" id="{84E0F244-56FF-4BC2-98AD-F3DCE5D1D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84683" name="Text Box 11">
            <a:extLst>
              <a:ext uri="{FF2B5EF4-FFF2-40B4-BE49-F238E27FC236}">
                <a16:creationId xmlns:a16="http://schemas.microsoft.com/office/drawing/2014/main" id="{6758C433-C3BF-44E1-AAF8-16C25FFD71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1     2    3     4      5    6     7     8</a:t>
            </a:r>
          </a:p>
        </p:txBody>
      </p:sp>
      <p:grpSp>
        <p:nvGrpSpPr>
          <p:cNvPr id="284690" name="Group 18">
            <a:extLst>
              <a:ext uri="{FF2B5EF4-FFF2-40B4-BE49-F238E27FC236}">
                <a16:creationId xmlns:a16="http://schemas.microsoft.com/office/drawing/2014/main" id="{0B0AF8D8-E7D6-4688-B1D7-635C7621160F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4505325" y="4152900"/>
            <a:ext cx="590550" cy="446088"/>
            <a:chOff x="1760" y="2424"/>
            <a:chExt cx="372" cy="502"/>
          </a:xfrm>
        </p:grpSpPr>
        <p:sp>
          <p:nvSpPr>
            <p:cNvPr id="284691" name="Line 19">
              <a:extLst>
                <a:ext uri="{FF2B5EF4-FFF2-40B4-BE49-F238E27FC236}">
                  <a16:creationId xmlns:a16="http://schemas.microsoft.com/office/drawing/2014/main" id="{E65D3A39-115A-4216-8E7B-0CF7D38835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692" name="Line 20">
              <a:extLst>
                <a:ext uri="{FF2B5EF4-FFF2-40B4-BE49-F238E27FC236}">
                  <a16:creationId xmlns:a16="http://schemas.microsoft.com/office/drawing/2014/main" id="{9E2CC829-798C-4F45-9682-090575E987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693" name="Line 21">
              <a:extLst>
                <a:ext uri="{FF2B5EF4-FFF2-40B4-BE49-F238E27FC236}">
                  <a16:creationId xmlns:a16="http://schemas.microsoft.com/office/drawing/2014/main" id="{633A9768-420C-490F-8132-19E42ADDCB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4696" name="Text Box 24">
            <a:extLst>
              <a:ext uri="{FF2B5EF4-FFF2-40B4-BE49-F238E27FC236}">
                <a16:creationId xmlns:a16="http://schemas.microsoft.com/office/drawing/2014/main" id="{47FE30A2-C8AB-49D1-A5BE-03417FC1C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>
            <a:extLst>
              <a:ext uri="{FF2B5EF4-FFF2-40B4-BE49-F238E27FC236}">
                <a16:creationId xmlns:a16="http://schemas.microsoft.com/office/drawing/2014/main" id="{53FB21AE-E871-4D6B-A423-F0A8500B9C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After Third Pass of Outer Loop</a:t>
            </a:r>
          </a:p>
        </p:txBody>
      </p:sp>
      <p:sp>
        <p:nvSpPr>
          <p:cNvPr id="285699" name="Text Box 3">
            <a:extLst>
              <a:ext uri="{FF2B5EF4-FFF2-40B4-BE49-F238E27FC236}">
                <a16:creationId xmlns:a16="http://schemas.microsoft.com/office/drawing/2014/main" id="{06A5A8CF-B1A6-40F7-AF82-3B5B09276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85700" name="Text Box 4">
            <a:extLst>
              <a:ext uri="{FF2B5EF4-FFF2-40B4-BE49-F238E27FC236}">
                <a16:creationId xmlns:a16="http://schemas.microsoft.com/office/drawing/2014/main" id="{7BE7975B-B740-4D94-803D-82D830689C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85701" name="Text Box 5">
            <a:extLst>
              <a:ext uri="{FF2B5EF4-FFF2-40B4-BE49-F238E27FC236}">
                <a16:creationId xmlns:a16="http://schemas.microsoft.com/office/drawing/2014/main" id="{1DD0A078-A2BF-445D-8EFB-D5E890E00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85702" name="Text Box 6">
            <a:extLst>
              <a:ext uri="{FF2B5EF4-FFF2-40B4-BE49-F238E27FC236}">
                <a16:creationId xmlns:a16="http://schemas.microsoft.com/office/drawing/2014/main" id="{0D0A1471-107B-4CB8-BE08-3A4CDCD52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85703" name="Text Box 7">
            <a:extLst>
              <a:ext uri="{FF2B5EF4-FFF2-40B4-BE49-F238E27FC236}">
                <a16:creationId xmlns:a16="http://schemas.microsoft.com/office/drawing/2014/main" id="{91DF3A2A-F970-42D7-9867-9A9360F71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85704" name="Text Box 8">
            <a:extLst>
              <a:ext uri="{FF2B5EF4-FFF2-40B4-BE49-F238E27FC236}">
                <a16:creationId xmlns:a16="http://schemas.microsoft.com/office/drawing/2014/main" id="{2C36C5A1-26F4-4684-8406-0D792A2C7F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85705" name="Text Box 9">
            <a:extLst>
              <a:ext uri="{FF2B5EF4-FFF2-40B4-BE49-F238E27FC236}">
                <a16:creationId xmlns:a16="http://schemas.microsoft.com/office/drawing/2014/main" id="{F25154CE-139A-4204-9AD8-C7B28F2D55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85706" name="Text Box 10">
            <a:extLst>
              <a:ext uri="{FF2B5EF4-FFF2-40B4-BE49-F238E27FC236}">
                <a16:creationId xmlns:a16="http://schemas.microsoft.com/office/drawing/2014/main" id="{107D0867-B5EF-42E2-AAF0-F84FC1A92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85707" name="Text Box 11">
            <a:extLst>
              <a:ext uri="{FF2B5EF4-FFF2-40B4-BE49-F238E27FC236}">
                <a16:creationId xmlns:a16="http://schemas.microsoft.com/office/drawing/2014/main" id="{3D4B84AF-7269-45B5-BB57-1FE0AAA82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1     2    3     4      5    6     7     8</a:t>
            </a:r>
          </a:p>
        </p:txBody>
      </p:sp>
      <p:grpSp>
        <p:nvGrpSpPr>
          <p:cNvPr id="285714" name="Group 18">
            <a:extLst>
              <a:ext uri="{FF2B5EF4-FFF2-40B4-BE49-F238E27FC236}">
                <a16:creationId xmlns:a16="http://schemas.microsoft.com/office/drawing/2014/main" id="{7EFF6162-5570-4D35-8432-B64680D6B94C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5095875" y="4152900"/>
            <a:ext cx="590550" cy="446088"/>
            <a:chOff x="1760" y="2424"/>
            <a:chExt cx="372" cy="502"/>
          </a:xfrm>
        </p:grpSpPr>
        <p:sp>
          <p:nvSpPr>
            <p:cNvPr id="285715" name="Line 19">
              <a:extLst>
                <a:ext uri="{FF2B5EF4-FFF2-40B4-BE49-F238E27FC236}">
                  <a16:creationId xmlns:a16="http://schemas.microsoft.com/office/drawing/2014/main" id="{D3310184-7EF3-4C55-B401-04FF6D6884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716" name="Line 20">
              <a:extLst>
                <a:ext uri="{FF2B5EF4-FFF2-40B4-BE49-F238E27FC236}">
                  <a16:creationId xmlns:a16="http://schemas.microsoft.com/office/drawing/2014/main" id="{6045E3A2-027F-416C-8651-8298DA4F35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717" name="Line 21">
              <a:extLst>
                <a:ext uri="{FF2B5EF4-FFF2-40B4-BE49-F238E27FC236}">
                  <a16:creationId xmlns:a16="http://schemas.microsoft.com/office/drawing/2014/main" id="{4F04914C-34BB-4495-ACE9-9A837AF9F1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5721" name="Text Box 25">
            <a:extLst>
              <a:ext uri="{FF2B5EF4-FFF2-40B4-BE49-F238E27FC236}">
                <a16:creationId xmlns:a16="http://schemas.microsoft.com/office/drawing/2014/main" id="{41E0E9E5-783A-4EE2-845F-D101BC26D4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8963" y="2809875"/>
            <a:ext cx="4106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Finished third “Bubble Up”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1026">
            <a:extLst>
              <a:ext uri="{FF2B5EF4-FFF2-40B4-BE49-F238E27FC236}">
                <a16:creationId xmlns:a16="http://schemas.microsoft.com/office/drawing/2014/main" id="{AF32702F-2887-4E7A-BD0F-BF1CBFEF74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Finished</a:t>
            </a:r>
          </a:p>
        </p:txBody>
      </p:sp>
      <p:sp>
        <p:nvSpPr>
          <p:cNvPr id="304131" name="Text Box 1027">
            <a:extLst>
              <a:ext uri="{FF2B5EF4-FFF2-40B4-BE49-F238E27FC236}">
                <a16:creationId xmlns:a16="http://schemas.microsoft.com/office/drawing/2014/main" id="{B4C4B64D-2059-4C0B-A5A0-9103165C5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5172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304132" name="Text Box 1028">
            <a:extLst>
              <a:ext uri="{FF2B5EF4-FFF2-40B4-BE49-F238E27FC236}">
                <a16:creationId xmlns:a16="http://schemas.microsoft.com/office/drawing/2014/main" id="{FB54AFF1-6EBC-4A17-B6EE-15E4B70D8B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5172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304133" name="Text Box 1029">
            <a:extLst>
              <a:ext uri="{FF2B5EF4-FFF2-40B4-BE49-F238E27FC236}">
                <a16:creationId xmlns:a16="http://schemas.microsoft.com/office/drawing/2014/main" id="{63337630-9093-48CE-B2AE-90FD2F09A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172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304134" name="Text Box 1030">
            <a:extLst>
              <a:ext uri="{FF2B5EF4-FFF2-40B4-BE49-F238E27FC236}">
                <a16:creationId xmlns:a16="http://schemas.microsoft.com/office/drawing/2014/main" id="{C8534B0D-CA38-423C-A588-F70653204F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5172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304135" name="Text Box 1031">
            <a:extLst>
              <a:ext uri="{FF2B5EF4-FFF2-40B4-BE49-F238E27FC236}">
                <a16:creationId xmlns:a16="http://schemas.microsoft.com/office/drawing/2014/main" id="{92CFC7E2-4362-4DC6-9216-2E28787006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5172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304136" name="Text Box 1032">
            <a:extLst>
              <a:ext uri="{FF2B5EF4-FFF2-40B4-BE49-F238E27FC236}">
                <a16:creationId xmlns:a16="http://schemas.microsoft.com/office/drawing/2014/main" id="{87A15420-2F7B-44E6-A5CA-5BF62ACB95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5172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304137" name="Text Box 1033">
            <a:extLst>
              <a:ext uri="{FF2B5EF4-FFF2-40B4-BE49-F238E27FC236}">
                <a16:creationId xmlns:a16="http://schemas.microsoft.com/office/drawing/2014/main" id="{D4943A6C-A921-4A52-A753-659DED13D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5172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304138" name="Text Box 1034">
            <a:extLst>
              <a:ext uri="{FF2B5EF4-FFF2-40B4-BE49-F238E27FC236}">
                <a16:creationId xmlns:a16="http://schemas.microsoft.com/office/drawing/2014/main" id="{6AE5D14E-CB45-4F41-890A-5A01D15204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5172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304139" name="Text Box 1035">
            <a:extLst>
              <a:ext uri="{FF2B5EF4-FFF2-40B4-BE49-F238E27FC236}">
                <a16:creationId xmlns:a16="http://schemas.microsoft.com/office/drawing/2014/main" id="{BCCE9AC7-CE05-4E41-904F-D4E0E87FC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5749925"/>
            <a:ext cx="4699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1           2          3         4         5         6         7         8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9026CD-195B-9FE5-1A8B-BD3B88CA3366}"/>
              </a:ext>
            </a:extLst>
          </p:cNvPr>
          <p:cNvSpPr txBox="1"/>
          <p:nvPr/>
        </p:nvSpPr>
        <p:spPr>
          <a:xfrm>
            <a:off x="246184" y="1901626"/>
            <a:ext cx="8651631" cy="2975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</a:pPr>
            <a:r>
              <a:rPr lang="en-US" sz="36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Class Task</a:t>
            </a:r>
          </a:p>
          <a:p>
            <a:pPr algn="ctr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Find out the Worst, Best &amp; average Case Complexity for Bubble sort  </a:t>
            </a:r>
          </a:p>
          <a:p>
            <a:pPr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</a:pP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Cambria Math" panose="02040503050406030204" pitchFamily="18" charset="0"/>
            </a:endParaRPr>
          </a:p>
          <a:p>
            <a:endParaRPr lang="en-US" sz="2700" b="1" dirty="0">
              <a:solidFill>
                <a:srgbClr val="21242C"/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218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2F0B17B-D7D2-B663-119E-43957E1057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9283716"/>
              </p:ext>
            </p:extLst>
          </p:nvPr>
        </p:nvGraphicFramePr>
        <p:xfrm>
          <a:off x="316921" y="1659617"/>
          <a:ext cx="8168916" cy="3812877"/>
        </p:xfrm>
        <a:graphic>
          <a:graphicData uri="http://schemas.openxmlformats.org/drawingml/2006/table">
            <a:tbl>
              <a:tblPr firstRow="1" bandRow="1"/>
              <a:tblGrid>
                <a:gridCol w="4084458">
                  <a:extLst>
                    <a:ext uri="{9D8B030D-6E8A-4147-A177-3AD203B41FA5}">
                      <a16:colId xmlns:a16="http://schemas.microsoft.com/office/drawing/2014/main" val="4121185344"/>
                    </a:ext>
                  </a:extLst>
                </a:gridCol>
                <a:gridCol w="4084458">
                  <a:extLst>
                    <a:ext uri="{9D8B030D-6E8A-4147-A177-3AD203B41FA5}">
                      <a16:colId xmlns:a16="http://schemas.microsoft.com/office/drawing/2014/main" val="1181850790"/>
                    </a:ext>
                  </a:extLst>
                </a:gridCol>
              </a:tblGrid>
              <a:tr h="423653">
                <a:tc>
                  <a:txBody>
                    <a:bodyPr/>
                    <a:lstStyle/>
                    <a:p>
                      <a:pPr lvl="1" rtl="0" fontAlgn="b"/>
                      <a:r>
                        <a:rPr lang="en-US" sz="1800" b="1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(j=1;j&lt;n;j++){</a:t>
                      </a:r>
                    </a:p>
                  </a:txBody>
                  <a:tcPr marL="0" marR="0" marT="11430" marB="11430" anchor="b"/>
                </a:tc>
                <a:tc rowSpan="9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69817403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key=a[j];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93330243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=j-1;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4455143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1800" b="1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&gt;=0 &amp;&amp; a[</a:t>
                      </a: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]&lt; key){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37258620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3" rtl="0" fontAlgn="b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a[i+1] = a[</a:t>
                      </a: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];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62639775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3" rtl="0" fontAlgn="b"/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--;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53006999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1" rtl="0" fontAlgn="b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14983609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a[i+1]=key;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59855182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0" rtl="0" fontAlgn="b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36367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397533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FA72C3-99CF-46C1-96D6-7C99B71243B9}"/>
              </a:ext>
            </a:extLst>
          </p:cNvPr>
          <p:cNvSpPr txBox="1"/>
          <p:nvPr/>
        </p:nvSpPr>
        <p:spPr>
          <a:xfrm>
            <a:off x="533400" y="1535564"/>
            <a:ext cx="826851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  <a:defRPr/>
            </a:pPr>
            <a:r>
              <a:rPr lang="en-US" sz="2400" i="1" dirty="0"/>
              <a:t>Introduction to Algorithms, Thomas H. </a:t>
            </a:r>
            <a:r>
              <a:rPr lang="en-US" sz="2400" i="1" dirty="0" err="1"/>
              <a:t>Cormen</a:t>
            </a:r>
            <a:r>
              <a:rPr lang="en-US" sz="2400" i="1" dirty="0"/>
              <a:t>, </a:t>
            </a:r>
            <a:r>
              <a:rPr lang="en-US" sz="2400" i="1" dirty="0" err="1"/>
              <a:t>Charle</a:t>
            </a:r>
            <a:r>
              <a:rPr lang="en-US" sz="2400" i="1" dirty="0"/>
              <a:t> E. </a:t>
            </a:r>
            <a:r>
              <a:rPr lang="en-US" sz="2400" i="1" dirty="0" err="1"/>
              <a:t>Leiserson</a:t>
            </a:r>
            <a:r>
              <a:rPr lang="en-US" sz="2400" i="1" dirty="0"/>
              <a:t>, Ronald L. </a:t>
            </a:r>
            <a:r>
              <a:rPr lang="en-US" sz="2400" i="1" dirty="0" err="1"/>
              <a:t>Rivest</a:t>
            </a:r>
            <a:r>
              <a:rPr lang="en-US" sz="2400" i="1" dirty="0"/>
              <a:t>, Clifford Stein (CLRS).</a:t>
            </a:r>
          </a:p>
          <a:p>
            <a:pPr marL="342900" indent="-342900" algn="just">
              <a:buFont typeface="Wingdings" panose="05000000000000000000" pitchFamily="2" charset="2"/>
              <a:buChar char="q"/>
              <a:defRPr/>
            </a:pPr>
            <a:endParaRPr lang="en-US" sz="2400" i="1" dirty="0"/>
          </a:p>
          <a:p>
            <a:pPr marL="342900" indent="-342900" algn="just">
              <a:buFont typeface="Wingdings" panose="05000000000000000000" pitchFamily="2" charset="2"/>
              <a:buChar char="q"/>
              <a:defRPr/>
            </a:pPr>
            <a:r>
              <a:rPr lang="en-US" sz="2400" i="1" dirty="0"/>
              <a:t>Fundamental of Computer Algorithms, Ellis Horowitz, Sartaj </a:t>
            </a:r>
            <a:r>
              <a:rPr lang="en-US" sz="2400" i="1" dirty="0" err="1"/>
              <a:t>Sahni</a:t>
            </a:r>
            <a:r>
              <a:rPr lang="en-US" sz="2400" i="1" dirty="0"/>
              <a:t>, </a:t>
            </a:r>
            <a:r>
              <a:rPr lang="en-US" sz="2400" i="1" dirty="0" err="1"/>
              <a:t>Sanguthevar</a:t>
            </a:r>
            <a:r>
              <a:rPr lang="en-US" sz="2400" i="1" dirty="0"/>
              <a:t> </a:t>
            </a:r>
            <a:r>
              <a:rPr lang="en-US" sz="2400" i="1" dirty="0" err="1"/>
              <a:t>Rajasekaran</a:t>
            </a:r>
            <a:r>
              <a:rPr lang="en-US" sz="2400" i="1" dirty="0"/>
              <a:t> (HSR)</a:t>
            </a:r>
            <a:endParaRPr lang="en-US" sz="2400" dirty="0"/>
          </a:p>
          <a:p>
            <a:pPr algn="just">
              <a:defRPr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655154" y="1402174"/>
            <a:ext cx="733496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hlinkClick r:id="rId2"/>
              </a:rPr>
              <a:t>https://www.google.com/search?q=bubble+sort+step+by+step&amp;sxsrf=ALeKk01uxzgfT3Oy6k1Q3WxVnSpiIN8_4g:1587999728942&amp;tbm=isch&amp;source=iu&amp;ictx=1&amp;fir=vRwFsGwVfJ6pJM%253A%252CSzhhze6MPQr4cM%252C_&amp;vet=1&amp;usg=AI4_-kSrEEXqwRL</a:t>
            </a:r>
            <a:r>
              <a:rPr lang="en-US" dirty="0">
                <a:hlinkClick r:id="rId2"/>
              </a:rPr>
              <a:t>-</a:t>
            </a:r>
            <a:r>
              <a:rPr lang="en-US" dirty="0">
                <a:hlinkClick r:id="rId2"/>
              </a:rPr>
              <a:t>PkHhVUtn7jNfF9dB6g&amp;sa=X&amp;ved=2ahUKEwje0Pz974jpAhXRAnIKHWhMD2UQ_h0wAXoECAcQBg#imgrc=EN4Sdu7veOWVoM&amp;imgdii=eOqvCu85p9-eBM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hlinkClick r:id="rId3"/>
              </a:rPr>
              <a:t>https://www.interviewcake.com/concept/java/counting-sort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hlinkClick r:id="rId4"/>
              </a:rPr>
              <a:t>https://www.geeksforgeeks.org/counting-sort/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hlinkClick r:id="rId5"/>
              </a:rPr>
              <a:t>https://www.hackerearth.com/practice/algorithms/sorting/quick-sort/tutorial/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8BB3E2F9841A40A8A4E66ACF86437D" ma:contentTypeVersion="0" ma:contentTypeDescription="Create a new document." ma:contentTypeScope="" ma:versionID="af4a9a41cd403df4be6959adfbe43d1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22DD2FB-3BC5-4C0E-B011-4FB5CDCF30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D6AFB67-9ED9-490E-8C69-CF98624F5F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16BC744-9470-41EB-8E9C-CF190E556E1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772</TotalTime>
  <Words>3756</Words>
  <Application>Microsoft Office PowerPoint</Application>
  <PresentationFormat>On-screen Show (4:3)</PresentationFormat>
  <Paragraphs>1138</Paragraphs>
  <Slides>91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102" baseType="lpstr">
      <vt:lpstr>Arial</vt:lpstr>
      <vt:lpstr>Calibri</vt:lpstr>
      <vt:lpstr>Cambria</vt:lpstr>
      <vt:lpstr>Cambria Math</vt:lpstr>
      <vt:lpstr>Consolas</vt:lpstr>
      <vt:lpstr>Corbel</vt:lpstr>
      <vt:lpstr>Courier New</vt:lpstr>
      <vt:lpstr>Lato</vt:lpstr>
      <vt:lpstr>Times</vt:lpstr>
      <vt:lpstr>Wingdings</vt:lpstr>
      <vt:lpstr>Spectrum</vt:lpstr>
      <vt:lpstr>Complexity of conventional Sorting Algorithms</vt:lpstr>
      <vt:lpstr>Lecture 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After First Pass of Outer Loop</vt:lpstr>
      <vt:lpstr>The Second “Bubble Up”</vt:lpstr>
      <vt:lpstr>The Second “Bubble Up”</vt:lpstr>
      <vt:lpstr>The Second “Bubble Up”</vt:lpstr>
      <vt:lpstr>The Second “Bubble Up”</vt:lpstr>
      <vt:lpstr>The Second “Bubble Up”</vt:lpstr>
      <vt:lpstr>The Second “Bubble Up”</vt:lpstr>
      <vt:lpstr>The Second “Bubble Up”</vt:lpstr>
      <vt:lpstr>The Second “Bubble Up”</vt:lpstr>
      <vt:lpstr>The Second “Bubble Up”</vt:lpstr>
      <vt:lpstr>The Second “Bubble Up”</vt:lpstr>
      <vt:lpstr>The Second “Bubble Up”</vt:lpstr>
      <vt:lpstr>The Second “Bubble Up”</vt:lpstr>
      <vt:lpstr>The Second “Bubble Up”</vt:lpstr>
      <vt:lpstr>The Second “Bubble Up”</vt:lpstr>
      <vt:lpstr>The Second “Bubble Up”</vt:lpstr>
      <vt:lpstr>The Second “Bubble Up”</vt:lpstr>
      <vt:lpstr>After Second Pass of Outer Loop</vt:lpstr>
      <vt:lpstr>The Third “Bubble Up”</vt:lpstr>
      <vt:lpstr>The Third “Bubble Up”</vt:lpstr>
      <vt:lpstr>The Third “Bubble Up”</vt:lpstr>
      <vt:lpstr>The Third “Bubble Up”</vt:lpstr>
      <vt:lpstr>The Third “Bubble Up”</vt:lpstr>
      <vt:lpstr>The Third “Bubble Up”</vt:lpstr>
      <vt:lpstr>The Third “Bubble Up”</vt:lpstr>
      <vt:lpstr>The Third “Bubble Up”</vt:lpstr>
      <vt:lpstr>The Third “Bubble Up”</vt:lpstr>
      <vt:lpstr>The Third “Bubble Up”</vt:lpstr>
      <vt:lpstr>The Third “Bubble Up”</vt:lpstr>
      <vt:lpstr>The Third “Bubble Up”</vt:lpstr>
      <vt:lpstr>The Third “Bubble Up”</vt:lpstr>
      <vt:lpstr>The Third “Bubble Up”</vt:lpstr>
      <vt:lpstr>After Third Pass of Outer Loop</vt:lpstr>
      <vt:lpstr>Finished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Faruk Abdullah</cp:lastModifiedBy>
  <cp:revision>33</cp:revision>
  <dcterms:created xsi:type="dcterms:W3CDTF">2018-12-10T17:20:29Z</dcterms:created>
  <dcterms:modified xsi:type="dcterms:W3CDTF">2023-02-03T19:01:38Z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0x010100558BB3E2F9841A40A8A4E66ACF86437D</vt:lpwstr>
  </property>
</Properties>
</file>