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4"/>
  </p:notesMasterIdLst>
  <p:sldIdLst>
    <p:sldId id="256" r:id="rId5"/>
    <p:sldId id="257" r:id="rId6"/>
    <p:sldId id="276" r:id="rId7"/>
    <p:sldId id="447" r:id="rId8"/>
    <p:sldId id="277" r:id="rId9"/>
    <p:sldId id="479" r:id="rId10"/>
    <p:sldId id="30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44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299" r:id="rId34"/>
    <p:sldId id="420" r:id="rId35"/>
    <p:sldId id="478" r:id="rId36"/>
    <p:sldId id="407" r:id="rId37"/>
    <p:sldId id="425" r:id="rId38"/>
    <p:sldId id="416" r:id="rId39"/>
    <p:sldId id="417" r:id="rId40"/>
    <p:sldId id="418" r:id="rId41"/>
    <p:sldId id="419" r:id="rId42"/>
    <p:sldId id="426" r:id="rId43"/>
    <p:sldId id="450" r:id="rId44"/>
    <p:sldId id="409" r:id="rId45"/>
    <p:sldId id="411" r:id="rId46"/>
    <p:sldId id="408" r:id="rId47"/>
    <p:sldId id="464" r:id="rId48"/>
    <p:sldId id="466" r:id="rId49"/>
    <p:sldId id="467" r:id="rId50"/>
    <p:sldId id="468" r:id="rId51"/>
    <p:sldId id="469" r:id="rId52"/>
    <p:sldId id="441" r:id="rId53"/>
    <p:sldId id="470" r:id="rId54"/>
    <p:sldId id="471" r:id="rId55"/>
    <p:sldId id="472" r:id="rId56"/>
    <p:sldId id="474" r:id="rId57"/>
    <p:sldId id="475" r:id="rId58"/>
    <p:sldId id="476" r:id="rId59"/>
    <p:sldId id="477" r:id="rId60"/>
    <p:sldId id="421" r:id="rId61"/>
    <p:sldId id="264" r:id="rId62"/>
    <p:sldId id="26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5EE3-10E6-4934-9D51-5779A4A19012}" v="71" dt="2023-02-08T04:11:42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03T20:12:38.649" v="402" actId="47"/>
      <pc:docMkLst>
        <pc:docMk/>
      </pc:docMkLst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125924003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modSp add mod">
        <pc:chgData name="Faruk Abdullah" userId="e52374dd587ef96a" providerId="LiveId" clId="{14C8F48A-4762-4E6F-A7D9-5442E0A71FEF}" dt="2023-02-03T19:13:55.720" v="57" actId="1076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3193581527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20545EE3-10E6-4934-9D51-5779A4A19012}"/>
    <pc:docChg chg="custSel addSld delSld modSld sldOrd">
      <pc:chgData name="Faruk Abdullah" userId="e52374dd587ef96a" providerId="LiveId" clId="{20545EE3-10E6-4934-9D51-5779A4A19012}" dt="2023-02-08T04:11:42.071" v="126" actId="20577"/>
      <pc:docMkLst>
        <pc:docMk/>
      </pc:docMkLst>
      <pc:sldChg chg="del">
        <pc:chgData name="Faruk Abdullah" userId="e52374dd587ef96a" providerId="LiveId" clId="{20545EE3-10E6-4934-9D51-5779A4A19012}" dt="2023-02-06T09:44:53.339" v="6" actId="47"/>
        <pc:sldMkLst>
          <pc:docMk/>
          <pc:sldMk cId="0" sldId="26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13327231" sldId="29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37859132" sldId="29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6421448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69449484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00685438" sldId="292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4153271704" sldId="292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148222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9337464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431943611" sldId="294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837166349" sldId="294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622770808" sldId="295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1316592578" sldId="295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911855384" sldId="296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16328612" sldId="29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11668521" sldId="297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733212590" sldId="297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068281149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4090272063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648784911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069974116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182902891" sldId="30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973355535" sldId="30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537257252" sldId="30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644721283" sldId="301"/>
        </pc:sldMkLst>
      </pc:sldChg>
      <pc:sldChg chg="delSp modSp mod">
        <pc:chgData name="Faruk Abdullah" userId="e52374dd587ef96a" providerId="LiveId" clId="{20545EE3-10E6-4934-9D51-5779A4A19012}" dt="2023-02-06T09:50:22.021" v="39" actId="1076"/>
        <pc:sldMkLst>
          <pc:docMk/>
          <pc:sldMk cId="135673741" sldId="303"/>
        </pc:sldMkLst>
        <pc:spChg chg="del">
          <ac:chgData name="Faruk Abdullah" userId="e52374dd587ef96a" providerId="LiveId" clId="{20545EE3-10E6-4934-9D51-5779A4A19012}" dt="2023-02-06T09:49:56.873" v="35" actId="478"/>
          <ac:spMkLst>
            <pc:docMk/>
            <pc:sldMk cId="135673741" sldId="303"/>
            <ac:spMk id="3" creationId="{6E8CB24A-62E9-4110-B1D8-805F528ED26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4" creationId="{ED0F4469-75A7-4572-BBF3-F27D073603E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1" creationId="{4A36D95A-F79C-46EE-B345-9B04BA0EFECF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2" creationId="{2A479607-E445-410B-AF46-4DF4E6B593A8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3" creationId="{32D3B849-F88C-43E3-8D05-319811FC92B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4" creationId="{8FF927A9-2BD6-4787-8EAE-F54D94CD5484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5" creationId="{7ABDB4BB-8E1D-4635-A130-36198E1654E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6" creationId="{9FCC8B54-5F3B-4C0D-905D-5CEF089B5372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7" creationId="{CDE82A94-99FE-4384-B7EB-FFC037EB1981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8" creationId="{0DD09794-AEC9-49E5-8724-CB08560A7E05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9" creationId="{A2F9E5EB-619A-430F-80BB-DE9D8B7A294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0" creationId="{EAC22499-02E1-41F0-BE30-15841273652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1" creationId="{C1421F3F-7A93-4E29-913C-D3AF38EDDA29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2" creationId="{E49E2C50-0F72-4043-B4AF-0A683EE8B29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3" creationId="{C1AB429E-F7C1-4D74-BA84-4AC1DE23FEC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4" creationId="{CA9732D5-EB8C-4E7C-BBA9-8B8E6802E64C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1" creationId="{738F4EE9-B82C-453D-B50E-3A09439CA07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4" creationId="{3CA46FF3-460C-4D1F-BCA1-61030AD0E56E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5" creationId="{4FF4FA95-D9A9-41E1-9A31-6C22679B4FDA}"/>
          </ac:spMkLst>
        </pc:spChg>
        <pc:grpChg chg="mod">
          <ac:chgData name="Faruk Abdullah" userId="e52374dd587ef96a" providerId="LiveId" clId="{20545EE3-10E6-4934-9D51-5779A4A19012}" dt="2023-02-06T09:50:22.021" v="39" actId="1076"/>
          <ac:grpSpMkLst>
            <pc:docMk/>
            <pc:sldMk cId="135673741" sldId="303"/>
            <ac:grpSpMk id="36" creationId="{BFD985CA-653C-4564-B065-ABC44C88C10E}"/>
          </ac:grpSpMkLst>
        </pc:grp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5" creationId="{3CB3B8D6-7F10-4BF2-93FD-5ABA490DA243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6" creationId="{1D79E1DA-3D25-41F1-A41F-469E3916DA9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7" creationId="{DFB410B0-6D0A-4C8E-8F5C-607C7E4DB55A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8" creationId="{1ED568FE-E1C0-4CCA-AFD2-7FA152D7756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9" creationId="{68F601E3-DE05-4058-941E-A20C76A0C50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10" creationId="{FEBE5777-DF96-45D9-BBC7-20E541CFD4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5" creationId="{9A558E42-45EB-46B5-8F43-A97841BAC06F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6" creationId="{B0852240-D6AD-4B03-B1E6-C5D3FA80A152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7" creationId="{AAFFBB9B-497A-4674-88F9-42E9A87B8638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8" creationId="{78E8F2A2-E7CA-4F47-B94D-2A670F2564B5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9" creationId="{71D81066-86C4-401D-ADCE-0596C4D26A90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0" creationId="{150FABC2-ACD4-4036-B6DE-168B7864660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2" creationId="{D2B13DB6-0BB5-4558-A252-10235F8586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3" creationId="{54614EAB-D7E9-4336-943B-574F3658110D}"/>
          </ac:cxnSpMkLst>
        </pc:cxnChg>
      </pc:sldChg>
      <pc:sldChg chg="addSp delSp modSp add del mod">
        <pc:chgData name="Faruk Abdullah" userId="e52374dd587ef96a" providerId="LiveId" clId="{20545EE3-10E6-4934-9D51-5779A4A19012}" dt="2023-02-06T10:45:12.923" v="59" actId="20577"/>
        <pc:sldMkLst>
          <pc:docMk/>
          <pc:sldMk cId="125924003" sldId="408"/>
        </pc:sldMkLst>
        <pc:spChg chg="del">
          <ac:chgData name="Faruk Abdullah" userId="e52374dd587ef96a" providerId="LiveId" clId="{20545EE3-10E6-4934-9D51-5779A4A19012}" dt="2023-02-06T10:44:47.973" v="43" actId="478"/>
          <ac:spMkLst>
            <pc:docMk/>
            <pc:sldMk cId="125924003" sldId="408"/>
            <ac:spMk id="8" creationId="{5C049B08-D53D-4745-91B9-EDE98C12AEB1}"/>
          </ac:spMkLst>
        </pc:spChg>
        <pc:spChg chg="add mod">
          <ac:chgData name="Faruk Abdullah" userId="e52374dd587ef96a" providerId="LiveId" clId="{20545EE3-10E6-4934-9D51-5779A4A19012}" dt="2023-02-06T10:45:12.923" v="59" actId="20577"/>
          <ac:spMkLst>
            <pc:docMk/>
            <pc:sldMk cId="125924003" sldId="408"/>
            <ac:spMk id="9" creationId="{A027633C-7728-1751-96DD-343B75FB2DD7}"/>
          </ac:spMkLst>
        </pc:spChg>
      </pc:sldChg>
      <pc:sldChg chg="addSp delSp modSp mod ord">
        <pc:chgData name="Faruk Abdullah" userId="e52374dd587ef96a" providerId="LiveId" clId="{20545EE3-10E6-4934-9D51-5779A4A19012}" dt="2023-02-06T10:46:31.596" v="63"/>
        <pc:sldMkLst>
          <pc:docMk/>
          <pc:sldMk cId="3335876339" sldId="409"/>
        </pc:sldMkLst>
        <pc:spChg chg="del">
          <ac:chgData name="Faruk Abdullah" userId="e52374dd587ef96a" providerId="LiveId" clId="{20545EE3-10E6-4934-9D51-5779A4A19012}" dt="2023-02-06T10:46:30.792" v="62" actId="478"/>
          <ac:spMkLst>
            <pc:docMk/>
            <pc:sldMk cId="3335876339" sldId="409"/>
            <ac:spMk id="2" creationId="{5D757438-3FE0-439A-B8E2-E7CEA2128045}"/>
          </ac:spMkLst>
        </pc:spChg>
        <pc:spChg chg="add mod">
          <ac:chgData name="Faruk Abdullah" userId="e52374dd587ef96a" providerId="LiveId" clId="{20545EE3-10E6-4934-9D51-5779A4A19012}" dt="2023-02-06T10:46:31.596" v="63"/>
          <ac:spMkLst>
            <pc:docMk/>
            <pc:sldMk cId="3335876339" sldId="409"/>
            <ac:spMk id="34" creationId="{210E16F6-A22C-29D3-C20C-2DD580D9CE05}"/>
          </ac:spMkLst>
        </pc:spChg>
      </pc:sldChg>
      <pc:sldChg chg="ord">
        <pc:chgData name="Faruk Abdullah" userId="e52374dd587ef96a" providerId="LiveId" clId="{20545EE3-10E6-4934-9D51-5779A4A19012}" dt="2023-02-06T10:47:33.106" v="69"/>
        <pc:sldMkLst>
          <pc:docMk/>
          <pc:sldMk cId="2653503319" sldId="411"/>
        </pc:sldMkLst>
      </pc:sldChg>
      <pc:sldChg chg="modSp">
        <pc:chgData name="Faruk Abdullah" userId="e52374dd587ef96a" providerId="LiveId" clId="{20545EE3-10E6-4934-9D51-5779A4A19012}" dt="2023-02-08T04:11:42.071" v="126" actId="20577"/>
        <pc:sldMkLst>
          <pc:docMk/>
          <pc:sldMk cId="1397250442" sldId="419"/>
        </pc:sldMkLst>
        <pc:spChg chg="mod">
          <ac:chgData name="Faruk Abdullah" userId="e52374dd587ef96a" providerId="LiveId" clId="{20545EE3-10E6-4934-9D51-5779A4A19012}" dt="2023-02-08T04:11:42.071" v="126" actId="20577"/>
          <ac:spMkLst>
            <pc:docMk/>
            <pc:sldMk cId="1397250442" sldId="419"/>
            <ac:spMk id="3" creationId="{42DDABF9-EF1D-4501-AF3F-47BC22155202}"/>
          </ac:spMkLst>
        </pc:spChg>
      </pc:sldChg>
      <pc:sldChg chg="modSp mod">
        <pc:chgData name="Faruk Abdullah" userId="e52374dd587ef96a" providerId="LiveId" clId="{20545EE3-10E6-4934-9D51-5779A4A19012}" dt="2023-02-06T10:52:33.265" v="75" actId="20577"/>
        <pc:sldMkLst>
          <pc:docMk/>
          <pc:sldMk cId="1782055015" sldId="421"/>
        </pc:sldMkLst>
        <pc:spChg chg="mod">
          <ac:chgData name="Faruk Abdullah" userId="e52374dd587ef96a" providerId="LiveId" clId="{20545EE3-10E6-4934-9D51-5779A4A19012}" dt="2023-02-06T10:52:33.265" v="75" actId="20577"/>
          <ac:spMkLst>
            <pc:docMk/>
            <pc:sldMk cId="1782055015" sldId="421"/>
            <ac:spMk id="3" creationId="{9A427A50-1DD0-4B7F-9ECC-4819ECE9C589}"/>
          </ac:spMkLst>
        </pc:spChg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193581527" sldId="448"/>
        </pc:sldMkLst>
      </pc:sldChg>
      <pc:sldChg chg="del">
        <pc:chgData name="Faruk Abdullah" userId="e52374dd587ef96a" providerId="LiveId" clId="{20545EE3-10E6-4934-9D51-5779A4A19012}" dt="2023-02-06T09:44:37.081" v="5" actId="47"/>
        <pc:sldMkLst>
          <pc:docMk/>
          <pc:sldMk cId="0" sldId="449"/>
        </pc:sldMkLst>
      </pc:sldChg>
      <pc:sldChg chg="del">
        <pc:chgData name="Faruk Abdullah" userId="e52374dd587ef96a" providerId="LiveId" clId="{20545EE3-10E6-4934-9D51-5779A4A19012}" dt="2023-02-06T10:46:43.653" v="64" actId="47"/>
        <pc:sldMkLst>
          <pc:docMk/>
          <pc:sldMk cId="2876709495" sldId="460"/>
        </pc:sldMkLst>
      </pc:sldChg>
      <pc:sldChg chg="del">
        <pc:chgData name="Faruk Abdullah" userId="e52374dd587ef96a" providerId="LiveId" clId="{20545EE3-10E6-4934-9D51-5779A4A19012}" dt="2023-02-06T10:46:49.428" v="65" actId="47"/>
        <pc:sldMkLst>
          <pc:docMk/>
          <pc:sldMk cId="261861393" sldId="461"/>
        </pc:sldMkLst>
      </pc:sldChg>
      <pc:sldChg chg="del">
        <pc:chgData name="Faruk Abdullah" userId="e52374dd587ef96a" providerId="LiveId" clId="{20545EE3-10E6-4934-9D51-5779A4A19012}" dt="2023-02-06T10:46:54.956" v="66" actId="47"/>
        <pc:sldMkLst>
          <pc:docMk/>
          <pc:sldMk cId="692095260" sldId="463"/>
        </pc:sldMkLst>
      </pc:sldChg>
      <pc:sldChg chg="del">
        <pc:chgData name="Faruk Abdullah" userId="e52374dd587ef96a" providerId="LiveId" clId="{20545EE3-10E6-4934-9D51-5779A4A19012}" dt="2023-02-06T10:47:19.471" v="67" actId="47"/>
        <pc:sldMkLst>
          <pc:docMk/>
          <pc:sldMk cId="3126128571" sldId="465"/>
        </pc:sldMkLst>
      </pc:sldChg>
      <pc:sldChg chg="modSp">
        <pc:chgData name="Faruk Abdullah" userId="e52374dd587ef96a" providerId="LiveId" clId="{20545EE3-10E6-4934-9D51-5779A4A19012}" dt="2023-02-06T10:48:15.777" v="72" actId="114"/>
        <pc:sldMkLst>
          <pc:docMk/>
          <pc:sldMk cId="3900724224" sldId="469"/>
        </pc:sldMkLst>
        <pc:spChg chg="mod">
          <ac:chgData name="Faruk Abdullah" userId="e52374dd587ef96a" providerId="LiveId" clId="{20545EE3-10E6-4934-9D51-5779A4A19012}" dt="2023-02-06T10:48:15.777" v="72" actId="114"/>
          <ac:spMkLst>
            <pc:docMk/>
            <pc:sldMk cId="3900724224" sldId="469"/>
            <ac:spMk id="4" creationId="{94C03A50-21A1-1620-C397-6CBE2F616375}"/>
          </ac:spMkLst>
        </pc:spChg>
      </pc:sldChg>
      <pc:sldChg chg="modSp">
        <pc:chgData name="Faruk Abdullah" userId="e52374dd587ef96a" providerId="LiveId" clId="{20545EE3-10E6-4934-9D51-5779A4A19012}" dt="2023-02-06T06:19:03.750" v="0" actId="20577"/>
        <pc:sldMkLst>
          <pc:docMk/>
          <pc:sldMk cId="3186727486" sldId="475"/>
        </pc:sldMkLst>
        <pc:spChg chg="mod">
          <ac:chgData name="Faruk Abdullah" userId="e52374dd587ef96a" providerId="LiveId" clId="{20545EE3-10E6-4934-9D51-5779A4A19012}" dt="2023-02-06T06:19:03.750" v="0" actId="20577"/>
          <ac:spMkLst>
            <pc:docMk/>
            <pc:sldMk cId="3186727486" sldId="475"/>
            <ac:spMk id="2" creationId="{1A8ABA16-6D95-868A-1679-CD2793E8941D}"/>
          </ac:spMkLst>
        </pc:spChg>
      </pc:sldChg>
      <pc:sldChg chg="addSp modSp new mod">
        <pc:chgData name="Faruk Abdullah" userId="e52374dd587ef96a" providerId="LiveId" clId="{20545EE3-10E6-4934-9D51-5779A4A19012}" dt="2023-02-06T09:48:48.681" v="34" actId="13822"/>
        <pc:sldMkLst>
          <pc:docMk/>
          <pc:sldMk cId="215534716" sldId="479"/>
        </pc:sldMkLst>
        <pc:spChg chg="add mod">
          <ac:chgData name="Faruk Abdullah" userId="e52374dd587ef96a" providerId="LiveId" clId="{20545EE3-10E6-4934-9D51-5779A4A19012}" dt="2023-02-06T09:48:25.082" v="30" actId="1076"/>
          <ac:spMkLst>
            <pc:docMk/>
            <pc:sldMk cId="215534716" sldId="479"/>
            <ac:spMk id="2" creationId="{0B6389AC-3C47-F381-7F71-E2D3066C6F56}"/>
          </ac:spMkLst>
        </pc:spChg>
        <pc:spChg chg="add mod">
          <ac:chgData name="Faruk Abdullah" userId="e52374dd587ef96a" providerId="LiveId" clId="{20545EE3-10E6-4934-9D51-5779A4A19012}" dt="2023-02-06T09:46:31.415" v="19"/>
          <ac:spMkLst>
            <pc:docMk/>
            <pc:sldMk cId="215534716" sldId="479"/>
            <ac:spMk id="3" creationId="{DD1D79AF-73BF-1B9A-BBEA-898A6D7E3FCF}"/>
          </ac:spMkLst>
        </pc:spChg>
        <pc:spChg chg="add mod">
          <ac:chgData name="Faruk Abdullah" userId="e52374dd587ef96a" providerId="LiveId" clId="{20545EE3-10E6-4934-9D51-5779A4A19012}" dt="2023-02-06T09:48:28.259" v="31" actId="14100"/>
          <ac:spMkLst>
            <pc:docMk/>
            <pc:sldMk cId="215534716" sldId="479"/>
            <ac:spMk id="4" creationId="{1A47704A-54E5-0A02-0890-CD3930B85DAE}"/>
          </ac:spMkLst>
        </pc:spChg>
        <pc:cxnChg chg="add mod">
          <ac:chgData name="Faruk Abdullah" userId="e52374dd587ef96a" providerId="LiveId" clId="{20545EE3-10E6-4934-9D51-5779A4A19012}" dt="2023-02-06T09:48:48.681" v="34" actId="13822"/>
          <ac:cxnSpMkLst>
            <pc:docMk/>
            <pc:sldMk cId="215534716" sldId="479"/>
            <ac:cxnSpMk id="6" creationId="{A56FCD0C-BE46-D766-AF9E-CB6DB091CA3C}"/>
          </ac:cxnSpMkLst>
        </pc:cxnChg>
      </pc:sldChg>
      <pc:sldChg chg="new del">
        <pc:chgData name="Faruk Abdullah" userId="e52374dd587ef96a" providerId="LiveId" clId="{20545EE3-10E6-4934-9D51-5779A4A19012}" dt="2023-02-06T09:43:25.556" v="2" actId="2696"/>
        <pc:sldMkLst>
          <pc:docMk/>
          <pc:sldMk cId="928211757" sldId="479"/>
        </pc:sldMkLst>
      </pc:sldChg>
      <pc:sldChg chg="add del">
        <pc:chgData name="Faruk Abdullah" userId="e52374dd587ef96a" providerId="LiveId" clId="{20545EE3-10E6-4934-9D51-5779A4A19012}" dt="2023-02-06T09:43:49.946" v="4" actId="47"/>
        <pc:sldMkLst>
          <pc:docMk/>
          <pc:sldMk cId="4164016901" sldId="479"/>
        </pc:sldMkLst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25924003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63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4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01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3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5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40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9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66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1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0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11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841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" y="951311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25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48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" y="92869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288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462340" y="4660109"/>
            <a:ext cx="35956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821909" y="4660109"/>
            <a:ext cx="37861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35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14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33683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0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15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60839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7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16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7884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213" y="3200400"/>
            <a:ext cx="516731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200400"/>
            <a:ext cx="514350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923478" y="2472992"/>
            <a:ext cx="7297043" cy="3228736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6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195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17</a:t>
              </a:fld>
              <a:endParaRPr lang="en-US" altLang="en-US" sz="195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 7  2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9  4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3  8  6  1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9  4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2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4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8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1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3812417" y="2324678"/>
            <a:ext cx="5211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=n*(c0+c1+c2)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=n*c3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 (Linear time)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Because of having no nested loops</a:t>
            </a:r>
          </a:p>
        </p:txBody>
      </p:sp>
    </p:spTree>
    <p:extLst>
      <p:ext uri="{BB962C8B-B14F-4D97-AF65-F5344CB8AC3E}">
        <p14:creationId xmlns:p14="http://schemas.microsoft.com/office/powerpoint/2010/main" val="319358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6944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006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148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83716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31659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163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73321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09027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73355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6447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68087"/>
            <a:ext cx="8556172" cy="1065248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034077"/>
            <a:ext cx="8403772" cy="4055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u="sng" dirty="0"/>
              <a:t>Recursive in structure  </a:t>
            </a:r>
          </a:p>
          <a:p>
            <a:endParaRPr lang="en-US" altLang="en-US" sz="1200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4878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865879"/>
            <a:ext cx="58626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381000" y="1538791"/>
            <a:ext cx="8066314" cy="482935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385763" indent="-385763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284038" y="683466"/>
            <a:ext cx="314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74564"/>
              </p:ext>
            </p:extLst>
          </p:nvPr>
        </p:nvGraphicFramePr>
        <p:xfrm>
          <a:off x="938707" y="1220733"/>
          <a:ext cx="6615354" cy="441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7677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3307677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3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3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47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 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blipFill>
                <a:blip r:embed="rId2"/>
                <a:stretch>
                  <a:fillRect l="-1272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[k=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4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 ∗ 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       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= n]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𝑻𝒊𝒎𝒆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𝒄𝒐𝒎𝒑𝒍𝒆𝒙𝒊𝒕𝒚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43508" y="944724"/>
            <a:ext cx="4907706" cy="3700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195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4" y="1536411"/>
            <a:ext cx="8142515" cy="4178589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13616" y="1505936"/>
            <a:ext cx="7859485" cy="391294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Help organize the algebraic bookkeeping necessary to solve a recurrence</a:t>
            </a:r>
            <a:r>
              <a:rPr lang="en-US" alt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4" y="2084785"/>
            <a:ext cx="24895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/>
              <a:t>For the original problem, we have a cost of </a:t>
            </a:r>
            <a:r>
              <a:rPr lang="en-US" altLang="en-US" sz="1500" dirty="0" err="1">
                <a:solidFill>
                  <a:srgbClr val="CC3300"/>
                </a:solidFill>
              </a:rPr>
              <a:t>cn</a:t>
            </a:r>
            <a:r>
              <a:rPr lang="en-US" altLang="en-US" sz="1500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412082" y="3621884"/>
            <a:ext cx="2305051" cy="1559719"/>
            <a:chOff x="226" y="2223"/>
            <a:chExt cx="1936" cy="131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566" y="2128838"/>
            <a:ext cx="3052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685112" y="3105150"/>
            <a:ext cx="2587229" cy="2386013"/>
            <a:chOff x="2975" y="1733"/>
            <a:chExt cx="2173" cy="2004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2637237" y="3265885"/>
            <a:ext cx="3059907" cy="1114425"/>
            <a:chOff x="1255" y="1732"/>
            <a:chExt cx="2570" cy="936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781" y="1776"/>
              <a:ext cx="270" cy="1321"/>
            </a:xfrm>
            <a:prstGeom prst="curvedConnector3">
              <a:avLst>
                <a:gd name="adj1" fmla="val -2581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32"/>
              <a:ext cx="678" cy="64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6" y="2202"/>
              <a:ext cx="96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3217070" y="5181602"/>
            <a:ext cx="1821656" cy="664369"/>
            <a:chOff x="1742" y="3341"/>
            <a:chExt cx="1530" cy="558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2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04" y="3202"/>
              <a:ext cx="170" cy="4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90"/>
              <a:ext cx="389" cy="11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210E16F6-A22C-29D3-C20C-2DD580D9CE05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8" y="1602904"/>
            <a:ext cx="5346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906067" y="1945060"/>
            <a:ext cx="2621757" cy="3649266"/>
            <a:chOff x="659" y="978"/>
            <a:chExt cx="2202" cy="3065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7" y="2077219"/>
            <a:ext cx="35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36" y="2089127"/>
            <a:ext cx="47451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1800" dirty="0"/>
              <a:t>Each level has total cost </a:t>
            </a:r>
            <a:r>
              <a:rPr lang="en-US" sz="1800" b="1" i="1" dirty="0" err="1">
                <a:solidFill>
                  <a:srgbClr val="CC3300"/>
                </a:solidFill>
              </a:rPr>
              <a:t>cn</a:t>
            </a:r>
            <a:r>
              <a:rPr lang="en-US" sz="1800" dirty="0"/>
              <a:t>.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Each time we go down one level, the number of sub-problems doubles, but the cost per sub-problem halves 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  <a:r>
              <a:rPr lang="en-US" sz="18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1800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sz="1800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sz="1800" dirty="0">
                <a:sym typeface="Symbol" panose="05050102010706020507" pitchFamily="18" charset="2"/>
              </a:rPr>
              <a:t>There are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+ 1 levels, height is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. (Assuming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Total cost = sum of costs at each level = (</a:t>
            </a:r>
            <a:r>
              <a:rPr lang="en-US" sz="1800" dirty="0" err="1"/>
              <a:t>lg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+ 1)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i="1" dirty="0" err="1"/>
              <a:t>cn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 + 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dirty="0">
                <a:sym typeface="Symbol" panose="05050102010706020507" pitchFamily="18" charset="2"/>
              </a:rPr>
              <a:t>O</a:t>
            </a:r>
            <a:r>
              <a:rPr lang="en-US" sz="1800" dirty="0"/>
              <a:t>(</a:t>
            </a:r>
            <a:r>
              <a:rPr lang="en-US" sz="1800" i="1" dirty="0"/>
              <a:t>n 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7503" y="668577"/>
            <a:ext cx="4067792" cy="29064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27633C-7728-1751-96DD-343B75FB2DD7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6160307" y="355922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191095" y="2605449"/>
            <a:ext cx="10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6584687" y="454650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E6CCF9-CA0D-94D0-4CE3-3727351FCDBA}"/>
              </a:ext>
            </a:extLst>
          </p:cNvPr>
          <p:cNvCxnSpPr/>
          <p:nvPr/>
        </p:nvCxnSpPr>
        <p:spPr>
          <a:xfrm flipH="1">
            <a:off x="1080846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2CA81E-A200-6AB2-43B6-870870F4D5BE}"/>
              </a:ext>
            </a:extLst>
          </p:cNvPr>
          <p:cNvCxnSpPr/>
          <p:nvPr/>
        </p:nvCxnSpPr>
        <p:spPr>
          <a:xfrm>
            <a:off x="1868500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432953B-610D-5F8A-3BDD-27B99CF18036}"/>
              </a:ext>
            </a:extLst>
          </p:cNvPr>
          <p:cNvGrpSpPr/>
          <p:nvPr/>
        </p:nvGrpSpPr>
        <p:grpSpPr>
          <a:xfrm>
            <a:off x="593038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9884833-6F02-1AEF-7BBE-AC84DCAB77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1C432DB-0184-B7C4-5D1C-25FBDF552E9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1C9995-108E-E01A-ED55-6C5E33256DDD}"/>
              </a:ext>
            </a:extLst>
          </p:cNvPr>
          <p:cNvGrpSpPr/>
          <p:nvPr/>
        </p:nvGrpSpPr>
        <p:grpSpPr>
          <a:xfrm>
            <a:off x="2154295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3F36AD-DD2F-EE03-5FDF-E5A230EF29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44C2E8-BFE7-7DD3-E4FC-0896854471D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E1689B-9E69-40CE-CE9C-3BD2BAB3258B}"/>
              </a:ext>
            </a:extLst>
          </p:cNvPr>
          <p:cNvCxnSpPr/>
          <p:nvPr/>
        </p:nvCxnSpPr>
        <p:spPr>
          <a:xfrm flipH="1">
            <a:off x="4277651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5B4E0E-EE37-7D0E-CBF7-DDD286E5C2DF}"/>
              </a:ext>
            </a:extLst>
          </p:cNvPr>
          <p:cNvCxnSpPr/>
          <p:nvPr/>
        </p:nvCxnSpPr>
        <p:spPr>
          <a:xfrm>
            <a:off x="5065305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4BAA29-A839-815F-B1D4-53FE69728863}"/>
              </a:ext>
            </a:extLst>
          </p:cNvPr>
          <p:cNvGrpSpPr/>
          <p:nvPr/>
        </p:nvGrpSpPr>
        <p:grpSpPr>
          <a:xfrm>
            <a:off x="3789844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9E818-D947-C44B-E97E-158FCA05854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51B73C8-3845-E1A3-3160-6A421801710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6F42C8-A23C-6DD6-C6E0-C211E1EAFBA7}"/>
              </a:ext>
            </a:extLst>
          </p:cNvPr>
          <p:cNvGrpSpPr/>
          <p:nvPr/>
        </p:nvGrpSpPr>
        <p:grpSpPr>
          <a:xfrm>
            <a:off x="5351100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1FBE37E-4CA8-F2F4-E20C-8FE3DC613F5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1C63234-820F-2BC2-BE9A-C4D03EB2E7A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B17D3EE-503E-1715-0022-D54B4768A555}"/>
              </a:ext>
            </a:extLst>
          </p:cNvPr>
          <p:cNvCxnSpPr/>
          <p:nvPr/>
        </p:nvCxnSpPr>
        <p:spPr>
          <a:xfrm flipH="1">
            <a:off x="1868501" y="2056268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FD9270-25A0-DCF2-C858-F500C4EAC1FA}"/>
              </a:ext>
            </a:extLst>
          </p:cNvPr>
          <p:cNvCxnSpPr/>
          <p:nvPr/>
        </p:nvCxnSpPr>
        <p:spPr>
          <a:xfrm flipH="1" flipV="1">
            <a:off x="3483919" y="2056268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6B547F-BCC9-376F-4308-5072F99AD34D}"/>
              </a:ext>
            </a:extLst>
          </p:cNvPr>
          <p:cNvGrpSpPr/>
          <p:nvPr/>
        </p:nvGrpSpPr>
        <p:grpSpPr>
          <a:xfrm>
            <a:off x="2892759" y="1465106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6B4FB06-13D7-EECB-BDF7-8BB83961F4A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8B61BE-3735-80B0-8F70-E366904FBE3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32E481-F984-07FA-CFD7-F2611F7AD0B6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53EFEB5-FDB9-100B-881E-CB2C577FBCCA}"/>
              </a:ext>
            </a:extLst>
          </p:cNvPr>
          <p:cNvGrpSpPr/>
          <p:nvPr/>
        </p:nvGrpSpPr>
        <p:grpSpPr>
          <a:xfrm>
            <a:off x="1380694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13D727B-0158-5578-0B64-262FA331232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F5104F-16AE-EBED-722D-CE2BA69B90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87242B5-E507-E7F9-23EC-12F224CBC81D}"/>
              </a:ext>
            </a:extLst>
          </p:cNvPr>
          <p:cNvGrpSpPr/>
          <p:nvPr/>
        </p:nvGrpSpPr>
        <p:grpSpPr>
          <a:xfrm>
            <a:off x="4577499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7218D32-D275-8A1F-CEC4-B41AA3B42F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4346158-84FC-9618-576A-811718C172A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E75A8E0-CE03-51D5-4EAF-5B518BE0EEE6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/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/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/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/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/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7ED0F4-C5C6-0C8E-263E-CBDD3DC24378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493234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8A56C1-5A68-9631-1F0B-A98C706AF14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96954" y="3945472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BA4E0-8618-57BD-4747-FCED721BE773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2054491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4DA5BE3-E72E-C3A3-D1FD-7612D91A2E25}"/>
              </a:ext>
            </a:extLst>
          </p:cNvPr>
          <p:cNvCxnSpPr/>
          <p:nvPr/>
        </p:nvCxnSpPr>
        <p:spPr>
          <a:xfrm>
            <a:off x="2658211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8EAF2F3-F895-BEA0-A134-594ECD5EAA12}"/>
              </a:ext>
            </a:extLst>
          </p:cNvPr>
          <p:cNvGrpSpPr/>
          <p:nvPr/>
        </p:nvGrpSpPr>
        <p:grpSpPr>
          <a:xfrm>
            <a:off x="2074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9F3DE3-E089-54DE-5A29-D7A3DBC9424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2DFD640-453B-9069-0CBD-B5A25ABBD8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0D977D1-A253-5E94-0E30-050BCE35B963}"/>
              </a:ext>
            </a:extLst>
          </p:cNvPr>
          <p:cNvGrpSpPr/>
          <p:nvPr/>
        </p:nvGrpSpPr>
        <p:grpSpPr>
          <a:xfrm>
            <a:off x="10075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A052C5A-CE9A-5C53-22BB-393BCDC77A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5A04AF-906D-8EFB-C968-547BD6E673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AFEE67-1172-7FCD-FB22-8736077EE7F9}"/>
              </a:ext>
            </a:extLst>
          </p:cNvPr>
          <p:cNvGrpSpPr/>
          <p:nvPr/>
        </p:nvGrpSpPr>
        <p:grpSpPr>
          <a:xfrm>
            <a:off x="17687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E2467A-BCBC-8FE1-CEE2-5EDAC0F4AB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F251356-3C77-177C-0CAC-F3AA9B608B9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D70108-49FB-F1EA-D941-12FDACE3FA8F}"/>
              </a:ext>
            </a:extLst>
          </p:cNvPr>
          <p:cNvGrpSpPr/>
          <p:nvPr/>
        </p:nvGrpSpPr>
        <p:grpSpPr>
          <a:xfrm>
            <a:off x="25688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38E9BAD-9342-F404-D026-3FC7C35CA16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04B48EC-6F43-E989-199A-957585AC43B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9F9243-E971-9895-781A-049BCD7B1225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3690040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5DFFE30-51D5-756C-57C6-8964D5985724}"/>
              </a:ext>
            </a:extLst>
          </p:cNvPr>
          <p:cNvCxnSpPr/>
          <p:nvPr/>
        </p:nvCxnSpPr>
        <p:spPr>
          <a:xfrm>
            <a:off x="4293760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569FBF-161C-C59A-DF7A-1049E3F22118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5251296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B82147E-9032-F7CF-FE79-CE8F4AFFABBC}"/>
              </a:ext>
            </a:extLst>
          </p:cNvPr>
          <p:cNvCxnSpPr/>
          <p:nvPr/>
        </p:nvCxnSpPr>
        <p:spPr>
          <a:xfrm>
            <a:off x="5855016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9D91C0E-75A9-8197-BAA7-062ED0BFACC0}"/>
              </a:ext>
            </a:extLst>
          </p:cNvPr>
          <p:cNvGrpSpPr/>
          <p:nvPr/>
        </p:nvGrpSpPr>
        <p:grpSpPr>
          <a:xfrm>
            <a:off x="34042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3190D23-2BD1-D78A-4966-33362DB476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FE3ADB2-82A2-0F5B-6A68-514B6EF1B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DC4B528-B546-C332-F831-C56512588F12}"/>
              </a:ext>
            </a:extLst>
          </p:cNvPr>
          <p:cNvGrpSpPr/>
          <p:nvPr/>
        </p:nvGrpSpPr>
        <p:grpSpPr>
          <a:xfrm>
            <a:off x="42043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9E1959F-1E06-FB50-8D6D-8D90AAE242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054BFC4-1F2B-93F7-4258-62624362D45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4272C70-367D-53BC-04F8-CE8E3EB92D08}"/>
              </a:ext>
            </a:extLst>
          </p:cNvPr>
          <p:cNvGrpSpPr/>
          <p:nvPr/>
        </p:nvGrpSpPr>
        <p:grpSpPr>
          <a:xfrm>
            <a:off x="49655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A76101-46D0-04D7-7061-B2C9DFA829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C21ECC2-026C-2E97-C2E5-44B33CFDF408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B9DEC4E-DE4A-C0FD-E7A4-CF5C757988A5}"/>
              </a:ext>
            </a:extLst>
          </p:cNvPr>
          <p:cNvGrpSpPr/>
          <p:nvPr/>
        </p:nvGrpSpPr>
        <p:grpSpPr>
          <a:xfrm>
            <a:off x="57656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5371F36-A29D-7418-E155-D53FCC23AFB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3EE0222-22BC-AC07-BD4A-6220780CA3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/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/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/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/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/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/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/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/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F75CBB1-DA5B-5843-A509-C589214758BF}"/>
              </a:ext>
            </a:extLst>
          </p:cNvPr>
          <p:cNvSpPr txBox="1"/>
          <p:nvPr/>
        </p:nvSpPr>
        <p:spPr>
          <a:xfrm>
            <a:off x="5333697" y="2665738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04B705-81A9-E3F3-BADE-35571EF3E035}"/>
              </a:ext>
            </a:extLst>
          </p:cNvPr>
          <p:cNvSpPr txBox="1"/>
          <p:nvPr/>
        </p:nvSpPr>
        <p:spPr>
          <a:xfrm>
            <a:off x="6233243" y="3504131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5830F29-BB75-5267-DC43-7B78BB6D1523}"/>
              </a:ext>
            </a:extLst>
          </p:cNvPr>
          <p:cNvSpPr txBox="1"/>
          <p:nvPr/>
        </p:nvSpPr>
        <p:spPr>
          <a:xfrm>
            <a:off x="6578561" y="4597339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79809B0-A743-EA83-3FAE-9EBE2D28E491}"/>
              </a:ext>
            </a:extLst>
          </p:cNvPr>
          <p:cNvCxnSpPr/>
          <p:nvPr/>
        </p:nvCxnSpPr>
        <p:spPr>
          <a:xfrm flipH="1">
            <a:off x="1065786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4FDCEED-D386-9C94-F27E-A6109F213CD0}"/>
              </a:ext>
            </a:extLst>
          </p:cNvPr>
          <p:cNvCxnSpPr/>
          <p:nvPr/>
        </p:nvCxnSpPr>
        <p:spPr>
          <a:xfrm>
            <a:off x="1853440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1229668-F659-936B-B258-3E27C0F5F0F3}"/>
              </a:ext>
            </a:extLst>
          </p:cNvPr>
          <p:cNvGrpSpPr/>
          <p:nvPr/>
        </p:nvGrpSpPr>
        <p:grpSpPr>
          <a:xfrm>
            <a:off x="577978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6E9FA2D-1CE8-5E1E-2E40-49DEF1B464A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2CD7459-F9DE-561A-7DCE-48612434AC4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32BBEBD-3F75-341D-26BE-550067594CC6}"/>
              </a:ext>
            </a:extLst>
          </p:cNvPr>
          <p:cNvGrpSpPr/>
          <p:nvPr/>
        </p:nvGrpSpPr>
        <p:grpSpPr>
          <a:xfrm>
            <a:off x="2139235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7769F6-AB5B-C578-475F-009D09EEDCE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484A14-6B87-1680-0985-AD78D746B5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5B9D9D7-1C5C-B784-3E7D-9F86B4C551BF}"/>
              </a:ext>
            </a:extLst>
          </p:cNvPr>
          <p:cNvCxnSpPr/>
          <p:nvPr/>
        </p:nvCxnSpPr>
        <p:spPr>
          <a:xfrm flipH="1">
            <a:off x="4262591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3401D8-2B9B-C1BC-1AEE-3FDFAF323E8A}"/>
              </a:ext>
            </a:extLst>
          </p:cNvPr>
          <p:cNvCxnSpPr/>
          <p:nvPr/>
        </p:nvCxnSpPr>
        <p:spPr>
          <a:xfrm>
            <a:off x="5050245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DA2464-78C8-FD76-1080-79ECD0B87A7B}"/>
              </a:ext>
            </a:extLst>
          </p:cNvPr>
          <p:cNvGrpSpPr/>
          <p:nvPr/>
        </p:nvGrpSpPr>
        <p:grpSpPr>
          <a:xfrm>
            <a:off x="3774784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ABBCD3A-86F7-AC00-647D-5FB0A21A77A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36E6C4-AB63-599F-F45A-FE29E0554C2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CA5E9C4-5141-BE96-C47F-46DDEFEEBF07}"/>
              </a:ext>
            </a:extLst>
          </p:cNvPr>
          <p:cNvGrpSpPr/>
          <p:nvPr/>
        </p:nvGrpSpPr>
        <p:grpSpPr>
          <a:xfrm>
            <a:off x="5336040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4821ADC-8E8F-1924-ACDC-503A5AD55D4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F272B51-5C42-61A4-DCDB-FFD40C41D3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C2FB4B2-FA3A-F4C8-E2C7-B3E7BC078715}"/>
              </a:ext>
            </a:extLst>
          </p:cNvPr>
          <p:cNvCxnSpPr/>
          <p:nvPr/>
        </p:nvCxnSpPr>
        <p:spPr>
          <a:xfrm flipH="1">
            <a:off x="1853441" y="2049100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3A7823B-FED9-6D4A-57C3-3DC306B987CA}"/>
              </a:ext>
            </a:extLst>
          </p:cNvPr>
          <p:cNvCxnSpPr/>
          <p:nvPr/>
        </p:nvCxnSpPr>
        <p:spPr>
          <a:xfrm flipH="1" flipV="1">
            <a:off x="3468859" y="2049100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B5A171-31E6-CEAC-DC11-8B000F27A857}"/>
              </a:ext>
            </a:extLst>
          </p:cNvPr>
          <p:cNvGrpSpPr/>
          <p:nvPr/>
        </p:nvGrpSpPr>
        <p:grpSpPr>
          <a:xfrm>
            <a:off x="2877699" y="1457938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DAA371B-7B99-330F-1C90-4BF692B118B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8AA7BB5-B89F-D59D-98EA-8987A15C29B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A13EB87-241B-0D31-E7AF-228CF044CD2C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BEDF047-51C2-B213-ED30-E5F06472AB2A}"/>
              </a:ext>
            </a:extLst>
          </p:cNvPr>
          <p:cNvGrpSpPr/>
          <p:nvPr/>
        </p:nvGrpSpPr>
        <p:grpSpPr>
          <a:xfrm>
            <a:off x="1365634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A63DF1B-2685-5728-18ED-F90C42DC362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A9CEF7E-F738-172C-63EB-0E84584C242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1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E9333-C23E-CDC0-C4A3-7C02D74141EA}"/>
              </a:ext>
            </a:extLst>
          </p:cNvPr>
          <p:cNvGrpSpPr/>
          <p:nvPr/>
        </p:nvGrpSpPr>
        <p:grpSpPr>
          <a:xfrm>
            <a:off x="4562439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2B1D38D-A11B-94BD-6AA2-12172BE4EE2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954A03A-7E66-9D10-B08E-C1E52FE268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3C7DB0B-7740-F99C-E1F6-4DE0649E1AB2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/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blipFill>
                <a:blip r:embed="rId17"/>
                <a:stretch>
                  <a:fillRect l="-2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/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blipFill>
                <a:blip r:embed="rId1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/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/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blipFill>
                <a:blip r:embed="rId2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/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blipFill>
                <a:blip r:embed="rId2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94EA31-F1FD-A057-7D4F-CEF9AD0912E2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478174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7110E3-B381-69C5-2E78-1129ECE0C4B3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1081894" y="3938304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4922EB2-A206-8B28-A161-297DFE521608}"/>
              </a:ext>
            </a:extLst>
          </p:cNvPr>
          <p:cNvCxnSpPr>
            <a:cxnSpLocks/>
            <a:stCxn id="245" idx="3"/>
          </p:cNvCxnSpPr>
          <p:nvPr/>
        </p:nvCxnSpPr>
        <p:spPr>
          <a:xfrm flipH="1">
            <a:off x="2039431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5F6FD7-5A8F-6168-E688-BAD25C74DF3A}"/>
              </a:ext>
            </a:extLst>
          </p:cNvPr>
          <p:cNvCxnSpPr/>
          <p:nvPr/>
        </p:nvCxnSpPr>
        <p:spPr>
          <a:xfrm>
            <a:off x="2643151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6CA3C41-2136-9139-DB47-657DDCA6A0B0}"/>
              </a:ext>
            </a:extLst>
          </p:cNvPr>
          <p:cNvGrpSpPr/>
          <p:nvPr/>
        </p:nvGrpSpPr>
        <p:grpSpPr>
          <a:xfrm>
            <a:off x="1924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8D4200-82DE-8FA5-6D2D-56B75774F50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CE087F7-5395-7EDA-B8FE-B3D2D8206A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07C9AF-0D3F-F948-1E1E-07E8359A30E0}"/>
              </a:ext>
            </a:extLst>
          </p:cNvPr>
          <p:cNvGrpSpPr/>
          <p:nvPr/>
        </p:nvGrpSpPr>
        <p:grpSpPr>
          <a:xfrm>
            <a:off x="9925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348FDDC-185F-550A-400B-F80168F44D7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746A98F-EDB5-71A2-F47E-9791AEAA7E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A728CC8-B19F-4E5C-BF99-16B65C2B48DA}"/>
              </a:ext>
            </a:extLst>
          </p:cNvPr>
          <p:cNvGrpSpPr/>
          <p:nvPr/>
        </p:nvGrpSpPr>
        <p:grpSpPr>
          <a:xfrm>
            <a:off x="17536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6B6F93B8-4244-F006-18B7-0957E273C15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DA15D87-738F-5EE2-65ED-3F0656948A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0E8BE14-9BD4-C189-D73A-E2EB039368F6}"/>
              </a:ext>
            </a:extLst>
          </p:cNvPr>
          <p:cNvGrpSpPr/>
          <p:nvPr/>
        </p:nvGrpSpPr>
        <p:grpSpPr>
          <a:xfrm>
            <a:off x="25537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D28B1CB-D560-AE12-A23E-C68F112EE7D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E50C3C-D137-B899-490C-3FD696E388A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400DB8C-BFC3-11D1-B3C9-5DE034D03B3F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3674980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0F93F42-AB5F-5512-D112-2C0D1F693AA9}"/>
              </a:ext>
            </a:extLst>
          </p:cNvPr>
          <p:cNvCxnSpPr/>
          <p:nvPr/>
        </p:nvCxnSpPr>
        <p:spPr>
          <a:xfrm>
            <a:off x="4278700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F012ADB-C621-8F41-D346-55741138419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5236236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31AA13B-3C58-E933-9FA4-5E57BB34ED6C}"/>
              </a:ext>
            </a:extLst>
          </p:cNvPr>
          <p:cNvCxnSpPr/>
          <p:nvPr/>
        </p:nvCxnSpPr>
        <p:spPr>
          <a:xfrm>
            <a:off x="5839956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C1F9D99-A44C-28C1-4FF5-FA223C31BE0D}"/>
              </a:ext>
            </a:extLst>
          </p:cNvPr>
          <p:cNvGrpSpPr/>
          <p:nvPr/>
        </p:nvGrpSpPr>
        <p:grpSpPr>
          <a:xfrm>
            <a:off x="33892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4211E43-8FCD-10F9-21BF-8A0AE09AA56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5C4683D-6C1A-5C93-AC3C-DA9E45EFD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89F355A-E79E-6286-1CFE-A0192BC4C1FC}"/>
              </a:ext>
            </a:extLst>
          </p:cNvPr>
          <p:cNvGrpSpPr/>
          <p:nvPr/>
        </p:nvGrpSpPr>
        <p:grpSpPr>
          <a:xfrm>
            <a:off x="41893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EA6CB1E-68B1-7A27-DEB8-AB753FB4FFA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E103E52-A9BB-5381-00A3-099DBB3219A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D4620D-441C-9EDE-FFAD-60186B39E949}"/>
              </a:ext>
            </a:extLst>
          </p:cNvPr>
          <p:cNvGrpSpPr/>
          <p:nvPr/>
        </p:nvGrpSpPr>
        <p:grpSpPr>
          <a:xfrm>
            <a:off x="49504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930F68-E677-DEB5-F8E6-752A34198D9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30B61D-A3ED-ED25-DB22-6AEFE759D42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8239F02-FA0D-8BF9-7D21-4CADCC44DC89}"/>
              </a:ext>
            </a:extLst>
          </p:cNvPr>
          <p:cNvGrpSpPr/>
          <p:nvPr/>
        </p:nvGrpSpPr>
        <p:grpSpPr>
          <a:xfrm>
            <a:off x="57505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19EA63-770C-E5F0-3D23-EB20C20B64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6DF18AC-4325-FFE3-5FC9-4030C95A9DD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/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blipFill>
                <a:blip r:embed="rId22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/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blipFill>
                <a:blip r:embed="rId23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/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blipFill>
                <a:blip r:embed="rId24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/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blipFill>
                <a:blip r:embed="rId25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/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blipFill>
                <a:blip r:embed="rId26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/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blipFill>
                <a:blip r:embed="rId27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/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blipFill>
                <a:blip r:embed="rId28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/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blipFill>
                <a:blip r:embed="rId29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>
            <a:extLst>
              <a:ext uri="{FF2B5EF4-FFF2-40B4-BE49-F238E27FC236}">
                <a16:creationId xmlns:a16="http://schemas.microsoft.com/office/drawing/2014/main" id="{F6E832EF-9F96-EC51-463C-20AD8274D218}"/>
              </a:ext>
            </a:extLst>
          </p:cNvPr>
          <p:cNvSpPr txBox="1"/>
          <p:nvPr/>
        </p:nvSpPr>
        <p:spPr>
          <a:xfrm>
            <a:off x="550631" y="6019191"/>
            <a:ext cx="5346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So , if n=8 we need 3c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48C5D4A-064B-4092-7F4C-95FB20870579}"/>
              </a:ext>
            </a:extLst>
          </p:cNvPr>
          <p:cNvSpPr txBox="1"/>
          <p:nvPr/>
        </p:nvSpPr>
        <p:spPr>
          <a:xfrm>
            <a:off x="493234" y="5521800"/>
            <a:ext cx="795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3230881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F9509A-1286-D197-E9E6-219EE786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2138"/>
              </p:ext>
            </p:extLst>
          </p:nvPr>
        </p:nvGraphicFramePr>
        <p:xfrm>
          <a:off x="1176383" y="2051847"/>
          <a:ext cx="5994666" cy="275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2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0012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5493" r="-311616" b="-3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13889" r="-311616" b="-2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38468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213889" r="-311616" b="-1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318310" r="-311616" b="-4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652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142985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/>
                            <a:t>n</a:t>
                          </a: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/>
                            <a:t> . </a:t>
                          </a:r>
                          <a:r>
                            <a:rPr lang="en-US" sz="2100" b="0" dirty="0" err="1"/>
                            <a:t>cn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142985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2500" r="-312821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14085" r="-312821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23529" r="-312821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328358" r="-312821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35246" r="-31282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54276" t="-235246" r="-1407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81882" t="-235246" r="-70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/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𝐓𝐢𝐦𝐞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𝐜𝐨𝐦𝐩𝐥𝐞𝐱𝐢𝐭𝐲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4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D457BDD-7031-DFB1-4892-B0088C20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7" y="2370536"/>
            <a:ext cx="8154905" cy="15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48740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810F2-288A-709C-047B-F7CBC79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324474"/>
            <a:ext cx="8178800" cy="4209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55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blipFill>
                <a:blip r:embed="rId2"/>
                <a:stretch>
                  <a:fillRect l="-1400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33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blipFill>
                <a:blip r:embed="rId2"/>
                <a:stretch>
                  <a:fillRect l="-1400" b="-1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3: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i="1" dirty="0"/>
                  <a:t>and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 dirty="0" err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blipFill>
                <a:blip r:embed="rId2"/>
                <a:stretch>
                  <a:fillRect l="-1330" b="-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66A927-1947-8A52-7BA1-5A953919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23" y="1539635"/>
            <a:ext cx="2978836" cy="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𝑀𝑎𝑠𝑡𝑒𝑟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𝑚𝑒𝑡h𝑜𝑑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𝑑𝑜𝑒𝑠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𝑛𝑜𝑡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𝑎𝑝𝑝𝑙𝑦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blipFill>
                <a:blip r:embed="rId2"/>
                <a:stretch>
                  <a:fillRect l="-1396" b="-1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9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blipFill>
                <a:blip r:embed="rId2"/>
                <a:stretch>
                  <a:fillRect l="-1400" b="-12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91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582960" y="1707045"/>
            <a:ext cx="7978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𝛀(n*log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Average Time Complexity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n*log n)</a:t>
            </a:r>
          </a:p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389AC-3C47-F381-7F71-E2D3066C6F56}"/>
              </a:ext>
            </a:extLst>
          </p:cNvPr>
          <p:cNvSpPr txBox="1"/>
          <p:nvPr/>
        </p:nvSpPr>
        <p:spPr>
          <a:xfrm>
            <a:off x="447742" y="1351508"/>
            <a:ext cx="42241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79AF-73BF-1B9A-BBEA-898A6D7E3FCF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7704A-54E5-0A02-0890-CD3930B85DAE}"/>
              </a:ext>
            </a:extLst>
          </p:cNvPr>
          <p:cNvSpPr txBox="1"/>
          <p:nvPr/>
        </p:nvSpPr>
        <p:spPr>
          <a:xfrm>
            <a:off x="4572000" y="826449"/>
            <a:ext cx="3826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 j=j+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6FCD0C-BE46-D766-AF9E-CB6DB091CA3C}"/>
              </a:ext>
            </a:extLst>
          </p:cNvPr>
          <p:cNvCxnSpPr>
            <a:cxnSpLocks/>
          </p:cNvCxnSpPr>
          <p:nvPr/>
        </p:nvCxnSpPr>
        <p:spPr>
          <a:xfrm>
            <a:off x="4234375" y="826449"/>
            <a:ext cx="0" cy="571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7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10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060975" y="3570685"/>
            <a:ext cx="5235178" cy="319088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8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902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613" y="3257550"/>
            <a:ext cx="402431" cy="1143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535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213" y="4000500"/>
            <a:ext cx="402431" cy="2286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870</TotalTime>
  <Words>4178</Words>
  <Application>Microsoft Office PowerPoint</Application>
  <PresentationFormat>On-screen Show (4:3)</PresentationFormat>
  <Paragraphs>927</Paragraphs>
  <Slides>59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Complexity of conventional Sorting Algorithms</vt:lpstr>
      <vt:lpstr>Lecture Outline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33</cp:revision>
  <dcterms:created xsi:type="dcterms:W3CDTF">2018-12-10T17:20:29Z</dcterms:created>
  <dcterms:modified xsi:type="dcterms:W3CDTF">2023-02-08T04:11:46Z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