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931" r:id="rId2"/>
  </p:sldMasterIdLst>
  <p:notesMasterIdLst>
    <p:notesMasterId r:id="rId24"/>
  </p:notesMasterIdLst>
  <p:handoutMasterIdLst>
    <p:handoutMasterId r:id="rId25"/>
  </p:handoutMasterIdLst>
  <p:sldIdLst>
    <p:sldId id="413" r:id="rId3"/>
    <p:sldId id="257" r:id="rId4"/>
    <p:sldId id="414" r:id="rId5"/>
    <p:sldId id="415" r:id="rId6"/>
    <p:sldId id="416" r:id="rId7"/>
    <p:sldId id="417" r:id="rId8"/>
    <p:sldId id="418" r:id="rId9"/>
    <p:sldId id="437" r:id="rId10"/>
    <p:sldId id="420" r:id="rId11"/>
    <p:sldId id="436" r:id="rId12"/>
    <p:sldId id="259" r:id="rId13"/>
    <p:sldId id="376" r:id="rId14"/>
    <p:sldId id="373" r:id="rId15"/>
    <p:sldId id="266" r:id="rId16"/>
    <p:sldId id="388" r:id="rId17"/>
    <p:sldId id="268" r:id="rId18"/>
    <p:sldId id="377" r:id="rId19"/>
    <p:sldId id="378" r:id="rId20"/>
    <p:sldId id="444" r:id="rId21"/>
    <p:sldId id="278" r:id="rId22"/>
    <p:sldId id="387" r:id="rId23"/>
  </p:sldIdLst>
  <p:sldSz cx="1218882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80808"/>
    <a:srgbClr val="FF3300"/>
    <a:srgbClr val="FFFF00"/>
    <a:srgbClr val="00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A14CF1-6080-4A6E-A06C-C2D471B5BB5B}" v="2" dt="2023-01-26T08:07:07.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60"/>
      </p:cViewPr>
      <p:guideLst>
        <p:guide orient="horz" pos="2160"/>
        <p:guide pos="3839"/>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1.xml"/><Relationship Id="rId1" Type="http://schemas.openxmlformats.org/officeDocument/2006/relationships/slide" Target="slides/slide8.xml"/><Relationship Id="rId4" Type="http://schemas.openxmlformats.org/officeDocument/2006/relationships/slide" Target="slides/slide1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uk Abdullah" userId="e52374dd587ef96a" providerId="LiveId" clId="{EEA14CF1-6080-4A6E-A06C-C2D471B5BB5B}"/>
    <pc:docChg chg="undo custSel addSld delSld modSld">
      <pc:chgData name="Faruk Abdullah" userId="e52374dd587ef96a" providerId="LiveId" clId="{EEA14CF1-6080-4A6E-A06C-C2D471B5BB5B}" dt="2023-01-26T08:07:20.899" v="87" actId="20577"/>
      <pc:docMkLst>
        <pc:docMk/>
      </pc:docMkLst>
      <pc:sldChg chg="add">
        <pc:chgData name="Faruk Abdullah" userId="e52374dd587ef96a" providerId="LiveId" clId="{EEA14CF1-6080-4A6E-A06C-C2D471B5BB5B}" dt="2023-01-26T08:04:58.936" v="5"/>
        <pc:sldMkLst>
          <pc:docMk/>
          <pc:sldMk cId="2013348419" sldId="278"/>
        </pc:sldMkLst>
      </pc:sldChg>
      <pc:sldChg chg="modSp mod">
        <pc:chgData name="Faruk Abdullah" userId="e52374dd587ef96a" providerId="LiveId" clId="{EEA14CF1-6080-4A6E-A06C-C2D471B5BB5B}" dt="2023-01-26T08:07:20.899" v="87" actId="20577"/>
        <pc:sldMkLst>
          <pc:docMk/>
          <pc:sldMk cId="0" sldId="413"/>
        </pc:sldMkLst>
        <pc:spChg chg="mod">
          <ac:chgData name="Faruk Abdullah" userId="e52374dd587ef96a" providerId="LiveId" clId="{EEA14CF1-6080-4A6E-A06C-C2D471B5BB5B}" dt="2023-01-26T08:07:20.899" v="87" actId="20577"/>
          <ac:spMkLst>
            <pc:docMk/>
            <pc:sldMk cId="0" sldId="413"/>
            <ac:spMk id="3" creationId="{00000000-0000-0000-0000-000000000000}"/>
          </ac:spMkLst>
        </pc:spChg>
      </pc:sldChg>
      <pc:sldChg chg="addSp delSp mod delAnim">
        <pc:chgData name="Faruk Abdullah" userId="e52374dd587ef96a" providerId="LiveId" clId="{EEA14CF1-6080-4A6E-A06C-C2D471B5BB5B}" dt="2023-01-26T08:04:45.230" v="4" actId="22"/>
        <pc:sldMkLst>
          <pc:docMk/>
          <pc:sldMk cId="0" sldId="444"/>
        </pc:sldMkLst>
        <pc:spChg chg="add del">
          <ac:chgData name="Faruk Abdullah" userId="e52374dd587ef96a" providerId="LiveId" clId="{EEA14CF1-6080-4A6E-A06C-C2D471B5BB5B}" dt="2023-01-26T08:04:45.230" v="4" actId="22"/>
          <ac:spMkLst>
            <pc:docMk/>
            <pc:sldMk cId="0" sldId="444"/>
            <ac:spMk id="3" creationId="{22F08F15-E9A1-29B0-0731-CEF5EB0F54E1}"/>
          </ac:spMkLst>
        </pc:spChg>
        <pc:spChg chg="del">
          <ac:chgData name="Faruk Abdullah" userId="e52374dd587ef96a" providerId="LiveId" clId="{EEA14CF1-6080-4A6E-A06C-C2D471B5BB5B}" dt="2023-01-26T08:04:28.765" v="0" actId="478"/>
          <ac:spMkLst>
            <pc:docMk/>
            <pc:sldMk cId="0" sldId="444"/>
            <ac:spMk id="51213" creationId="{00000000-0000-0000-0000-000000000000}"/>
          </ac:spMkLst>
        </pc:spChg>
        <pc:spChg chg="del">
          <ac:chgData name="Faruk Abdullah" userId="e52374dd587ef96a" providerId="LiveId" clId="{EEA14CF1-6080-4A6E-A06C-C2D471B5BB5B}" dt="2023-01-26T08:04:32.759" v="1" actId="478"/>
          <ac:spMkLst>
            <pc:docMk/>
            <pc:sldMk cId="0" sldId="444"/>
            <ac:spMk id="51218" creationId="{00000000-0000-0000-0000-000000000000}"/>
          </ac:spMkLst>
        </pc:spChg>
        <pc:spChg chg="del">
          <ac:chgData name="Faruk Abdullah" userId="e52374dd587ef96a" providerId="LiveId" clId="{EEA14CF1-6080-4A6E-A06C-C2D471B5BB5B}" dt="2023-01-26T08:04:28.765" v="0" actId="478"/>
          <ac:spMkLst>
            <pc:docMk/>
            <pc:sldMk cId="0" sldId="444"/>
            <ac:spMk id="51220" creationId="{00000000-0000-0000-0000-000000000000}"/>
          </ac:spMkLst>
        </pc:spChg>
        <pc:spChg chg="del">
          <ac:chgData name="Faruk Abdullah" userId="e52374dd587ef96a" providerId="LiveId" clId="{EEA14CF1-6080-4A6E-A06C-C2D471B5BB5B}" dt="2023-01-26T08:04:28.765" v="0" actId="478"/>
          <ac:spMkLst>
            <pc:docMk/>
            <pc:sldMk cId="0" sldId="444"/>
            <ac:spMk id="51221" creationId="{00000000-0000-0000-0000-000000000000}"/>
          </ac:spMkLst>
        </pc:spChg>
        <pc:spChg chg="del">
          <ac:chgData name="Faruk Abdullah" userId="e52374dd587ef96a" providerId="LiveId" clId="{EEA14CF1-6080-4A6E-A06C-C2D471B5BB5B}" dt="2023-01-26T08:04:28.765" v="0" actId="478"/>
          <ac:spMkLst>
            <pc:docMk/>
            <pc:sldMk cId="0" sldId="444"/>
            <ac:spMk id="51222" creationId="{00000000-0000-0000-0000-000000000000}"/>
          </ac:spMkLst>
        </pc:spChg>
        <pc:spChg chg="del">
          <ac:chgData name="Faruk Abdullah" userId="e52374dd587ef96a" providerId="LiveId" clId="{EEA14CF1-6080-4A6E-A06C-C2D471B5BB5B}" dt="2023-01-26T08:04:32.759" v="1" actId="478"/>
          <ac:spMkLst>
            <pc:docMk/>
            <pc:sldMk cId="0" sldId="444"/>
            <ac:spMk id="51223" creationId="{00000000-0000-0000-0000-000000000000}"/>
          </ac:spMkLst>
        </pc:spChg>
        <pc:spChg chg="del">
          <ac:chgData name="Faruk Abdullah" userId="e52374dd587ef96a" providerId="LiveId" clId="{EEA14CF1-6080-4A6E-A06C-C2D471B5BB5B}" dt="2023-01-26T08:04:28.765" v="0" actId="478"/>
          <ac:spMkLst>
            <pc:docMk/>
            <pc:sldMk cId="0" sldId="444"/>
            <ac:spMk id="52228" creationId="{00000000-0000-0000-0000-000000000000}"/>
          </ac:spMkLst>
        </pc:spChg>
        <pc:spChg chg="del">
          <ac:chgData name="Faruk Abdullah" userId="e52374dd587ef96a" providerId="LiveId" clId="{EEA14CF1-6080-4A6E-A06C-C2D471B5BB5B}" dt="2023-01-26T08:04:28.765" v="0" actId="478"/>
          <ac:spMkLst>
            <pc:docMk/>
            <pc:sldMk cId="0" sldId="444"/>
            <ac:spMk id="52229" creationId="{00000000-0000-0000-0000-000000000000}"/>
          </ac:spMkLst>
        </pc:spChg>
        <pc:spChg chg="del">
          <ac:chgData name="Faruk Abdullah" userId="e52374dd587ef96a" providerId="LiveId" clId="{EEA14CF1-6080-4A6E-A06C-C2D471B5BB5B}" dt="2023-01-26T08:04:28.765" v="0" actId="478"/>
          <ac:spMkLst>
            <pc:docMk/>
            <pc:sldMk cId="0" sldId="444"/>
            <ac:spMk id="52230" creationId="{00000000-0000-0000-0000-000000000000}"/>
          </ac:spMkLst>
        </pc:spChg>
        <pc:spChg chg="del">
          <ac:chgData name="Faruk Abdullah" userId="e52374dd587ef96a" providerId="LiveId" clId="{EEA14CF1-6080-4A6E-A06C-C2D471B5BB5B}" dt="2023-01-26T08:04:28.765" v="0" actId="478"/>
          <ac:spMkLst>
            <pc:docMk/>
            <pc:sldMk cId="0" sldId="444"/>
            <ac:spMk id="52231" creationId="{00000000-0000-0000-0000-000000000000}"/>
          </ac:spMkLst>
        </pc:spChg>
        <pc:spChg chg="del">
          <ac:chgData name="Faruk Abdullah" userId="e52374dd587ef96a" providerId="LiveId" clId="{EEA14CF1-6080-4A6E-A06C-C2D471B5BB5B}" dt="2023-01-26T08:04:28.765" v="0" actId="478"/>
          <ac:spMkLst>
            <pc:docMk/>
            <pc:sldMk cId="0" sldId="444"/>
            <ac:spMk id="52232" creationId="{00000000-0000-0000-0000-000000000000}"/>
          </ac:spMkLst>
        </pc:spChg>
        <pc:spChg chg="del">
          <ac:chgData name="Faruk Abdullah" userId="e52374dd587ef96a" providerId="LiveId" clId="{EEA14CF1-6080-4A6E-A06C-C2D471B5BB5B}" dt="2023-01-26T08:04:28.765" v="0" actId="478"/>
          <ac:spMkLst>
            <pc:docMk/>
            <pc:sldMk cId="0" sldId="444"/>
            <ac:spMk id="52233" creationId="{00000000-0000-0000-0000-000000000000}"/>
          </ac:spMkLst>
        </pc:spChg>
        <pc:spChg chg="del">
          <ac:chgData name="Faruk Abdullah" userId="e52374dd587ef96a" providerId="LiveId" clId="{EEA14CF1-6080-4A6E-A06C-C2D471B5BB5B}" dt="2023-01-26T08:04:32.759" v="1" actId="478"/>
          <ac:spMkLst>
            <pc:docMk/>
            <pc:sldMk cId="0" sldId="444"/>
            <ac:spMk id="52234" creationId="{00000000-0000-0000-0000-000000000000}"/>
          </ac:spMkLst>
        </pc:spChg>
        <pc:spChg chg="del">
          <ac:chgData name="Faruk Abdullah" userId="e52374dd587ef96a" providerId="LiveId" clId="{EEA14CF1-6080-4A6E-A06C-C2D471B5BB5B}" dt="2023-01-26T08:04:28.765" v="0" actId="478"/>
          <ac:spMkLst>
            <pc:docMk/>
            <pc:sldMk cId="0" sldId="444"/>
            <ac:spMk id="52235" creationId="{00000000-0000-0000-0000-000000000000}"/>
          </ac:spMkLst>
        </pc:spChg>
        <pc:spChg chg="del">
          <ac:chgData name="Faruk Abdullah" userId="e52374dd587ef96a" providerId="LiveId" clId="{EEA14CF1-6080-4A6E-A06C-C2D471B5BB5B}" dt="2023-01-26T08:04:28.765" v="0" actId="478"/>
          <ac:spMkLst>
            <pc:docMk/>
            <pc:sldMk cId="0" sldId="444"/>
            <ac:spMk id="52236" creationId="{00000000-0000-0000-0000-000000000000}"/>
          </ac:spMkLst>
        </pc:spChg>
        <pc:spChg chg="del">
          <ac:chgData name="Faruk Abdullah" userId="e52374dd587ef96a" providerId="LiveId" clId="{EEA14CF1-6080-4A6E-A06C-C2D471B5BB5B}" dt="2023-01-26T08:04:28.765" v="0" actId="478"/>
          <ac:spMkLst>
            <pc:docMk/>
            <pc:sldMk cId="0" sldId="444"/>
            <ac:spMk id="52238" creationId="{00000000-0000-0000-0000-000000000000}"/>
          </ac:spMkLst>
        </pc:spChg>
        <pc:spChg chg="del">
          <ac:chgData name="Faruk Abdullah" userId="e52374dd587ef96a" providerId="LiveId" clId="{EEA14CF1-6080-4A6E-A06C-C2D471B5BB5B}" dt="2023-01-26T08:04:28.765" v="0" actId="478"/>
          <ac:spMkLst>
            <pc:docMk/>
            <pc:sldMk cId="0" sldId="444"/>
            <ac:spMk id="52239" creationId="{00000000-0000-0000-0000-000000000000}"/>
          </ac:spMkLst>
        </pc:spChg>
        <pc:spChg chg="del">
          <ac:chgData name="Faruk Abdullah" userId="e52374dd587ef96a" providerId="LiveId" clId="{EEA14CF1-6080-4A6E-A06C-C2D471B5BB5B}" dt="2023-01-26T08:04:28.765" v="0" actId="478"/>
          <ac:spMkLst>
            <pc:docMk/>
            <pc:sldMk cId="0" sldId="444"/>
            <ac:spMk id="52240" creationId="{00000000-0000-0000-0000-000000000000}"/>
          </ac:spMkLst>
        </pc:spChg>
        <pc:spChg chg="del">
          <ac:chgData name="Faruk Abdullah" userId="e52374dd587ef96a" providerId="LiveId" clId="{EEA14CF1-6080-4A6E-A06C-C2D471B5BB5B}" dt="2023-01-26T08:04:28.765" v="0" actId="478"/>
          <ac:spMkLst>
            <pc:docMk/>
            <pc:sldMk cId="0" sldId="444"/>
            <ac:spMk id="52241" creationId="{00000000-0000-0000-0000-000000000000}"/>
          </ac:spMkLst>
        </pc:spChg>
        <pc:spChg chg="del">
          <ac:chgData name="Faruk Abdullah" userId="e52374dd587ef96a" providerId="LiveId" clId="{EEA14CF1-6080-4A6E-A06C-C2D471B5BB5B}" dt="2023-01-26T08:04:28.765" v="0" actId="478"/>
          <ac:spMkLst>
            <pc:docMk/>
            <pc:sldMk cId="0" sldId="444"/>
            <ac:spMk id="52243" creationId="{00000000-0000-0000-0000-000000000000}"/>
          </ac:spMkLst>
        </pc:spChg>
        <pc:spChg chg="del">
          <ac:chgData name="Faruk Abdullah" userId="e52374dd587ef96a" providerId="LiveId" clId="{EEA14CF1-6080-4A6E-A06C-C2D471B5BB5B}" dt="2023-01-26T08:04:36.113" v="2" actId="478"/>
          <ac:spMkLst>
            <pc:docMk/>
            <pc:sldMk cId="0" sldId="444"/>
            <ac:spMk id="52248" creationId="{00000000-0000-0000-0000-000000000000}"/>
          </ac:spMkLst>
        </pc:spChg>
      </pc:sldChg>
      <pc:sldChg chg="del">
        <pc:chgData name="Faruk Abdullah" userId="e52374dd587ef96a" providerId="LiveId" clId="{EEA14CF1-6080-4A6E-A06C-C2D471B5BB5B}" dt="2023-01-26T08:06:18.681" v="6" actId="47"/>
        <pc:sldMkLst>
          <pc:docMk/>
          <pc:sldMk cId="2126104351" sldId="44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65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165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4E4C95CF-E251-4714-9C6C-26FD1CDF99C8}" type="slidenum">
              <a:rPr lang="en-US"/>
              <a:pPr>
                <a:defRPr/>
              </a:pPr>
              <a:t>‹#›</a:t>
            </a:fld>
            <a:endParaRPr lang="en-US"/>
          </a:p>
        </p:txBody>
      </p:sp>
    </p:spTree>
    <p:extLst>
      <p:ext uri="{BB962C8B-B14F-4D97-AF65-F5344CB8AC3E}">
        <p14:creationId xmlns:p14="http://schemas.microsoft.com/office/powerpoint/2010/main" val="3176594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7885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C811464C-4E8D-4D5A-AD45-C452CEB97EFA}" type="slidenum">
              <a:rPr lang="en-US"/>
              <a:pPr>
                <a:defRPr/>
              </a:pPr>
              <a:t>‹#›</a:t>
            </a:fld>
            <a:endParaRPr lang="en-US"/>
          </a:p>
        </p:txBody>
      </p:sp>
    </p:spTree>
    <p:extLst>
      <p:ext uri="{BB962C8B-B14F-4D97-AF65-F5344CB8AC3E}">
        <p14:creationId xmlns:p14="http://schemas.microsoft.com/office/powerpoint/2010/main" val="2367729488"/>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79876" name="Slide Number Placeholder 3"/>
          <p:cNvSpPr>
            <a:spLocks noGrp="1"/>
          </p:cNvSpPr>
          <p:nvPr>
            <p:ph type="sldNum" sz="quarter" idx="5"/>
          </p:nvPr>
        </p:nvSpPr>
        <p:spPr>
          <a:noFill/>
        </p:spPr>
        <p:txBody>
          <a:bodyPr/>
          <a:lstStyle/>
          <a:p>
            <a:fld id="{D253DBD7-73F0-4013-B011-D697CA390A59}"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r>
              <a:rPr lang="en-US"/>
              <a:t>CSC2105</a:t>
            </a:r>
          </a:p>
        </p:txBody>
      </p:sp>
      <p:sp>
        <p:nvSpPr>
          <p:cNvPr id="80899" name="Rectangle 6"/>
          <p:cNvSpPr>
            <a:spLocks noGrp="1" noChangeArrowheads="1"/>
          </p:cNvSpPr>
          <p:nvPr>
            <p:ph type="ftr" sz="quarter" idx="4"/>
          </p:nvPr>
        </p:nvSpPr>
        <p:spPr>
          <a:noFill/>
        </p:spPr>
        <p:txBody>
          <a:bodyPr/>
          <a:lstStyle/>
          <a:p>
            <a:r>
              <a:rPr lang="en-US"/>
              <a:t>Sajib Hasan</a:t>
            </a:r>
          </a:p>
        </p:txBody>
      </p:sp>
      <p:sp>
        <p:nvSpPr>
          <p:cNvPr id="80900" name="Rectangle 7"/>
          <p:cNvSpPr>
            <a:spLocks noGrp="1" noChangeArrowheads="1"/>
          </p:cNvSpPr>
          <p:nvPr>
            <p:ph type="sldNum" sz="quarter" idx="5"/>
          </p:nvPr>
        </p:nvSpPr>
        <p:spPr>
          <a:noFill/>
        </p:spPr>
        <p:txBody>
          <a:bodyPr/>
          <a:lstStyle/>
          <a:p>
            <a:fld id="{F81820A4-F3D3-4348-9168-663C5D8954BE}" type="slidenum">
              <a:rPr lang="en-US" smtClean="0"/>
              <a:pPr/>
              <a:t>8</a:t>
            </a:fld>
            <a:endParaRPr lang="en-US"/>
          </a:p>
        </p:txBody>
      </p:sp>
      <p:sp>
        <p:nvSpPr>
          <p:cNvPr id="80901" name="Rectangle 2"/>
          <p:cNvSpPr>
            <a:spLocks noGrp="1" noRot="1" noChangeAspect="1" noChangeArrowheads="1" noTextEdit="1"/>
          </p:cNvSpPr>
          <p:nvPr>
            <p:ph type="sldImg"/>
          </p:nvPr>
        </p:nvSpPr>
        <p:spPr>
          <a:xfrm>
            <a:off x="395288" y="692150"/>
            <a:ext cx="6069012" cy="3416300"/>
          </a:xfrm>
          <a:ln/>
        </p:spPr>
      </p:sp>
      <p:sp>
        <p:nvSpPr>
          <p:cNvPr id="8090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p>
            <a:r>
              <a:rPr lang="en-US"/>
              <a:t>CSC2105</a:t>
            </a:r>
          </a:p>
        </p:txBody>
      </p:sp>
      <p:sp>
        <p:nvSpPr>
          <p:cNvPr id="81923" name="Rectangle 6"/>
          <p:cNvSpPr>
            <a:spLocks noGrp="1" noChangeArrowheads="1"/>
          </p:cNvSpPr>
          <p:nvPr>
            <p:ph type="ftr" sz="quarter" idx="4"/>
          </p:nvPr>
        </p:nvSpPr>
        <p:spPr>
          <a:noFill/>
        </p:spPr>
        <p:txBody>
          <a:bodyPr/>
          <a:lstStyle/>
          <a:p>
            <a:r>
              <a:rPr lang="en-US"/>
              <a:t>Sajib Hasan</a:t>
            </a:r>
          </a:p>
        </p:txBody>
      </p:sp>
      <p:sp>
        <p:nvSpPr>
          <p:cNvPr id="81924" name="Rectangle 7"/>
          <p:cNvSpPr>
            <a:spLocks noGrp="1" noChangeArrowheads="1"/>
          </p:cNvSpPr>
          <p:nvPr>
            <p:ph type="sldNum" sz="quarter" idx="5"/>
          </p:nvPr>
        </p:nvSpPr>
        <p:spPr>
          <a:noFill/>
        </p:spPr>
        <p:txBody>
          <a:bodyPr/>
          <a:lstStyle/>
          <a:p>
            <a:fld id="{75FA8C2A-9507-444E-AA9F-F16CC9C378B6}" type="slidenum">
              <a:rPr lang="en-US" smtClean="0"/>
              <a:pPr/>
              <a:t>11</a:t>
            </a:fld>
            <a:endParaRPr lang="en-US"/>
          </a:p>
        </p:txBody>
      </p:sp>
      <p:sp>
        <p:nvSpPr>
          <p:cNvPr id="81925" name="Rectangle 2"/>
          <p:cNvSpPr>
            <a:spLocks noGrp="1" noRot="1" noChangeAspect="1" noChangeArrowheads="1" noTextEdit="1"/>
          </p:cNvSpPr>
          <p:nvPr>
            <p:ph type="sldImg"/>
          </p:nvPr>
        </p:nvSpPr>
        <p:spPr>
          <a:xfrm>
            <a:off x="395288" y="692150"/>
            <a:ext cx="6069012" cy="3416300"/>
          </a:xfrm>
          <a:ln/>
        </p:spPr>
      </p:sp>
      <p:sp>
        <p:nvSpPr>
          <p:cNvPr id="8192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p>
            <a:r>
              <a:rPr lang="en-US"/>
              <a:t>CSC2105</a:t>
            </a:r>
          </a:p>
        </p:txBody>
      </p:sp>
      <p:sp>
        <p:nvSpPr>
          <p:cNvPr id="83971" name="Rectangle 6"/>
          <p:cNvSpPr>
            <a:spLocks noGrp="1" noChangeArrowheads="1"/>
          </p:cNvSpPr>
          <p:nvPr>
            <p:ph type="ftr" sz="quarter" idx="4"/>
          </p:nvPr>
        </p:nvSpPr>
        <p:spPr>
          <a:noFill/>
        </p:spPr>
        <p:txBody>
          <a:bodyPr/>
          <a:lstStyle/>
          <a:p>
            <a:r>
              <a:rPr lang="en-US"/>
              <a:t>Sajib Hasan</a:t>
            </a:r>
          </a:p>
        </p:txBody>
      </p:sp>
      <p:sp>
        <p:nvSpPr>
          <p:cNvPr id="83972" name="Rectangle 7"/>
          <p:cNvSpPr>
            <a:spLocks noGrp="1" noChangeArrowheads="1"/>
          </p:cNvSpPr>
          <p:nvPr>
            <p:ph type="sldNum" sz="quarter" idx="5"/>
          </p:nvPr>
        </p:nvSpPr>
        <p:spPr>
          <a:noFill/>
        </p:spPr>
        <p:txBody>
          <a:bodyPr/>
          <a:lstStyle/>
          <a:p>
            <a:fld id="{30421B6F-B221-4D9D-83B8-5C1BBF50B5CA}" type="slidenum">
              <a:rPr lang="en-US" smtClean="0"/>
              <a:pPr/>
              <a:t>14</a:t>
            </a:fld>
            <a:endParaRPr lang="en-US"/>
          </a:p>
        </p:txBody>
      </p:sp>
      <p:sp>
        <p:nvSpPr>
          <p:cNvPr id="83973" name="Rectangle 2"/>
          <p:cNvSpPr>
            <a:spLocks noGrp="1" noRot="1" noChangeAspect="1" noChangeArrowheads="1" noTextEdit="1"/>
          </p:cNvSpPr>
          <p:nvPr>
            <p:ph type="sldImg"/>
          </p:nvPr>
        </p:nvSpPr>
        <p:spPr>
          <a:xfrm>
            <a:off x="395288" y="692150"/>
            <a:ext cx="6069012" cy="3416300"/>
          </a:xfrm>
          <a:ln/>
        </p:spPr>
      </p:sp>
      <p:sp>
        <p:nvSpPr>
          <p:cNvPr id="83974"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p:spPr>
        <p:txBody>
          <a:bodyPr/>
          <a:lstStyle/>
          <a:p>
            <a:r>
              <a:rPr lang="en-US"/>
              <a:t>CSC2105</a:t>
            </a:r>
          </a:p>
        </p:txBody>
      </p:sp>
      <p:sp>
        <p:nvSpPr>
          <p:cNvPr id="84995" name="Rectangle 6"/>
          <p:cNvSpPr>
            <a:spLocks noGrp="1" noChangeArrowheads="1"/>
          </p:cNvSpPr>
          <p:nvPr>
            <p:ph type="ftr" sz="quarter" idx="4"/>
          </p:nvPr>
        </p:nvSpPr>
        <p:spPr>
          <a:noFill/>
        </p:spPr>
        <p:txBody>
          <a:bodyPr/>
          <a:lstStyle/>
          <a:p>
            <a:r>
              <a:rPr lang="en-US"/>
              <a:t>Sajib Hasan</a:t>
            </a:r>
          </a:p>
        </p:txBody>
      </p:sp>
      <p:sp>
        <p:nvSpPr>
          <p:cNvPr id="84996" name="Rectangle 7"/>
          <p:cNvSpPr>
            <a:spLocks noGrp="1" noChangeArrowheads="1"/>
          </p:cNvSpPr>
          <p:nvPr>
            <p:ph type="sldNum" sz="quarter" idx="5"/>
          </p:nvPr>
        </p:nvSpPr>
        <p:spPr>
          <a:noFill/>
        </p:spPr>
        <p:txBody>
          <a:bodyPr/>
          <a:lstStyle/>
          <a:p>
            <a:fld id="{4070D86A-D868-4A69-B185-7121F547DBCD}" type="slidenum">
              <a:rPr lang="en-US" smtClean="0"/>
              <a:pPr/>
              <a:t>16</a:t>
            </a:fld>
            <a:endParaRPr lang="en-US"/>
          </a:p>
        </p:txBody>
      </p:sp>
      <p:sp>
        <p:nvSpPr>
          <p:cNvPr id="84997" name="Rectangle 2"/>
          <p:cNvSpPr>
            <a:spLocks noGrp="1" noRot="1" noChangeAspect="1" noChangeArrowheads="1" noTextEdit="1"/>
          </p:cNvSpPr>
          <p:nvPr>
            <p:ph type="sldImg"/>
          </p:nvPr>
        </p:nvSpPr>
        <p:spPr>
          <a:xfrm>
            <a:off x="395288" y="692150"/>
            <a:ext cx="6069012" cy="3416300"/>
          </a:xfrm>
          <a:ln/>
        </p:spPr>
      </p:sp>
      <p:sp>
        <p:nvSpPr>
          <p:cNvPr id="84998"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p:spPr>
        <p:txBody>
          <a:bodyPr/>
          <a:lstStyle/>
          <a:p>
            <a:r>
              <a:rPr lang="en-US"/>
              <a:t>CSC2105</a:t>
            </a:r>
          </a:p>
        </p:txBody>
      </p:sp>
      <p:sp>
        <p:nvSpPr>
          <p:cNvPr id="92163" name="Rectangle 6"/>
          <p:cNvSpPr>
            <a:spLocks noGrp="1" noChangeArrowheads="1"/>
          </p:cNvSpPr>
          <p:nvPr>
            <p:ph type="ftr" sz="quarter" idx="4"/>
          </p:nvPr>
        </p:nvSpPr>
        <p:spPr>
          <a:noFill/>
        </p:spPr>
        <p:txBody>
          <a:bodyPr/>
          <a:lstStyle/>
          <a:p>
            <a:r>
              <a:rPr lang="en-US"/>
              <a:t>Sajib Hasan</a:t>
            </a:r>
          </a:p>
        </p:txBody>
      </p:sp>
      <p:sp>
        <p:nvSpPr>
          <p:cNvPr id="92164" name="Rectangle 7"/>
          <p:cNvSpPr>
            <a:spLocks noGrp="1" noChangeArrowheads="1"/>
          </p:cNvSpPr>
          <p:nvPr>
            <p:ph type="sldNum" sz="quarter" idx="5"/>
          </p:nvPr>
        </p:nvSpPr>
        <p:spPr>
          <a:noFill/>
        </p:spPr>
        <p:txBody>
          <a:bodyPr/>
          <a:lstStyle/>
          <a:p>
            <a:fld id="{9535745F-5E50-483E-A569-1A90C20CB9A9}" type="slidenum">
              <a:rPr lang="en-US" smtClean="0"/>
              <a:pPr/>
              <a:t>17</a:t>
            </a:fld>
            <a:endParaRPr lang="en-US"/>
          </a:p>
        </p:txBody>
      </p:sp>
      <p:sp>
        <p:nvSpPr>
          <p:cNvPr id="92165" name="Rectangle 2"/>
          <p:cNvSpPr>
            <a:spLocks noGrp="1" noRot="1" noChangeAspect="1" noChangeArrowheads="1" noTextEdit="1"/>
          </p:cNvSpPr>
          <p:nvPr>
            <p:ph type="sldImg"/>
          </p:nvPr>
        </p:nvSpPr>
        <p:spPr>
          <a:xfrm>
            <a:off x="395288" y="692150"/>
            <a:ext cx="6069012" cy="3416300"/>
          </a:xfrm>
          <a:ln/>
        </p:spPr>
      </p:sp>
      <p:sp>
        <p:nvSpPr>
          <p:cNvPr id="9216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a:noFill/>
        </p:spPr>
        <p:txBody>
          <a:bodyPr/>
          <a:lstStyle/>
          <a:p>
            <a:r>
              <a:rPr lang="en-US"/>
              <a:t>CSC2105</a:t>
            </a:r>
          </a:p>
        </p:txBody>
      </p:sp>
      <p:sp>
        <p:nvSpPr>
          <p:cNvPr id="93187" name="Rectangle 6"/>
          <p:cNvSpPr>
            <a:spLocks noGrp="1" noChangeArrowheads="1"/>
          </p:cNvSpPr>
          <p:nvPr>
            <p:ph type="ftr" sz="quarter" idx="4"/>
          </p:nvPr>
        </p:nvSpPr>
        <p:spPr>
          <a:noFill/>
        </p:spPr>
        <p:txBody>
          <a:bodyPr/>
          <a:lstStyle/>
          <a:p>
            <a:r>
              <a:rPr lang="en-US"/>
              <a:t>Sajib Hasan</a:t>
            </a:r>
          </a:p>
        </p:txBody>
      </p:sp>
      <p:sp>
        <p:nvSpPr>
          <p:cNvPr id="93188" name="Rectangle 7"/>
          <p:cNvSpPr>
            <a:spLocks noGrp="1" noChangeArrowheads="1"/>
          </p:cNvSpPr>
          <p:nvPr>
            <p:ph type="sldNum" sz="quarter" idx="5"/>
          </p:nvPr>
        </p:nvSpPr>
        <p:spPr>
          <a:noFill/>
        </p:spPr>
        <p:txBody>
          <a:bodyPr/>
          <a:lstStyle/>
          <a:p>
            <a:fld id="{ED760451-7C5D-49A5-8584-00A87C28DFFB}" type="slidenum">
              <a:rPr lang="en-US" smtClean="0"/>
              <a:pPr/>
              <a:t>18</a:t>
            </a:fld>
            <a:endParaRPr lang="en-US"/>
          </a:p>
        </p:txBody>
      </p:sp>
      <p:sp>
        <p:nvSpPr>
          <p:cNvPr id="93189" name="Rectangle 2"/>
          <p:cNvSpPr>
            <a:spLocks noGrp="1" noRot="1" noChangeAspect="1" noChangeArrowheads="1" noTextEdit="1"/>
          </p:cNvSpPr>
          <p:nvPr>
            <p:ph type="sldImg"/>
          </p:nvPr>
        </p:nvSpPr>
        <p:spPr>
          <a:xfrm>
            <a:off x="395288" y="692150"/>
            <a:ext cx="6069012" cy="3416300"/>
          </a:xfrm>
          <a:ln/>
        </p:spPr>
      </p:sp>
      <p:sp>
        <p:nvSpPr>
          <p:cNvPr id="9319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389EB1B-D85E-4450-858D-5D9D892AACA5}" type="slidenum">
              <a:rPr lang="en-US" smtClean="0"/>
              <a:pPr/>
              <a:t>19</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914162" y="2130426"/>
            <a:ext cx="10360501" cy="1470025"/>
          </a:xfrm>
        </p:spPr>
        <p:txBody>
          <a:bodyPr/>
          <a:lstStyle>
            <a:lvl1pPr>
              <a:defRPr/>
            </a:lvl1pPr>
          </a:lstStyle>
          <a:p>
            <a:r>
              <a:rPr lang="en-US"/>
              <a:t>Click to edit Master title style</a:t>
            </a:r>
          </a:p>
        </p:txBody>
      </p:sp>
      <p:sp>
        <p:nvSpPr>
          <p:cNvPr id="257027" name="Rectangle 3"/>
          <p:cNvSpPr>
            <a:spLocks noGrp="1" noChangeArrowheads="1"/>
          </p:cNvSpPr>
          <p:nvPr>
            <p:ph type="subTitle" idx="1"/>
          </p:nvPr>
        </p:nvSpPr>
        <p:spPr>
          <a:xfrm>
            <a:off x="1828324" y="3886200"/>
            <a:ext cx="8532178"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30215103-4C0E-4FDC-8CE2-719CB4447B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619" y="19051"/>
            <a:ext cx="3047206" cy="6486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9051"/>
            <a:ext cx="8938472" cy="6486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3889E23-8984-4B9B-B257-3932E442D9C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986" y="1171575"/>
            <a:ext cx="5992839" cy="5334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A1C33C30-F62E-4723-BAF0-0CC0FFACA64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1715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39147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8"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C5D10D00-C5DA-47E5-A064-AAC71345415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786" y="1906543"/>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561641" y="449005"/>
            <a:ext cx="10409257"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774" y="1532427"/>
            <a:ext cx="10336124"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786" y="6227064"/>
            <a:ext cx="11429139"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5545" y="459900"/>
            <a:ext cx="1892379"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6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2850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378785" y="2017059"/>
            <a:ext cx="11429139"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629729" y="1532965"/>
            <a:ext cx="10336353"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378786" y="1906543"/>
            <a:ext cx="11432186"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10971660"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032" y="444729"/>
            <a:ext cx="10411911"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55822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2875" y="4814125"/>
            <a:ext cx="10360501"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633819" y="5861304"/>
            <a:ext cx="10311746"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95470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785" y="443755"/>
            <a:ext cx="11429139"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786" y="6263390"/>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592" y="4814048"/>
            <a:ext cx="10360501"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627367" y="5862918"/>
            <a:ext cx="10306727"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626326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378786" y="1577848"/>
            <a:ext cx="11432186"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537742"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6369258"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7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832E7802-4229-41D6-AAC3-3B49C46C6CA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378786" y="1577848"/>
            <a:ext cx="11432186"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537742" y="1735138"/>
            <a:ext cx="5241195"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537742"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6371000" y="1735138"/>
            <a:ext cx="5241195"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6371000"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287876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378786" y="1577848"/>
            <a:ext cx="11432186"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02126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1/26/2023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378786" y="452719"/>
            <a:ext cx="981772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196510" y="55844"/>
            <a:ext cx="1705104"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493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95" y="1298762"/>
            <a:ext cx="5424027"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6376428" y="914401"/>
            <a:ext cx="542402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358495" y="2456329"/>
            <a:ext cx="5424027"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378786" y="452719"/>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14295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800600"/>
            <a:ext cx="11144086"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78785" y="457199"/>
            <a:ext cx="11433118"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67338"/>
            <a:ext cx="11069401"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24064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786" y="4280648"/>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778189"/>
            <a:ext cx="11144086"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378785" y="457200"/>
            <a:ext cx="11433118"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44927"/>
            <a:ext cx="11069401"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968577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5531" y="914401"/>
            <a:ext cx="6924925"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378785" y="4267201"/>
            <a:ext cx="3656648"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657" y="4953001"/>
            <a:ext cx="3295164"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547543" y="4419600"/>
            <a:ext cx="3299667"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378786" y="594360"/>
            <a:ext cx="3656648"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378786" y="461683"/>
            <a:ext cx="11432186"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4816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6969" y="4801576"/>
            <a:ext cx="778095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041163" y="4800600"/>
            <a:ext cx="758689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4026970" y="457199"/>
            <a:ext cx="7776470"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092008" y="5367338"/>
            <a:ext cx="7536046"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378787" y="457200"/>
            <a:ext cx="364818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378787" y="3364992"/>
            <a:ext cx="364818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3930379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378786" y="2133600"/>
            <a:ext cx="11429139"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65813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1404" y="2668741"/>
            <a:ext cx="5934615" cy="151153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57494" y="473076"/>
            <a:ext cx="1292015"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378786" y="457200"/>
            <a:ext cx="8661260"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7198060" y="3332846"/>
            <a:ext cx="5934456" cy="183167"/>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1446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6D053DF3-45E5-4C9F-963B-077D73F5E6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229A7219-C846-4648-AA0B-07F84157FE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2083099-1453-44A2-9B90-66DC383570A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0CAF2F8-85D2-4023-9891-E6266BF5E7A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E121D327-77AA-4ECF-BB25-DACDE7A58E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314F67E-3922-41FB-95EA-95B253E616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089F908F-919E-4A49-AD5C-1D21EC0025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bwMode="auto">
          <a:xfrm>
            <a:off x="38100" y="19050"/>
            <a:ext cx="12150725" cy="1047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33475" name="Rectangle 3"/>
          <p:cNvSpPr>
            <a:spLocks noGrp="1" noChangeArrowheads="1"/>
          </p:cNvSpPr>
          <p:nvPr>
            <p:ph type="body" idx="1"/>
          </p:nvPr>
        </p:nvSpPr>
        <p:spPr bwMode="auto">
          <a:xfrm>
            <a:off x="0" y="1171575"/>
            <a:ext cx="12188825"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476" name="Rectangle 4"/>
          <p:cNvSpPr>
            <a:spLocks noGrp="1" noChangeArrowheads="1"/>
          </p:cNvSpPr>
          <p:nvPr>
            <p:ph type="dt" sz="half" idx="2"/>
          </p:nvPr>
        </p:nvSpPr>
        <p:spPr bwMode="auto">
          <a:xfrm>
            <a:off x="101600"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Courier New" pitchFamily="49" charset="0"/>
                <a:cs typeface="Courier New" pitchFamily="49" charset="0"/>
              </a:defRPr>
            </a:lvl1pPr>
          </a:lstStyle>
          <a:p>
            <a:pPr>
              <a:defRPr/>
            </a:pPr>
            <a:r>
              <a:rPr lang="en-US"/>
              <a:t>Sarwar</a:t>
            </a:r>
          </a:p>
        </p:txBody>
      </p:sp>
      <p:sp>
        <p:nvSpPr>
          <p:cNvPr id="233477" name="Rectangle 5"/>
          <p:cNvSpPr>
            <a:spLocks noGrp="1" noChangeArrowheads="1"/>
          </p:cNvSpPr>
          <p:nvPr>
            <p:ph type="ftr" sz="quarter" idx="3"/>
          </p:nvPr>
        </p:nvSpPr>
        <p:spPr bwMode="auto">
          <a:xfrm>
            <a:off x="4164013" y="6567488"/>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Courier New" pitchFamily="49" charset="0"/>
                <a:cs typeface="Courier New" pitchFamily="49" charset="0"/>
              </a:defRPr>
            </a:lvl1pPr>
          </a:lstStyle>
          <a:p>
            <a:pPr>
              <a:defRPr/>
            </a:pPr>
            <a:r>
              <a:rPr lang="en-US"/>
              <a:t>AIUB::CSC2105::Algorithm</a:t>
            </a:r>
          </a:p>
        </p:txBody>
      </p:sp>
      <p:sp>
        <p:nvSpPr>
          <p:cNvPr id="233478" name="Rectangle 6"/>
          <p:cNvSpPr>
            <a:spLocks noGrp="1" noChangeArrowheads="1"/>
          </p:cNvSpPr>
          <p:nvPr>
            <p:ph type="sldNum" sz="quarter" idx="4"/>
          </p:nvPr>
        </p:nvSpPr>
        <p:spPr bwMode="auto">
          <a:xfrm>
            <a:off x="9344025"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Courier New" pitchFamily="49" charset="0"/>
                <a:cs typeface="Courier New" pitchFamily="49" charset="0"/>
              </a:defRPr>
            </a:lvl1pPr>
          </a:lstStyle>
          <a:p>
            <a:pPr>
              <a:defRPr/>
            </a:pPr>
            <a:r>
              <a:rPr lang="en-US"/>
              <a:t>Introduction</a:t>
            </a:r>
            <a:r>
              <a:rPr lang="en-US">
                <a:sym typeface="Wingdings" pitchFamily="2" charset="2"/>
              </a:rPr>
              <a:t></a:t>
            </a:r>
            <a:fld id="{DEB2BE0B-835C-4BF4-B266-03AB2F871ED1}" type="slidenum">
              <a:rPr lang="en-US"/>
              <a:pPr>
                <a:defRPr/>
              </a:pPr>
              <a:t>‹#›</a:t>
            </a:fld>
            <a:endParaRPr lang="en-US"/>
          </a:p>
        </p:txBody>
      </p:sp>
      <p:sp>
        <p:nvSpPr>
          <p:cNvPr id="1031" name="Line 7"/>
          <p:cNvSpPr>
            <a:spLocks noChangeShapeType="1"/>
          </p:cNvSpPr>
          <p:nvPr userDrawn="1"/>
        </p:nvSpPr>
        <p:spPr bwMode="auto">
          <a:xfrm>
            <a:off x="0" y="6553200"/>
            <a:ext cx="12188825" cy="0"/>
          </a:xfrm>
          <a:prstGeom prst="line">
            <a:avLst/>
          </a:prstGeom>
          <a:noFill/>
          <a:ln w="76200" cmpd="tri">
            <a:solidFill>
              <a:schemeClr val="tx1"/>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30"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effectLst>
            <a:outerShdw blurRad="38100" dist="38100" dir="2700000" algn="tl">
              <a:srgbClr val="C0C0C0"/>
            </a:outerShdw>
          </a:effectLst>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effectLst>
            <a:outerShdw blurRad="38100" dist="38100" dir="2700000" algn="tl">
              <a:srgbClr val="C0C0C0"/>
            </a:outerShdw>
          </a:effectLst>
          <a:latin typeface="+mn-lt"/>
          <a:cs typeface="+mn-cs"/>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4720" y="2133601"/>
            <a:ext cx="9433205"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7555" y="6437033"/>
            <a:ext cx="2844059"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1/26/2023</a:t>
            </a:fld>
            <a:endParaRPr lang="en-US"/>
          </a:p>
        </p:txBody>
      </p:sp>
      <p:sp>
        <p:nvSpPr>
          <p:cNvPr id="5" name="Footer Placeholder 4"/>
          <p:cNvSpPr>
            <a:spLocks noGrp="1"/>
          </p:cNvSpPr>
          <p:nvPr>
            <p:ph type="ftr" sz="quarter" idx="3"/>
          </p:nvPr>
        </p:nvSpPr>
        <p:spPr>
          <a:xfrm>
            <a:off x="266195" y="6437033"/>
            <a:ext cx="8164409"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2395" y="167347"/>
            <a:ext cx="840609"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786" y="630382"/>
            <a:ext cx="11429139"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765402927"/>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uk.soh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wrap="square" anchor="ctr">
            <a:normAutofit/>
          </a:bodyPr>
          <a:lstStyle/>
          <a:p>
            <a:pPr>
              <a:spcBef>
                <a:spcPts val="0"/>
              </a:spcBef>
              <a:defRPr/>
            </a:pPr>
            <a:r>
              <a:rPr lang="en-US" dirty="0"/>
              <a:t>00882 - ALGORITHMS</a:t>
            </a:r>
            <a:br>
              <a:rPr lang="en-US"/>
            </a:br>
            <a:r>
              <a:rPr lang="en-US" cap="small"/>
              <a:t>Introduction</a:t>
            </a:r>
          </a:p>
        </p:txBody>
      </p:sp>
      <p:sp>
        <p:nvSpPr>
          <p:cNvPr id="3" name="Text Placeholder 2"/>
          <p:cNvSpPr>
            <a:spLocks noGrp="1"/>
          </p:cNvSpPr>
          <p:nvPr>
            <p:ph type="subTitle" idx="1"/>
          </p:nvPr>
        </p:nvSpPr>
        <p:spPr>
          <a:xfrm>
            <a:off x="1828324" y="3886200"/>
            <a:ext cx="8532178" cy="1752600"/>
          </a:xfrm>
        </p:spPr>
        <p:txBody>
          <a:bodyPr wrap="square" anchor="t">
            <a:normAutofit fontScale="92500" lnSpcReduction="10000"/>
          </a:bodyPr>
          <a:lstStyle/>
          <a:p>
            <a:pPr>
              <a:lnSpc>
                <a:spcPct val="90000"/>
              </a:lnSpc>
              <a:spcBef>
                <a:spcPts val="0"/>
              </a:spcBef>
              <a:spcAft>
                <a:spcPts val="600"/>
              </a:spcAft>
              <a:defRPr/>
            </a:pPr>
            <a:r>
              <a:rPr lang="en-US" sz="1800" dirty="0"/>
              <a:t>Md. Faruk Abdullah Al Sohan</a:t>
            </a:r>
          </a:p>
          <a:p>
            <a:pPr>
              <a:lnSpc>
                <a:spcPct val="90000"/>
              </a:lnSpc>
              <a:spcBef>
                <a:spcPts val="0"/>
              </a:spcBef>
              <a:spcAft>
                <a:spcPts val="600"/>
              </a:spcAft>
              <a:defRPr/>
            </a:pPr>
            <a:r>
              <a:rPr lang="en-US" sz="1800" dirty="0"/>
              <a:t>Lecturer</a:t>
            </a:r>
          </a:p>
          <a:p>
            <a:pPr>
              <a:lnSpc>
                <a:spcPct val="90000"/>
              </a:lnSpc>
              <a:spcBef>
                <a:spcPts val="0"/>
              </a:spcBef>
              <a:spcAft>
                <a:spcPts val="600"/>
              </a:spcAft>
              <a:defRPr/>
            </a:pPr>
            <a:r>
              <a:rPr lang="en-US" sz="1800" dirty="0"/>
              <a:t>, Department of Computer Science</a:t>
            </a:r>
          </a:p>
          <a:p>
            <a:pPr>
              <a:lnSpc>
                <a:spcPct val="90000"/>
              </a:lnSpc>
              <a:spcBef>
                <a:spcPts val="0"/>
              </a:spcBef>
              <a:spcAft>
                <a:spcPts val="600"/>
              </a:spcAft>
              <a:defRPr/>
            </a:pPr>
            <a:r>
              <a:rPr lang="en-US" sz="1800" dirty="0"/>
              <a:t>American International University-Bangladesh (AIUB)</a:t>
            </a:r>
          </a:p>
          <a:p>
            <a:pPr>
              <a:lnSpc>
                <a:spcPct val="90000"/>
              </a:lnSpc>
              <a:spcBef>
                <a:spcPts val="0"/>
              </a:spcBef>
              <a:spcAft>
                <a:spcPts val="600"/>
              </a:spcAft>
              <a:defRPr/>
            </a:pPr>
            <a:r>
              <a:rPr lang="en-US" sz="1800" dirty="0">
                <a:hlinkClick r:id="rId2"/>
              </a:rPr>
              <a:t>faruk.sohan@aiub.edu</a:t>
            </a:r>
            <a:endParaRPr lang="en-US" sz="1800" dirty="0"/>
          </a:p>
          <a:p>
            <a:pPr>
              <a:lnSpc>
                <a:spcPct val="90000"/>
              </a:lnSpc>
              <a:spcBef>
                <a:spcPts val="0"/>
              </a:spcBef>
              <a:spcAft>
                <a:spcPts val="600"/>
              </a:spcAft>
              <a:defRPr/>
            </a:pPr>
            <a:r>
              <a:rPr lang="en-US" sz="1800" dirty="0"/>
              <a:t>Room: DN0127C</a:t>
            </a:r>
          </a:p>
        </p:txBody>
      </p:sp>
      <p:sp>
        <p:nvSpPr>
          <p:cNvPr id="10246" name="Slide Number Placeholder 5" hidden="1"/>
          <p:cNvSpPr>
            <a:spLocks noGrp="1"/>
          </p:cNvSpPr>
          <p:nvPr>
            <p:ph type="sldNum" sz="quarter" idx="4294967295"/>
          </p:nvPr>
        </p:nvSpPr>
        <p:spPr>
          <a:xfrm>
            <a:off x="9344025" y="6567488"/>
            <a:ext cx="2844800" cy="476250"/>
          </a:xfrm>
          <a:noFill/>
        </p:spPr>
        <p:txBody>
          <a:bodyPr/>
          <a:lstStyle/>
          <a:p>
            <a:pPr>
              <a:spcAft>
                <a:spcPts val="600"/>
              </a:spcAft>
            </a:pPr>
            <a:fld id="{AD0D6B98-49E4-4A15-9553-F6D9E25413BD}" type="slidenum">
              <a:rPr lang="en-US" smtClean="0"/>
              <a:pPr>
                <a:spcAft>
                  <a:spcPts val="600"/>
                </a:spcAft>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8C52EB1-E4B0-4296-8171-668136550A10}" type="slidenum">
              <a:rPr lang="en-US" smtClean="0"/>
              <a:pPr/>
              <a:t>10</a:t>
            </a:fld>
            <a:endParaRPr lang="en-US"/>
          </a:p>
        </p:txBody>
      </p:sp>
      <p:pic>
        <p:nvPicPr>
          <p:cNvPr id="20485" name="Picture 2"/>
          <p:cNvPicPr>
            <a:picLocks noChangeAspect="1" noChangeArrowheads="1"/>
          </p:cNvPicPr>
          <p:nvPr/>
        </p:nvPicPr>
        <p:blipFill>
          <a:blip r:embed="rId2"/>
          <a:srcRect/>
          <a:stretch>
            <a:fillRect/>
          </a:stretch>
        </p:blipFill>
        <p:spPr bwMode="auto">
          <a:xfrm>
            <a:off x="0" y="0"/>
            <a:ext cx="12188825" cy="65532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2EE0CA83-3C87-4157-AAEE-3CEAA7E1943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42CB74E-697E-4ABC-9D96-A3AF869F3667}" type="slidenum">
              <a:rPr lang="en-US" smtClean="0"/>
              <a:pPr/>
              <a:t>11</a:t>
            </a:fld>
            <a:endParaRPr lang="en-US"/>
          </a:p>
        </p:txBody>
      </p:sp>
      <p:sp>
        <p:nvSpPr>
          <p:cNvPr id="2" name="Rectangle 2"/>
          <p:cNvSpPr>
            <a:spLocks noGrp="1" noChangeArrowheads="1"/>
          </p:cNvSpPr>
          <p:nvPr>
            <p:ph type="title"/>
          </p:nvPr>
        </p:nvSpPr>
        <p:spPr/>
        <p:txBody>
          <a:bodyPr/>
          <a:lstStyle/>
          <a:p>
            <a:pPr eaLnBrk="1" hangingPunct="1">
              <a:defRPr/>
            </a:pPr>
            <a:r>
              <a:rPr lang="en-US"/>
              <a:t>The Goals of this Course</a:t>
            </a:r>
          </a:p>
        </p:txBody>
      </p:sp>
      <p:sp>
        <p:nvSpPr>
          <p:cNvPr id="3" name="Rectangle 3"/>
          <p:cNvSpPr>
            <a:spLocks noGrp="1" noChangeArrowheads="1"/>
          </p:cNvSpPr>
          <p:nvPr>
            <p:ph type="body" idx="1"/>
          </p:nvPr>
        </p:nvSpPr>
        <p:spPr>
          <a:xfrm>
            <a:off x="0" y="1212850"/>
            <a:ext cx="11936413" cy="5264150"/>
          </a:xfrm>
        </p:spPr>
        <p:txBody>
          <a:bodyPr/>
          <a:lstStyle/>
          <a:p>
            <a:pPr eaLnBrk="1" hangingPunct="1">
              <a:lnSpc>
                <a:spcPct val="120000"/>
              </a:lnSpc>
              <a:defRPr/>
            </a:pPr>
            <a:r>
              <a:rPr lang="en-US" dirty="0"/>
              <a:t>To </a:t>
            </a:r>
            <a:r>
              <a:rPr lang="en-US" b="1" i="1" dirty="0">
                <a:solidFill>
                  <a:srgbClr val="080808"/>
                </a:solidFill>
              </a:rPr>
              <a:t>think</a:t>
            </a:r>
            <a:r>
              <a:rPr lang="en-US" b="1" dirty="0">
                <a:solidFill>
                  <a:srgbClr val="080808"/>
                </a:solidFill>
              </a:rPr>
              <a:t> </a:t>
            </a:r>
            <a:r>
              <a:rPr lang="en-US" b="1" i="1" dirty="0">
                <a:solidFill>
                  <a:srgbClr val="080808"/>
                </a:solidFill>
              </a:rPr>
              <a:t>algorithmically</a:t>
            </a:r>
            <a:r>
              <a:rPr lang="en-US" i="1" dirty="0">
                <a:solidFill>
                  <a:srgbClr val="3333CC"/>
                </a:solidFill>
              </a:rPr>
              <a:t> </a:t>
            </a:r>
          </a:p>
          <a:p>
            <a:pPr eaLnBrk="1" hangingPunct="1">
              <a:lnSpc>
                <a:spcPct val="120000"/>
              </a:lnSpc>
              <a:defRPr/>
            </a:pPr>
            <a:r>
              <a:rPr lang="en-US" dirty="0"/>
              <a:t>To understand and learn the </a:t>
            </a:r>
            <a:r>
              <a:rPr lang="en-US" b="1" i="1" dirty="0">
                <a:solidFill>
                  <a:srgbClr val="080808"/>
                </a:solidFill>
              </a:rPr>
              <a:t>idea</a:t>
            </a:r>
            <a:r>
              <a:rPr lang="en-US" dirty="0"/>
              <a:t> behind algorithm </a:t>
            </a:r>
            <a:r>
              <a:rPr lang="en-US" b="1" i="1" dirty="0">
                <a:solidFill>
                  <a:srgbClr val="080808"/>
                </a:solidFill>
              </a:rPr>
              <a:t>design techniques</a:t>
            </a:r>
          </a:p>
          <a:p>
            <a:pPr eaLnBrk="1" hangingPunct="1">
              <a:lnSpc>
                <a:spcPct val="120000"/>
              </a:lnSpc>
              <a:defRPr/>
            </a:pPr>
            <a:r>
              <a:rPr lang="en-US" dirty="0"/>
              <a:t>To get to know a </a:t>
            </a:r>
            <a:r>
              <a:rPr lang="en-US" b="1" i="1" dirty="0">
                <a:solidFill>
                  <a:srgbClr val="080808"/>
                </a:solidFill>
              </a:rPr>
              <a:t>toolbox</a:t>
            </a:r>
            <a:r>
              <a:rPr lang="en-US" dirty="0"/>
              <a:t> of </a:t>
            </a:r>
            <a:r>
              <a:rPr lang="en-US" b="1" i="1" dirty="0">
                <a:solidFill>
                  <a:srgbClr val="080808"/>
                </a:solidFill>
              </a:rPr>
              <a:t>classical</a:t>
            </a:r>
            <a:r>
              <a:rPr lang="en-US" i="1" dirty="0"/>
              <a:t> </a:t>
            </a:r>
            <a:r>
              <a:rPr lang="en-US" dirty="0"/>
              <a:t>algorithms.</a:t>
            </a:r>
          </a:p>
          <a:p>
            <a:pPr eaLnBrk="1" hangingPunct="1">
              <a:lnSpc>
                <a:spcPct val="120000"/>
              </a:lnSpc>
              <a:defRPr/>
            </a:pPr>
            <a:r>
              <a:rPr lang="en-US" dirty="0"/>
              <a:t>To reason (in a precise and formal way) about the </a:t>
            </a:r>
            <a:r>
              <a:rPr lang="en-US" b="1" i="1" dirty="0">
                <a:solidFill>
                  <a:srgbClr val="080808"/>
                </a:solidFill>
              </a:rPr>
              <a:t>efficiency</a:t>
            </a:r>
            <a:r>
              <a:rPr lang="en-US" dirty="0"/>
              <a:t> and the </a:t>
            </a:r>
            <a:r>
              <a:rPr lang="en-US" b="1" i="1" dirty="0">
                <a:solidFill>
                  <a:srgbClr val="080808"/>
                </a:solidFill>
              </a:rPr>
              <a:t>correctness</a:t>
            </a:r>
            <a:r>
              <a:rPr lang="en-US" dirty="0"/>
              <a:t> of algorithms.</a:t>
            </a:r>
          </a:p>
        </p:txBody>
      </p:sp>
      <p:sp>
        <p:nvSpPr>
          <p:cNvPr id="6" name="Footer Placeholder 6">
            <a:extLst>
              <a:ext uri="{FF2B5EF4-FFF2-40B4-BE49-F238E27FC236}">
                <a16:creationId xmlns:a16="http://schemas.microsoft.com/office/drawing/2014/main" id="{303AFB2F-A4CA-49DC-9D36-96FC7ECA0E8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4F959481-D344-4A8F-B9CF-E84D45F00964}" type="slidenum">
              <a:rPr lang="en-US" smtClean="0"/>
              <a:pPr/>
              <a:t>12</a:t>
            </a:fld>
            <a:endParaRPr lang="en-US"/>
          </a:p>
        </p:txBody>
      </p:sp>
      <p:sp>
        <p:nvSpPr>
          <p:cNvPr id="227331" name="Rectangle 3"/>
          <p:cNvSpPr>
            <a:spLocks noGrp="1" noChangeArrowheads="1"/>
          </p:cNvSpPr>
          <p:nvPr>
            <p:ph type="body" idx="1"/>
          </p:nvPr>
        </p:nvSpPr>
        <p:spPr/>
        <p:txBody>
          <a:bodyPr/>
          <a:lstStyle/>
          <a:p>
            <a:pPr algn="ctr" eaLnBrk="1" hangingPunct="1">
              <a:buFontTx/>
              <a:buNone/>
              <a:defRPr/>
            </a:pPr>
            <a:r>
              <a:rPr lang="en-US" sz="10600" b="1">
                <a:solidFill>
                  <a:srgbClr val="080808"/>
                </a:solidFill>
              </a:rPr>
              <a:t>What is Algorithm?</a:t>
            </a:r>
          </a:p>
        </p:txBody>
      </p:sp>
      <p:sp>
        <p:nvSpPr>
          <p:cNvPr id="6" name="Footer Placeholder 6">
            <a:extLst>
              <a:ext uri="{FF2B5EF4-FFF2-40B4-BE49-F238E27FC236}">
                <a16:creationId xmlns:a16="http://schemas.microsoft.com/office/drawing/2014/main" id="{7B3E0320-C07B-47C1-AE70-E09C27F02D8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B2971DA-AC7E-4E84-A2D5-9701CD0E6D54}" type="slidenum">
              <a:rPr lang="en-US" smtClean="0"/>
              <a:pPr/>
              <a:t>13</a:t>
            </a:fld>
            <a:endParaRPr lang="en-US"/>
          </a:p>
        </p:txBody>
      </p:sp>
      <p:sp>
        <p:nvSpPr>
          <p:cNvPr id="224266" name="AutoShape 10"/>
          <p:cNvSpPr>
            <a:spLocks noChangeArrowheads="1"/>
          </p:cNvSpPr>
          <p:nvPr/>
        </p:nvSpPr>
        <p:spPr bwMode="auto">
          <a:xfrm>
            <a:off x="2946400" y="1450975"/>
            <a:ext cx="6397625" cy="461963"/>
          </a:xfrm>
          <a:prstGeom prst="rightArrow">
            <a:avLst>
              <a:gd name="adj1" fmla="val 53269"/>
              <a:gd name="adj2" fmla="val 52254"/>
            </a:avLst>
          </a:prstGeom>
          <a:noFill/>
          <a:ln w="9525">
            <a:solidFill>
              <a:srgbClr val="080808"/>
            </a:solidFill>
            <a:miter lim="800000"/>
            <a:headEnd/>
            <a:tailEnd/>
          </a:ln>
        </p:spPr>
        <p:txBody>
          <a:bodyPr wrap="none" anchor="ctr"/>
          <a:lstStyle/>
          <a:p>
            <a:pPr eaLnBrk="1" hangingPunct="1"/>
            <a:endParaRPr lang="en-US"/>
          </a:p>
        </p:txBody>
      </p:sp>
      <p:sp>
        <p:nvSpPr>
          <p:cNvPr id="224274" name="AutoShape 18"/>
          <p:cNvSpPr>
            <a:spLocks noChangeArrowheads="1"/>
          </p:cNvSpPr>
          <p:nvPr/>
        </p:nvSpPr>
        <p:spPr bwMode="auto">
          <a:xfrm>
            <a:off x="2946400" y="1447800"/>
            <a:ext cx="6397625" cy="461963"/>
          </a:xfrm>
          <a:prstGeom prst="rightArrow">
            <a:avLst>
              <a:gd name="adj1" fmla="val 100000"/>
              <a:gd name="adj2" fmla="val 6219"/>
            </a:avLst>
          </a:prstGeom>
          <a:solidFill>
            <a:schemeClr val="bg1"/>
          </a:solidFill>
          <a:ln w="9525">
            <a:solidFill>
              <a:schemeClr val="bg1"/>
            </a:solidFill>
            <a:miter lim="800000"/>
            <a:headEnd/>
            <a:tailEnd/>
          </a:ln>
        </p:spPr>
        <p:txBody>
          <a:bodyPr wrap="none" anchor="ctr"/>
          <a:lstStyle/>
          <a:p>
            <a:pPr eaLnBrk="1" hangingPunct="1"/>
            <a:endParaRPr lang="en-US"/>
          </a:p>
        </p:txBody>
      </p:sp>
      <p:sp>
        <p:nvSpPr>
          <p:cNvPr id="224258" name="Rectangle 2"/>
          <p:cNvSpPr>
            <a:spLocks noGrp="1" noChangeArrowheads="1"/>
          </p:cNvSpPr>
          <p:nvPr>
            <p:ph type="title"/>
          </p:nvPr>
        </p:nvSpPr>
        <p:spPr>
          <a:xfrm>
            <a:off x="38100" y="19050"/>
            <a:ext cx="12150725" cy="582613"/>
          </a:xfrm>
        </p:spPr>
        <p:txBody>
          <a:bodyPr/>
          <a:lstStyle/>
          <a:p>
            <a:pPr eaLnBrk="1" hangingPunct="1">
              <a:defRPr/>
            </a:pPr>
            <a:r>
              <a:rPr lang="en-US" sz="4000"/>
              <a:t>Informally</a:t>
            </a:r>
          </a:p>
        </p:txBody>
      </p:sp>
      <p:sp>
        <p:nvSpPr>
          <p:cNvPr id="224259" name="Rectangle 3"/>
          <p:cNvSpPr>
            <a:spLocks noGrp="1" noChangeArrowheads="1"/>
          </p:cNvSpPr>
          <p:nvPr>
            <p:ph type="body" idx="1"/>
          </p:nvPr>
        </p:nvSpPr>
        <p:spPr>
          <a:xfrm>
            <a:off x="0" y="2755900"/>
            <a:ext cx="12188825" cy="3644900"/>
          </a:xfrm>
        </p:spPr>
        <p:txBody>
          <a:bodyPr/>
          <a:lstStyle/>
          <a:p>
            <a:pPr eaLnBrk="1" hangingPunct="1">
              <a:lnSpc>
                <a:spcPct val="120000"/>
              </a:lnSpc>
              <a:defRPr/>
            </a:pPr>
            <a:r>
              <a:rPr lang="en-US" sz="2400"/>
              <a:t>An algorithm is thus a sequence of </a:t>
            </a:r>
            <a:r>
              <a:rPr lang="en-US" sz="2400" b="1" i="1">
                <a:solidFill>
                  <a:srgbClr val="080808"/>
                </a:solidFill>
              </a:rPr>
              <a:t>computational steps</a:t>
            </a:r>
            <a:r>
              <a:rPr lang="en-US" sz="2400"/>
              <a:t> that transform the input into the output.</a:t>
            </a:r>
          </a:p>
          <a:p>
            <a:pPr eaLnBrk="1" hangingPunct="1">
              <a:lnSpc>
                <a:spcPct val="120000"/>
              </a:lnSpc>
              <a:defRPr/>
            </a:pPr>
            <a:r>
              <a:rPr lang="en-GB" sz="2400"/>
              <a:t>Solving a given problem:</a:t>
            </a:r>
          </a:p>
          <a:p>
            <a:pPr lvl="1" eaLnBrk="1" hangingPunct="1">
              <a:lnSpc>
                <a:spcPct val="120000"/>
              </a:lnSpc>
              <a:defRPr/>
            </a:pPr>
            <a:r>
              <a:rPr lang="en-GB" sz="2000" b="1">
                <a:solidFill>
                  <a:srgbClr val="080808"/>
                </a:solidFill>
              </a:rPr>
              <a:t>Data structure:</a:t>
            </a:r>
            <a:r>
              <a:rPr lang="en-GB" sz="2000"/>
              <a:t> </a:t>
            </a:r>
            <a:r>
              <a:rPr lang="en-GB" sz="2000" i="1"/>
              <a:t>Organization of data</a:t>
            </a:r>
            <a:r>
              <a:rPr lang="en-GB" sz="2000"/>
              <a:t> to solve the problem at hand.</a:t>
            </a:r>
            <a:endParaRPr lang="en-GB" sz="2000" b="1"/>
          </a:p>
          <a:p>
            <a:pPr lvl="1" eaLnBrk="1" hangingPunct="1">
              <a:lnSpc>
                <a:spcPct val="120000"/>
              </a:lnSpc>
              <a:defRPr/>
            </a:pPr>
            <a:r>
              <a:rPr lang="en-GB" sz="2000" b="1">
                <a:solidFill>
                  <a:srgbClr val="080808"/>
                </a:solidFill>
              </a:rPr>
              <a:t>Algorithm:</a:t>
            </a:r>
            <a:r>
              <a:rPr lang="en-GB" sz="2000"/>
              <a:t> Outline, the essence of a computational procedure, step-by-step instructions.</a:t>
            </a:r>
          </a:p>
          <a:p>
            <a:pPr lvl="1" eaLnBrk="1" hangingPunct="1">
              <a:lnSpc>
                <a:spcPct val="120000"/>
              </a:lnSpc>
              <a:defRPr/>
            </a:pPr>
            <a:r>
              <a:rPr lang="en-GB" sz="2000" b="1">
                <a:solidFill>
                  <a:srgbClr val="080808"/>
                </a:solidFill>
              </a:rPr>
              <a:t>Program:</a:t>
            </a:r>
            <a:r>
              <a:rPr lang="en-GB" sz="2000"/>
              <a:t> Implementation of an algorithm in some programming language.</a:t>
            </a:r>
            <a:endParaRPr lang="en-US" sz="2000"/>
          </a:p>
        </p:txBody>
      </p:sp>
      <p:grpSp>
        <p:nvGrpSpPr>
          <p:cNvPr id="2" name="Group 13"/>
          <p:cNvGrpSpPr>
            <a:grpSpLocks/>
          </p:cNvGrpSpPr>
          <p:nvPr/>
        </p:nvGrpSpPr>
        <p:grpSpPr bwMode="auto">
          <a:xfrm>
            <a:off x="609600" y="942975"/>
            <a:ext cx="2198688" cy="1419225"/>
            <a:chOff x="641" y="1122"/>
            <a:chExt cx="1039" cy="894"/>
          </a:xfrm>
        </p:grpSpPr>
        <p:sp>
          <p:nvSpPr>
            <p:cNvPr id="38930" name="Rectangle 5"/>
            <p:cNvSpPr>
              <a:spLocks noChangeArrowheads="1"/>
            </p:cNvSpPr>
            <p:nvPr/>
          </p:nvSpPr>
          <p:spPr bwMode="auto">
            <a:xfrm>
              <a:off x="672" y="1122"/>
              <a:ext cx="1008"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2" name="Text Box 6"/>
            <p:cNvSpPr txBox="1">
              <a:spLocks noChangeArrowheads="1"/>
            </p:cNvSpPr>
            <p:nvPr/>
          </p:nvSpPr>
          <p:spPr bwMode="auto">
            <a:xfrm>
              <a:off x="641" y="1152"/>
              <a:ext cx="1039" cy="640"/>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takes some value or set of values as</a:t>
              </a:r>
              <a:r>
                <a:rPr lang="en-US">
                  <a:latin typeface="Verdana" pitchFamily="34" charset="0"/>
                </a:rPr>
                <a:t> </a:t>
              </a:r>
              <a:r>
                <a:rPr lang="en-US" sz="2400" b="1" i="1">
                  <a:solidFill>
                    <a:srgbClr val="080808"/>
                  </a:solidFill>
                  <a:effectLst>
                    <a:outerShdw blurRad="38100" dist="38100" dir="2700000" algn="tl">
                      <a:srgbClr val="C0C0C0"/>
                    </a:outerShdw>
                  </a:effectLst>
                  <a:latin typeface="Tahoma" pitchFamily="34" charset="0"/>
                </a:rPr>
                <a:t>input</a:t>
              </a:r>
            </a:p>
          </p:txBody>
        </p:sp>
      </p:grpSp>
      <p:grpSp>
        <p:nvGrpSpPr>
          <p:cNvPr id="3" name="Group 15"/>
          <p:cNvGrpSpPr>
            <a:grpSpLocks/>
          </p:cNvGrpSpPr>
          <p:nvPr/>
        </p:nvGrpSpPr>
        <p:grpSpPr bwMode="auto">
          <a:xfrm>
            <a:off x="9471025" y="914400"/>
            <a:ext cx="2209800" cy="1447800"/>
            <a:chOff x="4236" y="1104"/>
            <a:chExt cx="1044" cy="912"/>
          </a:xfrm>
        </p:grpSpPr>
        <p:sp>
          <p:nvSpPr>
            <p:cNvPr id="38928" name="Rectangle 11"/>
            <p:cNvSpPr>
              <a:spLocks noChangeArrowheads="1"/>
            </p:cNvSpPr>
            <p:nvPr/>
          </p:nvSpPr>
          <p:spPr bwMode="auto">
            <a:xfrm>
              <a:off x="4236" y="1122"/>
              <a:ext cx="996"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8" name="Text Box 12"/>
            <p:cNvSpPr txBox="1">
              <a:spLocks noChangeArrowheads="1"/>
            </p:cNvSpPr>
            <p:nvPr/>
          </p:nvSpPr>
          <p:spPr bwMode="auto">
            <a:xfrm>
              <a:off x="4292" y="1104"/>
              <a:ext cx="988" cy="756"/>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produces some value or set of values, as </a:t>
              </a:r>
              <a:r>
                <a:rPr lang="en-US" b="1" i="1">
                  <a:solidFill>
                    <a:srgbClr val="080808"/>
                  </a:solidFill>
                  <a:effectLst>
                    <a:outerShdw blurRad="38100" dist="38100" dir="2700000" algn="tl">
                      <a:srgbClr val="C0C0C0"/>
                    </a:outerShdw>
                  </a:effectLst>
                  <a:latin typeface="Verdana" pitchFamily="34" charset="0"/>
                </a:rPr>
                <a:t>output</a:t>
              </a:r>
            </a:p>
          </p:txBody>
        </p:sp>
      </p:grpSp>
      <p:grpSp>
        <p:nvGrpSpPr>
          <p:cNvPr id="4" name="Group 19"/>
          <p:cNvGrpSpPr>
            <a:grpSpLocks/>
          </p:cNvGrpSpPr>
          <p:nvPr/>
        </p:nvGrpSpPr>
        <p:grpSpPr bwMode="auto">
          <a:xfrm>
            <a:off x="2946400" y="1022350"/>
            <a:ext cx="6338888" cy="1341438"/>
            <a:chOff x="1392" y="644"/>
            <a:chExt cx="2996" cy="845"/>
          </a:xfrm>
        </p:grpSpPr>
        <p:sp>
          <p:nvSpPr>
            <p:cNvPr id="38924" name="AutoShape 7"/>
            <p:cNvSpPr>
              <a:spLocks noChangeArrowheads="1"/>
            </p:cNvSpPr>
            <p:nvPr/>
          </p:nvSpPr>
          <p:spPr bwMode="auto">
            <a:xfrm>
              <a:off x="1392"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224265" name="Text Box 9"/>
            <p:cNvSpPr txBox="1">
              <a:spLocks noChangeArrowheads="1"/>
            </p:cNvSpPr>
            <p:nvPr/>
          </p:nvSpPr>
          <p:spPr bwMode="auto">
            <a:xfrm>
              <a:off x="2016" y="780"/>
              <a:ext cx="1728" cy="407"/>
            </a:xfrm>
            <a:prstGeom prst="rect">
              <a:avLst/>
            </a:prstGeom>
            <a:solidFill>
              <a:schemeClr val="bg1"/>
            </a:solidFill>
            <a:ln w="9525">
              <a:noFill/>
              <a:miter lim="800000"/>
              <a:headEnd/>
              <a:tailEnd/>
            </a:ln>
            <a:effectLst/>
          </p:spPr>
          <p:txBody>
            <a:bodyPr>
              <a:spAutoFit/>
            </a:bodyPr>
            <a:lstStyle/>
            <a:p>
              <a:pPr eaLnBrk="1" hangingPunct="1">
                <a:defRPr/>
              </a:pPr>
              <a:r>
                <a:rPr lang="en-US" b="1" i="1">
                  <a:solidFill>
                    <a:srgbClr val="080808"/>
                  </a:solidFill>
                  <a:effectLst>
                    <a:outerShdw blurRad="38100" dist="38100" dir="2700000" algn="tl">
                      <a:srgbClr val="C0C0C0"/>
                    </a:outerShdw>
                  </a:effectLst>
                  <a:latin typeface="Verdana" pitchFamily="34" charset="0"/>
                </a:rPr>
                <a:t>Algorithm:</a:t>
              </a:r>
              <a:r>
                <a:rPr lang="en-US">
                  <a:effectLst>
                    <a:outerShdw blurRad="38100" dist="38100" dir="2700000" algn="tl">
                      <a:srgbClr val="C0C0C0"/>
                    </a:outerShdw>
                  </a:effectLst>
                  <a:latin typeface="Verdana" pitchFamily="34" charset="0"/>
                </a:rPr>
                <a:t> any well-defined computational procedure</a:t>
              </a:r>
            </a:p>
          </p:txBody>
        </p:sp>
        <p:sp>
          <p:nvSpPr>
            <p:cNvPr id="38926" name="AutoShape 17"/>
            <p:cNvSpPr>
              <a:spLocks noChangeArrowheads="1"/>
            </p:cNvSpPr>
            <p:nvPr/>
          </p:nvSpPr>
          <p:spPr bwMode="auto">
            <a:xfrm>
              <a:off x="4075"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38927" name="Oval 8"/>
            <p:cNvSpPr>
              <a:spLocks noChangeArrowheads="1"/>
            </p:cNvSpPr>
            <p:nvPr/>
          </p:nvSpPr>
          <p:spPr bwMode="auto">
            <a:xfrm>
              <a:off x="1776" y="644"/>
              <a:ext cx="2195" cy="845"/>
            </a:xfrm>
            <a:prstGeom prst="ellipse">
              <a:avLst/>
            </a:prstGeom>
            <a:noFill/>
            <a:ln w="19050">
              <a:solidFill>
                <a:srgbClr val="080808"/>
              </a:solidFill>
              <a:miter lim="800000"/>
              <a:headEnd/>
              <a:tailEnd/>
            </a:ln>
          </p:spPr>
          <p:txBody>
            <a:bodyPr wrap="none" anchor="ctr"/>
            <a:lstStyle/>
            <a:p>
              <a:pPr eaLnBrk="1" hangingPunct="1"/>
              <a:endParaRPr lang="en-US"/>
            </a:p>
          </p:txBody>
        </p:sp>
      </p:grpSp>
      <p:sp>
        <p:nvSpPr>
          <p:cNvPr id="19" name="Footer Placeholder 6">
            <a:extLst>
              <a:ext uri="{FF2B5EF4-FFF2-40B4-BE49-F238E27FC236}">
                <a16:creationId xmlns:a16="http://schemas.microsoft.com/office/drawing/2014/main" id="{DE93DE75-AE32-4C46-8873-F6BB5F5E4A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24266"/>
                                        </p:tgtEl>
                                        <p:attrNameLst>
                                          <p:attrName>style.visibility</p:attrName>
                                        </p:attrNameLst>
                                      </p:cBhvr>
                                      <p:to>
                                        <p:strVal val="visible"/>
                                      </p:to>
                                    </p:set>
                                    <p:animEffect transition="in" filter="checkerboard(across)">
                                      <p:cBhvr>
                                        <p:cTn id="11" dur="500"/>
                                        <p:tgtEl>
                                          <p:spTgt spid="224266"/>
                                        </p:tgtEl>
                                      </p:cBhvr>
                                    </p:animEffec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4274"/>
                                        </p:tgtEl>
                                        <p:attrNameLst>
                                          <p:attrName>style.visibility</p:attrName>
                                        </p:attrNameLst>
                                      </p:cBhvr>
                                      <p:to>
                                        <p:strVal val="visible"/>
                                      </p:to>
                                    </p:set>
                                  </p:childTnLst>
                                </p:cTn>
                              </p:par>
                              <p:par>
                                <p:cTn id="18" presetID="5"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425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425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425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74" grpId="0" animBg="1"/>
      <p:bldP spid="2242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8D0DB42-B079-423B-8DCC-28B7A751CB47}" type="slidenum">
              <a:rPr lang="en-US" smtClean="0"/>
              <a:pPr/>
              <a:t>14</a:t>
            </a:fld>
            <a:endParaRPr lang="en-US"/>
          </a:p>
        </p:txBody>
      </p:sp>
      <p:sp>
        <p:nvSpPr>
          <p:cNvPr id="49154" name="Rectangle 2"/>
          <p:cNvSpPr>
            <a:spLocks noGrp="1" noChangeArrowheads="1"/>
          </p:cNvSpPr>
          <p:nvPr>
            <p:ph type="title"/>
          </p:nvPr>
        </p:nvSpPr>
        <p:spPr/>
        <p:txBody>
          <a:bodyPr/>
          <a:lstStyle/>
          <a:p>
            <a:pPr eaLnBrk="1" hangingPunct="1">
              <a:defRPr/>
            </a:pPr>
            <a:r>
              <a:rPr lang="en-US"/>
              <a:t>Algorithmic problem</a:t>
            </a:r>
          </a:p>
        </p:txBody>
      </p:sp>
      <p:sp>
        <p:nvSpPr>
          <p:cNvPr id="41991"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grpSp>
        <p:nvGrpSpPr>
          <p:cNvPr id="41992" name="Group 13"/>
          <p:cNvGrpSpPr>
            <a:grpSpLocks/>
          </p:cNvGrpSpPr>
          <p:nvPr/>
        </p:nvGrpSpPr>
        <p:grpSpPr bwMode="auto">
          <a:xfrm>
            <a:off x="1285875" y="1371600"/>
            <a:ext cx="9886950" cy="1865313"/>
            <a:chOff x="608" y="864"/>
            <a:chExt cx="4672" cy="1175"/>
          </a:xfrm>
        </p:grpSpPr>
        <p:sp>
          <p:nvSpPr>
            <p:cNvPr id="41993" name="Rectangle 4"/>
            <p:cNvSpPr>
              <a:spLocks noChangeArrowheads="1"/>
            </p:cNvSpPr>
            <p:nvPr/>
          </p:nvSpPr>
          <p:spPr bwMode="auto">
            <a:xfrm>
              <a:off x="608" y="864"/>
              <a:ext cx="1276" cy="115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4" name="Text Box 5"/>
            <p:cNvSpPr txBox="1">
              <a:spLocks noChangeArrowheads="1"/>
            </p:cNvSpPr>
            <p:nvPr/>
          </p:nvSpPr>
          <p:spPr bwMode="auto">
            <a:xfrm>
              <a:off x="668" y="1239"/>
              <a:ext cx="1224" cy="523"/>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input</a:t>
              </a:r>
            </a:p>
          </p:txBody>
        </p:sp>
        <p:sp>
          <p:nvSpPr>
            <p:cNvPr id="41995" name="AutoShape 6"/>
            <p:cNvSpPr>
              <a:spLocks noChangeArrowheads="1"/>
            </p:cNvSpPr>
            <p:nvPr/>
          </p:nvSpPr>
          <p:spPr bwMode="auto">
            <a:xfrm>
              <a:off x="1962" y="1238"/>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6" name="Oval 7"/>
            <p:cNvSpPr>
              <a:spLocks noChangeArrowheads="1"/>
            </p:cNvSpPr>
            <p:nvPr/>
          </p:nvSpPr>
          <p:spPr bwMode="auto">
            <a:xfrm>
              <a:off x="2406" y="1076"/>
              <a:ext cx="1001" cy="644"/>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1997" name="AutoShape 9"/>
            <p:cNvSpPr>
              <a:spLocks noChangeArrowheads="1"/>
            </p:cNvSpPr>
            <p:nvPr/>
          </p:nvSpPr>
          <p:spPr bwMode="auto">
            <a:xfrm>
              <a:off x="3529" y="1217"/>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8" name="Rectangle 10"/>
            <p:cNvSpPr>
              <a:spLocks noChangeArrowheads="1"/>
            </p:cNvSpPr>
            <p:nvPr/>
          </p:nvSpPr>
          <p:spPr bwMode="auto">
            <a:xfrm>
              <a:off x="3996" y="864"/>
              <a:ext cx="1276" cy="1175"/>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9" name="Text Box 11"/>
            <p:cNvSpPr txBox="1">
              <a:spLocks noChangeArrowheads="1"/>
            </p:cNvSpPr>
            <p:nvPr/>
          </p:nvSpPr>
          <p:spPr bwMode="auto">
            <a:xfrm>
              <a:off x="4056" y="931"/>
              <a:ext cx="1224" cy="756"/>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output as a function of input</a:t>
              </a:r>
            </a:p>
          </p:txBody>
        </p:sp>
      </p:grpSp>
      <p:sp>
        <p:nvSpPr>
          <p:cNvPr id="15" name="Footer Placeholder 6">
            <a:extLst>
              <a:ext uri="{FF2B5EF4-FFF2-40B4-BE49-F238E27FC236}">
                <a16:creationId xmlns:a16="http://schemas.microsoft.com/office/drawing/2014/main" id="{5319282D-54A8-48E3-BD77-5B8369A35EE6}"/>
              </a:ext>
            </a:extLst>
          </p:cNvPr>
          <p:cNvSpPr>
            <a:spLocks noGrp="1"/>
          </p:cNvSpPr>
          <p:nvPr>
            <p:ph type="ftr" sz="quarter" idx="11"/>
          </p:nvPr>
        </p:nvSpPr>
        <p:spPr>
          <a:xfrm>
            <a:off x="4164013" y="6610350"/>
            <a:ext cx="3860800" cy="476250"/>
          </a:xfrm>
          <a:noFill/>
        </p:spPr>
        <p:txBody>
          <a:bodyPr/>
          <a:lstStyle/>
          <a:p>
            <a:r>
              <a:rPr lang="en-US" dirty="0"/>
              <a:t>AIUB::CSC2211::</a:t>
            </a:r>
            <a:r>
              <a:rPr lang="en-US" dirty="0" err="1"/>
              <a:t>Algorithmc</a:t>
            </a:r>
            <a:endParaRPr lang="en-US" dirty="0"/>
          </a:p>
        </p:txBody>
      </p:sp>
      <p:sp>
        <p:nvSpPr>
          <p:cNvPr id="23" name="Rectangle 2">
            <a:extLst>
              <a:ext uri="{FF2B5EF4-FFF2-40B4-BE49-F238E27FC236}">
                <a16:creationId xmlns:a16="http://schemas.microsoft.com/office/drawing/2014/main" id="{8D1667F6-A533-49D1-AFB2-3ABD7CDABD89}"/>
              </a:ext>
            </a:extLst>
          </p:cNvPr>
          <p:cNvSpPr txBox="1">
            <a:spLocks noChangeArrowheads="1"/>
          </p:cNvSpPr>
          <p:nvPr/>
        </p:nvSpPr>
        <p:spPr bwMode="auto">
          <a:xfrm>
            <a:off x="1447800" y="304800"/>
            <a:ext cx="7543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9pPr>
          </a:lstStyle>
          <a:p>
            <a:endParaRPr lang="en-US" altLang="en-US" kern="0" dirty="0"/>
          </a:p>
        </p:txBody>
      </p:sp>
      <p:sp>
        <p:nvSpPr>
          <p:cNvPr id="24" name="Text Box 11">
            <a:extLst>
              <a:ext uri="{FF2B5EF4-FFF2-40B4-BE49-F238E27FC236}">
                <a16:creationId xmlns:a16="http://schemas.microsoft.com/office/drawing/2014/main" id="{327232FD-9754-4CD3-971D-83CB03FE8B6E}"/>
              </a:ext>
            </a:extLst>
          </p:cNvPr>
          <p:cNvSpPr txBox="1">
            <a:spLocks noChangeArrowheads="1"/>
          </p:cNvSpPr>
          <p:nvPr/>
        </p:nvSpPr>
        <p:spPr bwMode="auto">
          <a:xfrm>
            <a:off x="534227" y="3719513"/>
            <a:ext cx="79980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1" dirty="0">
                <a:solidFill>
                  <a:schemeClr val="accent2"/>
                </a:solidFill>
              </a:rPr>
              <a:t>Input:</a:t>
            </a:r>
            <a:r>
              <a:rPr lang="en-US" altLang="en-US" dirty="0"/>
              <a:t> sequence  </a:t>
            </a:r>
            <a:r>
              <a:rPr lang="en-US" altLang="en-US" dirty="0">
                <a:solidFill>
                  <a:srgbClr val="009999"/>
                </a:solidFill>
                <a:latin typeface="Symbol" panose="05050102010706020507" pitchFamily="18" charset="2"/>
              </a:rPr>
              <a:t>á</a:t>
            </a:r>
            <a:r>
              <a:rPr lang="en-US" altLang="en-US" i="1" dirty="0">
                <a:solidFill>
                  <a:srgbClr val="009999"/>
                </a:solidFill>
              </a:rPr>
              <a:t>a</a:t>
            </a:r>
            <a:r>
              <a:rPr lang="en-US" altLang="en-US" baseline="-25000" dirty="0">
                <a:solidFill>
                  <a:srgbClr val="009999"/>
                </a:solidFill>
              </a:rPr>
              <a:t>1</a:t>
            </a:r>
            <a:r>
              <a:rPr lang="en-US" altLang="en-US" dirty="0">
                <a:solidFill>
                  <a:srgbClr val="009999"/>
                </a:solidFill>
              </a:rPr>
              <a:t>, </a:t>
            </a:r>
            <a:r>
              <a:rPr lang="en-US" altLang="en-US" i="1" dirty="0">
                <a:solidFill>
                  <a:srgbClr val="009999"/>
                </a:solidFill>
              </a:rPr>
              <a:t>a</a:t>
            </a:r>
            <a:r>
              <a:rPr lang="en-US" altLang="en-US" baseline="-25000" dirty="0">
                <a:solidFill>
                  <a:srgbClr val="009999"/>
                </a:solidFill>
              </a:rPr>
              <a:t>2</a:t>
            </a:r>
            <a:r>
              <a:rPr lang="en-US" altLang="en-US" dirty="0">
                <a:solidFill>
                  <a:srgbClr val="009999"/>
                </a:solidFill>
              </a:rPr>
              <a:t>, …, </a:t>
            </a:r>
            <a:r>
              <a:rPr lang="en-US" altLang="en-US" i="1" dirty="0" err="1">
                <a:solidFill>
                  <a:srgbClr val="009999"/>
                </a:solidFill>
              </a:rPr>
              <a:t>a</a:t>
            </a:r>
            <a:r>
              <a:rPr lang="en-US" altLang="en-US" i="1" baseline="-25000" dirty="0" err="1">
                <a:solidFill>
                  <a:srgbClr val="009999"/>
                </a:solidFill>
              </a:rPr>
              <a:t>n</a:t>
            </a:r>
            <a:r>
              <a:rPr lang="en-US" altLang="en-US" dirty="0" err="1">
                <a:solidFill>
                  <a:srgbClr val="009999"/>
                </a:solidFill>
                <a:latin typeface="Symbol" panose="05050102010706020507" pitchFamily="18" charset="2"/>
              </a:rPr>
              <a:t>ñ</a:t>
            </a:r>
            <a:r>
              <a:rPr lang="en-US" altLang="en-US" dirty="0"/>
              <a:t>  of numbers.</a:t>
            </a:r>
          </a:p>
        </p:txBody>
      </p:sp>
      <p:sp>
        <p:nvSpPr>
          <p:cNvPr id="25" name="Text Box 29">
            <a:extLst>
              <a:ext uri="{FF2B5EF4-FFF2-40B4-BE49-F238E27FC236}">
                <a16:creationId xmlns:a16="http://schemas.microsoft.com/office/drawing/2014/main" id="{EB659F86-CF47-4CF8-B2EB-BC329F1AEEE9}"/>
              </a:ext>
            </a:extLst>
          </p:cNvPr>
          <p:cNvSpPr txBox="1">
            <a:spLocks noChangeArrowheads="1"/>
          </p:cNvSpPr>
          <p:nvPr/>
        </p:nvSpPr>
        <p:spPr bwMode="auto">
          <a:xfrm>
            <a:off x="520097" y="4420591"/>
            <a:ext cx="1982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dirty="0"/>
              <a:t>Example:</a:t>
            </a:r>
          </a:p>
        </p:txBody>
      </p:sp>
      <p:sp>
        <p:nvSpPr>
          <p:cNvPr id="26" name="Rectangle 30">
            <a:extLst>
              <a:ext uri="{FF2B5EF4-FFF2-40B4-BE49-F238E27FC236}">
                <a16:creationId xmlns:a16="http://schemas.microsoft.com/office/drawing/2014/main" id="{B520EECD-ADBB-4E76-9FF0-97204C41B407}"/>
              </a:ext>
            </a:extLst>
          </p:cNvPr>
          <p:cNvSpPr>
            <a:spLocks noChangeArrowheads="1"/>
          </p:cNvSpPr>
          <p:nvPr/>
        </p:nvSpPr>
        <p:spPr bwMode="auto">
          <a:xfrm>
            <a:off x="534227" y="4809612"/>
            <a:ext cx="39376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1" dirty="0">
                <a:solidFill>
                  <a:schemeClr val="accent2"/>
                </a:solidFill>
              </a:rPr>
              <a:t>Input:</a:t>
            </a:r>
            <a:r>
              <a:rPr lang="en-US" altLang="en-US" dirty="0"/>
              <a:t>  </a:t>
            </a:r>
            <a:r>
              <a:rPr lang="en-US" altLang="en-US" dirty="0">
                <a:solidFill>
                  <a:srgbClr val="009999"/>
                </a:solidFill>
              </a:rPr>
              <a:t>8  2  4  9  3  6</a:t>
            </a:r>
            <a:endParaRPr lang="en-US" altLang="en-US" b="1" i="1" dirty="0">
              <a:solidFill>
                <a:srgbClr val="009999"/>
              </a:solidFill>
            </a:endParaRPr>
          </a:p>
        </p:txBody>
      </p:sp>
      <p:sp>
        <p:nvSpPr>
          <p:cNvPr id="27" name="Rectangle 31">
            <a:extLst>
              <a:ext uri="{FF2B5EF4-FFF2-40B4-BE49-F238E27FC236}">
                <a16:creationId xmlns:a16="http://schemas.microsoft.com/office/drawing/2014/main" id="{FE01B1CB-3B03-4BC5-A26F-0681DFF70901}"/>
              </a:ext>
            </a:extLst>
          </p:cNvPr>
          <p:cNvSpPr>
            <a:spLocks noChangeArrowheads="1"/>
          </p:cNvSpPr>
          <p:nvPr/>
        </p:nvSpPr>
        <p:spPr bwMode="auto">
          <a:xfrm>
            <a:off x="534227" y="5169804"/>
            <a:ext cx="42035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1" dirty="0">
                <a:solidFill>
                  <a:schemeClr val="accent2"/>
                </a:solidFill>
              </a:rPr>
              <a:t>Output:</a:t>
            </a:r>
            <a:r>
              <a:rPr lang="en-US" altLang="en-US" dirty="0"/>
              <a:t>  </a:t>
            </a:r>
            <a:r>
              <a:rPr lang="en-US" altLang="en-US" dirty="0">
                <a:solidFill>
                  <a:srgbClr val="009999"/>
                </a:solidFill>
              </a:rPr>
              <a:t>2  3  4  6  8  9</a:t>
            </a:r>
            <a:endParaRPr lang="en-US" altLang="en-US" b="1" i="1" dirty="0">
              <a:solidFill>
                <a:srgbClr val="009999"/>
              </a:solidFill>
            </a:endParaRPr>
          </a:p>
        </p:txBody>
      </p:sp>
      <p:sp>
        <p:nvSpPr>
          <p:cNvPr id="28" name="Text Box 36">
            <a:extLst>
              <a:ext uri="{FF2B5EF4-FFF2-40B4-BE49-F238E27FC236}">
                <a16:creationId xmlns:a16="http://schemas.microsoft.com/office/drawing/2014/main" id="{60A3839B-2D99-4901-A300-A69565DD07E0}"/>
              </a:ext>
            </a:extLst>
          </p:cNvPr>
          <p:cNvSpPr txBox="1">
            <a:spLocks noChangeArrowheads="1"/>
          </p:cNvSpPr>
          <p:nvPr/>
        </p:nvSpPr>
        <p:spPr bwMode="auto">
          <a:xfrm>
            <a:off x="534227" y="3931207"/>
            <a:ext cx="7694120" cy="54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1" dirty="0">
                <a:solidFill>
                  <a:schemeClr val="accent2"/>
                </a:solidFill>
              </a:rPr>
              <a:t>Output:</a:t>
            </a:r>
            <a:r>
              <a:rPr lang="en-US" altLang="en-US" dirty="0"/>
              <a:t> permutation  </a:t>
            </a:r>
            <a:r>
              <a:rPr lang="en-US" altLang="en-US" dirty="0">
                <a:solidFill>
                  <a:srgbClr val="009999"/>
                </a:solidFill>
                <a:latin typeface="Symbol" panose="05050102010706020507" pitchFamily="18" charset="2"/>
              </a:rPr>
              <a:t>á</a:t>
            </a:r>
            <a:r>
              <a:rPr lang="en-US" altLang="en-US" i="1" dirty="0">
                <a:solidFill>
                  <a:srgbClr val="009999"/>
                </a:solidFill>
              </a:rPr>
              <a:t>a</a:t>
            </a:r>
            <a:r>
              <a:rPr lang="en-US" altLang="en-US" i="1" dirty="0">
                <a:solidFill>
                  <a:srgbClr val="009999"/>
                </a:solidFill>
                <a:cs typeface="Times New Roman" panose="02020603050405020304" pitchFamily="18" charset="0"/>
              </a:rPr>
              <a:t>'</a:t>
            </a:r>
            <a:r>
              <a:rPr lang="en-US" altLang="en-US" baseline="-25000" dirty="0">
                <a:solidFill>
                  <a:srgbClr val="009999"/>
                </a:solidFill>
              </a:rPr>
              <a:t>1</a:t>
            </a:r>
            <a:r>
              <a:rPr lang="en-US" altLang="en-US" i="1" dirty="0">
                <a:solidFill>
                  <a:srgbClr val="009999"/>
                </a:solidFill>
              </a:rPr>
              <a:t>, a</a:t>
            </a:r>
            <a:r>
              <a:rPr lang="en-US" altLang="en-US" i="1" dirty="0">
                <a:solidFill>
                  <a:srgbClr val="009999"/>
                </a:solidFill>
                <a:cs typeface="Times New Roman" panose="02020603050405020304" pitchFamily="18" charset="0"/>
              </a:rPr>
              <a:t>'</a:t>
            </a:r>
            <a:r>
              <a:rPr lang="en-US" altLang="en-US" baseline="-25000" dirty="0">
                <a:solidFill>
                  <a:srgbClr val="009999"/>
                </a:solidFill>
              </a:rPr>
              <a:t>2</a:t>
            </a:r>
            <a:r>
              <a:rPr lang="en-US" altLang="en-US" i="1" dirty="0">
                <a:solidFill>
                  <a:srgbClr val="009999"/>
                </a:solidFill>
              </a:rPr>
              <a:t>, </a:t>
            </a:r>
            <a:r>
              <a:rPr lang="en-US" altLang="en-US" dirty="0">
                <a:solidFill>
                  <a:srgbClr val="009999"/>
                </a:solidFill>
              </a:rPr>
              <a:t>…</a:t>
            </a:r>
            <a:r>
              <a:rPr lang="en-US" altLang="en-US" i="1" dirty="0">
                <a:solidFill>
                  <a:srgbClr val="009999"/>
                </a:solidFill>
              </a:rPr>
              <a:t>, </a:t>
            </a:r>
            <a:r>
              <a:rPr lang="en-US" altLang="en-US" i="1" dirty="0" err="1">
                <a:solidFill>
                  <a:srgbClr val="009999"/>
                </a:solidFill>
              </a:rPr>
              <a:t>a</a:t>
            </a:r>
            <a:r>
              <a:rPr lang="en-US" altLang="en-US" i="1" dirty="0" err="1">
                <a:solidFill>
                  <a:srgbClr val="009999"/>
                </a:solidFill>
                <a:cs typeface="Times New Roman" panose="02020603050405020304" pitchFamily="18" charset="0"/>
              </a:rPr>
              <a:t>'</a:t>
            </a:r>
            <a:r>
              <a:rPr lang="en-US" altLang="en-US" i="1" baseline="-25000" dirty="0" err="1">
                <a:solidFill>
                  <a:srgbClr val="009999"/>
                </a:solidFill>
              </a:rPr>
              <a:t>n</a:t>
            </a:r>
            <a:r>
              <a:rPr lang="en-US" altLang="en-US" dirty="0" err="1">
                <a:solidFill>
                  <a:srgbClr val="009999"/>
                </a:solidFill>
                <a:latin typeface="Symbol" panose="05050102010706020507" pitchFamily="18" charset="2"/>
              </a:rPr>
              <a:t>ñ</a:t>
            </a:r>
            <a:r>
              <a:rPr lang="en-US" altLang="en-US" baseline="-25000" dirty="0"/>
              <a:t>  </a:t>
            </a:r>
            <a:r>
              <a:rPr lang="en-US" altLang="en-US" dirty="0"/>
              <a:t>such that  </a:t>
            </a:r>
            <a:r>
              <a:rPr lang="en-US" altLang="en-US" i="1" dirty="0">
                <a:solidFill>
                  <a:srgbClr val="009999"/>
                </a:solidFill>
              </a:rPr>
              <a:t>a</a:t>
            </a:r>
            <a:r>
              <a:rPr lang="en-US" altLang="en-US" i="1" dirty="0">
                <a:solidFill>
                  <a:srgbClr val="009999"/>
                </a:solidFill>
                <a:cs typeface="Times New Roman" panose="02020603050405020304" pitchFamily="18" charset="0"/>
              </a:rPr>
              <a:t>'</a:t>
            </a:r>
            <a:r>
              <a:rPr lang="en-US" altLang="en-US" baseline="-25000" dirty="0">
                <a:solidFill>
                  <a:srgbClr val="009999"/>
                </a:solidFill>
              </a:rPr>
              <a:t>1</a:t>
            </a:r>
            <a:r>
              <a:rPr lang="en-US" altLang="en-US" i="1" dirty="0">
                <a:solidFill>
                  <a:srgbClr val="009999"/>
                </a:solidFill>
              </a:rPr>
              <a:t> </a:t>
            </a:r>
            <a:r>
              <a:rPr lang="en-US" altLang="en-US" dirty="0">
                <a:solidFill>
                  <a:srgbClr val="009999"/>
                </a:solidFill>
                <a:latin typeface="Symbol" panose="05050102010706020507" pitchFamily="18" charset="2"/>
              </a:rPr>
              <a:t>£</a:t>
            </a:r>
            <a:r>
              <a:rPr lang="en-US" altLang="en-US" i="1" dirty="0">
                <a:solidFill>
                  <a:srgbClr val="009999"/>
                </a:solidFill>
              </a:rPr>
              <a:t> a</a:t>
            </a:r>
            <a:r>
              <a:rPr lang="en-US" altLang="en-US" i="1" dirty="0">
                <a:solidFill>
                  <a:srgbClr val="009999"/>
                </a:solidFill>
                <a:cs typeface="Times New Roman" panose="02020603050405020304" pitchFamily="18" charset="0"/>
              </a:rPr>
              <a:t>'</a:t>
            </a:r>
            <a:r>
              <a:rPr lang="en-US" altLang="en-US" baseline="-25000" dirty="0">
                <a:solidFill>
                  <a:srgbClr val="009999"/>
                </a:solidFill>
              </a:rPr>
              <a:t>2</a:t>
            </a:r>
            <a:r>
              <a:rPr lang="en-US" altLang="en-US" i="1" dirty="0">
                <a:solidFill>
                  <a:srgbClr val="009999"/>
                </a:solidFill>
              </a:rPr>
              <a:t> </a:t>
            </a:r>
            <a:r>
              <a:rPr lang="en-US" altLang="en-US" dirty="0">
                <a:solidFill>
                  <a:srgbClr val="009999"/>
                </a:solidFill>
                <a:latin typeface="Symbol" panose="05050102010706020507" pitchFamily="18" charset="2"/>
              </a:rPr>
              <a:t>£ </a:t>
            </a:r>
            <a:r>
              <a:rPr lang="en-US" altLang="en-US" sz="4400" baseline="20000" dirty="0">
                <a:solidFill>
                  <a:srgbClr val="009999"/>
                </a:solidFill>
              </a:rPr>
              <a:t>…</a:t>
            </a:r>
            <a:r>
              <a:rPr lang="en-US" altLang="en-US" dirty="0">
                <a:solidFill>
                  <a:srgbClr val="009999"/>
                </a:solidFill>
              </a:rPr>
              <a:t> </a:t>
            </a:r>
            <a:r>
              <a:rPr lang="en-US" altLang="en-US" dirty="0">
                <a:solidFill>
                  <a:srgbClr val="009999"/>
                </a:solidFill>
                <a:latin typeface="Symbol" panose="05050102010706020507" pitchFamily="18" charset="2"/>
              </a:rPr>
              <a:t>£</a:t>
            </a:r>
            <a:r>
              <a:rPr lang="en-US" altLang="en-US" i="1" dirty="0">
                <a:solidFill>
                  <a:srgbClr val="009999"/>
                </a:solidFill>
              </a:rPr>
              <a:t> </a:t>
            </a:r>
            <a:r>
              <a:rPr lang="en-US" altLang="en-US" i="1" dirty="0" err="1">
                <a:solidFill>
                  <a:srgbClr val="009999"/>
                </a:solidFill>
              </a:rPr>
              <a:t>a</a:t>
            </a:r>
            <a:r>
              <a:rPr lang="en-US" altLang="en-US" i="1" dirty="0" err="1">
                <a:solidFill>
                  <a:srgbClr val="009999"/>
                </a:solidFill>
                <a:cs typeface="Times New Roman" panose="02020603050405020304" pitchFamily="18" charset="0"/>
              </a:rPr>
              <a:t>'</a:t>
            </a:r>
            <a:r>
              <a:rPr lang="en-US" altLang="en-US" i="1" baseline="-25000" dirty="0" err="1">
                <a:solidFill>
                  <a:srgbClr val="009999"/>
                </a:solidFill>
              </a:rPr>
              <a:t>n</a:t>
            </a:r>
            <a:r>
              <a:rPr lang="en-US" altLang="en-US" i="1" baseline="-25000" dirty="0"/>
              <a:t> </a:t>
            </a:r>
            <a:r>
              <a:rPr lang="en-US" altLang="en-US" dirty="0"/>
              <a:t>.</a:t>
            </a:r>
          </a:p>
        </p:txBody>
      </p:sp>
      <p:sp>
        <p:nvSpPr>
          <p:cNvPr id="32" name="TextBox 31">
            <a:extLst>
              <a:ext uri="{FF2B5EF4-FFF2-40B4-BE49-F238E27FC236}">
                <a16:creationId xmlns:a16="http://schemas.microsoft.com/office/drawing/2014/main" id="{57254D56-F37E-4AE4-BE30-FDACB5698F9D}"/>
              </a:ext>
            </a:extLst>
          </p:cNvPr>
          <p:cNvSpPr txBox="1"/>
          <p:nvPr/>
        </p:nvSpPr>
        <p:spPr>
          <a:xfrm>
            <a:off x="7785187" y="4135765"/>
            <a:ext cx="6116320" cy="523220"/>
          </a:xfrm>
          <a:prstGeom prst="rect">
            <a:avLst/>
          </a:prstGeom>
          <a:noFill/>
        </p:spPr>
        <p:txBody>
          <a:bodyPr wrap="square">
            <a:spAutoFit/>
          </a:bodyPr>
          <a:lstStyle/>
          <a:p>
            <a:r>
              <a:rPr lang="en-US" altLang="en-US" sz="2800" b="1" kern="0" dirty="0"/>
              <a:t>The problem of sorting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t>Algorithmic Solution</a:t>
            </a:r>
          </a:p>
        </p:txBody>
      </p:sp>
      <p:sp>
        <p:nvSpPr>
          <p:cNvPr id="43013" name="Slide Number Placeholder 5"/>
          <p:cNvSpPr txBox="1">
            <a:spLocks noGrp="1"/>
          </p:cNvSpPr>
          <p:nvPr/>
        </p:nvSpPr>
        <p:spPr bwMode="auto">
          <a:xfrm>
            <a:off x="9344025" y="6567488"/>
            <a:ext cx="2844800" cy="476250"/>
          </a:xfrm>
          <a:prstGeom prst="rect">
            <a:avLst/>
          </a:prstGeom>
          <a:noFill/>
          <a:ln w="9525">
            <a:noFill/>
            <a:miter lim="800000"/>
            <a:headEnd/>
            <a:tailEnd/>
          </a:ln>
        </p:spPr>
        <p:txBody>
          <a:bodyPr/>
          <a:lstStyle/>
          <a:p>
            <a:pPr algn="r" eaLnBrk="1" hangingPunct="1"/>
            <a:r>
              <a:rPr lang="en-US" sz="1400">
                <a:latin typeface="Courier New" pitchFamily="49" charset="0"/>
                <a:cs typeface="Courier New" pitchFamily="49" charset="0"/>
              </a:rPr>
              <a:t>Introduction</a:t>
            </a:r>
            <a:r>
              <a:rPr lang="en-US" sz="1400">
                <a:latin typeface="Courier New" pitchFamily="49" charset="0"/>
                <a:cs typeface="Courier New" pitchFamily="49" charset="0"/>
                <a:sym typeface="Wingdings" pitchFamily="2" charset="2"/>
              </a:rPr>
              <a:t></a:t>
            </a:r>
            <a:fld id="{3D1C0870-613F-4E3E-B1C5-937D8A73D572}" type="slidenum">
              <a:rPr lang="en-US" sz="1400">
                <a:latin typeface="Courier New" pitchFamily="49" charset="0"/>
                <a:cs typeface="Courier New" pitchFamily="49" charset="0"/>
              </a:rPr>
              <a:pPr algn="r" eaLnBrk="1" hangingPunct="1"/>
              <a:t>15</a:t>
            </a:fld>
            <a:endParaRPr lang="en-US" sz="1400">
              <a:latin typeface="Courier New" pitchFamily="49" charset="0"/>
              <a:cs typeface="Courier New" pitchFamily="49" charset="0"/>
            </a:endParaRPr>
          </a:p>
        </p:txBody>
      </p:sp>
      <p:sp>
        <p:nvSpPr>
          <p:cNvPr id="49155" name="Rectangle 3"/>
          <p:cNvSpPr>
            <a:spLocks noChangeArrowheads="1"/>
          </p:cNvSpPr>
          <p:nvPr/>
        </p:nvSpPr>
        <p:spPr bwMode="auto">
          <a:xfrm>
            <a:off x="0" y="3422650"/>
            <a:ext cx="11974513" cy="2916238"/>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endParaRPr lang="en-US" sz="2800">
              <a:effectLst>
                <a:outerShdw blurRad="38100" dist="38100" dir="2700000" algn="tl">
                  <a:srgbClr val="C0C0C0"/>
                </a:outerShdw>
              </a:effectLst>
            </a:endParaRPr>
          </a:p>
        </p:txBody>
      </p:sp>
      <p:sp>
        <p:nvSpPr>
          <p:cNvPr id="43015"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sp>
        <p:nvSpPr>
          <p:cNvPr id="43016" name="Rectangle 4"/>
          <p:cNvSpPr>
            <a:spLocks noChangeArrowheads="1"/>
          </p:cNvSpPr>
          <p:nvPr/>
        </p:nvSpPr>
        <p:spPr bwMode="auto">
          <a:xfrm>
            <a:off x="1285875" y="1371600"/>
            <a:ext cx="2700338" cy="183038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3" name="Text Box 5"/>
          <p:cNvSpPr txBox="1">
            <a:spLocks noChangeArrowheads="1"/>
          </p:cNvSpPr>
          <p:nvPr/>
        </p:nvSpPr>
        <p:spPr bwMode="auto">
          <a:xfrm>
            <a:off x="1412875" y="1371600"/>
            <a:ext cx="2590800" cy="1570038"/>
          </a:xfrm>
          <a:prstGeom prst="rect">
            <a:avLst/>
          </a:prstGeom>
          <a:noFill/>
          <a:ln w="9525">
            <a:noFill/>
            <a:miter lim="800000"/>
            <a:headEnd/>
            <a:tailEnd/>
          </a:ln>
        </p:spPr>
        <p:txBody>
          <a:bodyPr>
            <a:spAutoFit/>
          </a:bodyPr>
          <a:lstStyle/>
          <a:p>
            <a:pPr eaLnBrk="1" hangingPunct="1"/>
            <a:r>
              <a:rPr lang="en-US" sz="2400"/>
              <a:t>Input instance, adhering to the specification</a:t>
            </a:r>
          </a:p>
          <a:p>
            <a:pPr eaLnBrk="1" hangingPunct="1"/>
            <a:endParaRPr lang="en-US" sz="2400">
              <a:latin typeface="Tahoma" pitchFamily="34" charset="0"/>
            </a:endParaRPr>
          </a:p>
        </p:txBody>
      </p:sp>
      <p:sp>
        <p:nvSpPr>
          <p:cNvPr id="43018" name="AutoShape 6"/>
          <p:cNvSpPr>
            <a:spLocks noChangeArrowheads="1"/>
          </p:cNvSpPr>
          <p:nvPr/>
        </p:nvSpPr>
        <p:spPr bwMode="auto">
          <a:xfrm>
            <a:off x="4151313" y="1965325"/>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43019" name="Oval 7"/>
          <p:cNvSpPr>
            <a:spLocks noChangeArrowheads="1"/>
          </p:cNvSpPr>
          <p:nvPr/>
        </p:nvSpPr>
        <p:spPr bwMode="auto">
          <a:xfrm>
            <a:off x="5091113" y="17081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3020" name="AutoShape 9"/>
          <p:cNvSpPr>
            <a:spLocks noChangeArrowheads="1"/>
          </p:cNvSpPr>
          <p:nvPr/>
        </p:nvSpPr>
        <p:spPr bwMode="auto">
          <a:xfrm>
            <a:off x="7467600" y="1931988"/>
            <a:ext cx="661988" cy="461962"/>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43021" name="Rectangle 10"/>
          <p:cNvSpPr>
            <a:spLocks noChangeArrowheads="1"/>
          </p:cNvSpPr>
          <p:nvPr/>
        </p:nvSpPr>
        <p:spPr bwMode="auto">
          <a:xfrm>
            <a:off x="8456613" y="1371600"/>
            <a:ext cx="2700337" cy="186531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8" name="Text Box 11"/>
          <p:cNvSpPr txBox="1">
            <a:spLocks noChangeArrowheads="1"/>
          </p:cNvSpPr>
          <p:nvPr/>
        </p:nvSpPr>
        <p:spPr bwMode="auto">
          <a:xfrm>
            <a:off x="8583613" y="1477963"/>
            <a:ext cx="2589212" cy="1200150"/>
          </a:xfrm>
          <a:prstGeom prst="rect">
            <a:avLst/>
          </a:prstGeom>
          <a:noFill/>
          <a:ln w="9525">
            <a:noFill/>
            <a:miter lim="800000"/>
            <a:headEnd/>
            <a:tailEnd/>
          </a:ln>
        </p:spPr>
        <p:txBody>
          <a:bodyPr>
            <a:spAutoFit/>
          </a:bodyPr>
          <a:lstStyle/>
          <a:p>
            <a:pPr eaLnBrk="1" hangingPunct="1"/>
            <a:r>
              <a:rPr lang="en-US" sz="2400"/>
              <a:t>Output related to the input as required</a:t>
            </a:r>
          </a:p>
        </p:txBody>
      </p:sp>
      <p:sp>
        <p:nvSpPr>
          <p:cNvPr id="2" name="Rectangle 3"/>
          <p:cNvSpPr>
            <a:spLocks noChangeArrowheads="1"/>
          </p:cNvSpPr>
          <p:nvPr/>
        </p:nvSpPr>
        <p:spPr bwMode="auto">
          <a:xfrm>
            <a:off x="203200" y="3575050"/>
            <a:ext cx="11974513" cy="2916238"/>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a:effectLst>
                  <a:outerShdw blurRad="38100" dist="38100" dir="2700000" algn="tl">
                    <a:srgbClr val="C0C0C0"/>
                  </a:outerShdw>
                </a:effectLst>
              </a:rPr>
              <a:t>Algorithm describes actions on the input instance</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a:p>
            <a:pPr marL="342900" indent="-342900" eaLnBrk="1" hangingPunct="1">
              <a:spcBef>
                <a:spcPct val="20000"/>
              </a:spcBef>
              <a:buFontTx/>
              <a:buChar char="•"/>
              <a:defRPr/>
            </a:pPr>
            <a:r>
              <a:rPr lang="en-US" sz="3200">
                <a:effectLst>
                  <a:outerShdw blurRad="38100" dist="38100" dir="2700000" algn="tl">
                    <a:srgbClr val="C0C0C0"/>
                  </a:outerShdw>
                </a:effectLst>
              </a:rPr>
              <a:t>There may be many correct algorithms for the same algorithmic problem</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p:txBody>
      </p:sp>
      <p:sp>
        <p:nvSpPr>
          <p:cNvPr id="43025" name="Slide Number Placeholder 16"/>
          <p:cNvSpPr>
            <a:spLocks noGrp="1"/>
          </p:cNvSpPr>
          <p:nvPr>
            <p:ph type="sldNum" sz="quarter" idx="12"/>
          </p:nvPr>
        </p:nvSpPr>
        <p:spPr>
          <a:noFill/>
        </p:spPr>
        <p:txBody>
          <a:bodyPr/>
          <a:lstStyle/>
          <a:p>
            <a:r>
              <a:rPr lang="en-US"/>
              <a:t>Introduction</a:t>
            </a:r>
            <a:r>
              <a:rPr lang="en-US">
                <a:sym typeface="Wingdings" pitchFamily="2" charset="2"/>
              </a:rPr>
              <a:t></a:t>
            </a:r>
            <a:fld id="{FC8E4DEF-BD5C-4189-AC4F-9EBF24F0514B}" type="slidenum">
              <a:rPr lang="en-US" smtClean="0"/>
              <a:pPr/>
              <a:t>15</a:t>
            </a:fld>
            <a:endParaRPr lang="en-US"/>
          </a:p>
        </p:txBody>
      </p:sp>
      <p:sp>
        <p:nvSpPr>
          <p:cNvPr id="17" name="Footer Placeholder 6">
            <a:extLst>
              <a:ext uri="{FF2B5EF4-FFF2-40B4-BE49-F238E27FC236}">
                <a16:creationId xmlns:a16="http://schemas.microsoft.com/office/drawing/2014/main" id="{4E1FF124-A828-4617-AC3D-79DE35CB814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par>
                                <p:cTn id="8" presetID="3" presetClass="entr" presetSubtype="10" fill="hold" nodeType="withEffect">
                                  <p:stCondLst>
                                    <p:cond delay="0"/>
                                  </p:stCondLst>
                                  <p:childTnLst>
                                    <p:set>
                                      <p:cBhvr>
                                        <p:cTn id="9" dur="1" fill="hold">
                                          <p:stCondLst>
                                            <p:cond delay="0"/>
                                          </p:stCondLst>
                                        </p:cTn>
                                        <p:tgtEl>
                                          <p:spTgt spid="74763">
                                            <p:txEl>
                                              <p:pRg st="0" end="0"/>
                                            </p:txEl>
                                          </p:spTgt>
                                        </p:tgtEl>
                                        <p:attrNameLst>
                                          <p:attrName>style.visibility</p:attrName>
                                        </p:attrNameLst>
                                      </p:cBhvr>
                                      <p:to>
                                        <p:strVal val="visible"/>
                                      </p:to>
                                    </p:set>
                                    <p:animEffect transition="in" filter="blinds(horizontal)">
                                      <p:cBhvr>
                                        <p:cTn id="10" dur="500"/>
                                        <p:tgtEl>
                                          <p:spTgt spid="7476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68">
                                            <p:txEl>
                                              <p:pRg st="0" end="0"/>
                                            </p:txEl>
                                          </p:spTgt>
                                        </p:tgtEl>
                                        <p:attrNameLst>
                                          <p:attrName>style.visibility</p:attrName>
                                        </p:attrNameLst>
                                      </p:cBhvr>
                                      <p:to>
                                        <p:strVal val="visible"/>
                                      </p:to>
                                    </p:set>
                                    <p:animEffect transition="in" filter="blinds(horizontal)">
                                      <p:cBhvr>
                                        <p:cTn id="13" dur="500"/>
                                        <p:tgtEl>
                                          <p:spTgt spid="7476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nodePh="1">
                                  <p:stCondLst>
                                    <p:cond delay="0"/>
                                  </p:stCondLst>
                                  <p:endCondLst>
                                    <p:cond evt="begin" delay="0">
                                      <p:tn val="16"/>
                                    </p:cond>
                                  </p:endCondLst>
                                  <p:childTnLst>
                                    <p:set>
                                      <p:cBhvr>
                                        <p:cTn id="17"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49155" grpId="0" build="p"/>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715B3BB0-E58E-4277-885A-53FEE77C2FF7}" type="slidenum">
              <a:rPr lang="en-US" smtClean="0"/>
              <a:pPr/>
              <a:t>16</a:t>
            </a:fld>
            <a:endParaRPr lang="en-US"/>
          </a:p>
        </p:txBody>
      </p:sp>
      <p:sp>
        <p:nvSpPr>
          <p:cNvPr id="53250" name="Rectangle 2"/>
          <p:cNvSpPr>
            <a:spLocks noGrp="1" noChangeArrowheads="1"/>
          </p:cNvSpPr>
          <p:nvPr>
            <p:ph type="title"/>
          </p:nvPr>
        </p:nvSpPr>
        <p:spPr/>
        <p:txBody>
          <a:bodyPr/>
          <a:lstStyle/>
          <a:p>
            <a:pPr eaLnBrk="1" hangingPunct="1">
              <a:defRPr/>
            </a:pPr>
            <a:r>
              <a:rPr lang="en-US"/>
              <a:t>Definition of an Algorithm	</a:t>
            </a:r>
          </a:p>
        </p:txBody>
      </p:sp>
      <p:sp>
        <p:nvSpPr>
          <p:cNvPr id="53251" name="Rectangle 3"/>
          <p:cNvSpPr>
            <a:spLocks noGrp="1" noChangeArrowheads="1"/>
          </p:cNvSpPr>
          <p:nvPr>
            <p:ph type="body" sz="half" idx="1"/>
          </p:nvPr>
        </p:nvSpPr>
        <p:spPr>
          <a:xfrm>
            <a:off x="0" y="1171575"/>
            <a:ext cx="12184063" cy="5334000"/>
          </a:xfrm>
        </p:spPr>
        <p:txBody>
          <a:bodyPr/>
          <a:lstStyle/>
          <a:p>
            <a:pPr algn="just" eaLnBrk="1" hangingPunct="1">
              <a:lnSpc>
                <a:spcPct val="130000"/>
              </a:lnSpc>
              <a:defRPr/>
            </a:pPr>
            <a:r>
              <a:rPr lang="en-US" sz="3200" dirty="0"/>
              <a:t>An </a:t>
            </a:r>
            <a:r>
              <a:rPr lang="en-US" sz="3200" b="1" dirty="0">
                <a:solidFill>
                  <a:srgbClr val="080808"/>
                </a:solidFill>
              </a:rPr>
              <a:t>algorithm</a:t>
            </a:r>
            <a:r>
              <a:rPr lang="en-US" sz="3200" dirty="0"/>
              <a:t> is a sequence of </a:t>
            </a:r>
            <a:r>
              <a:rPr lang="en-US" sz="3200" b="1" i="1" dirty="0">
                <a:solidFill>
                  <a:srgbClr val="080808"/>
                </a:solidFill>
              </a:rPr>
              <a:t>unambiguous</a:t>
            </a:r>
            <a:r>
              <a:rPr lang="en-US" sz="3200" dirty="0"/>
              <a:t> instructions for solving a problem, i.e., for obtaining a </a:t>
            </a:r>
            <a:r>
              <a:rPr lang="en-US" sz="3200" b="1" i="1" dirty="0">
                <a:solidFill>
                  <a:srgbClr val="080808"/>
                </a:solidFill>
              </a:rPr>
              <a:t>required output</a:t>
            </a:r>
            <a:r>
              <a:rPr lang="en-US" sz="3200" dirty="0"/>
              <a:t> for any </a:t>
            </a:r>
            <a:r>
              <a:rPr lang="en-US" sz="3200" b="1" i="1" dirty="0">
                <a:solidFill>
                  <a:srgbClr val="080808"/>
                </a:solidFill>
              </a:rPr>
              <a:t>legitimate input</a:t>
            </a:r>
            <a:r>
              <a:rPr lang="en-US" sz="3200" dirty="0"/>
              <a:t> in a </a:t>
            </a:r>
            <a:r>
              <a:rPr lang="en-US" sz="3200" b="1" i="1" dirty="0"/>
              <a:t>finite amount of time</a:t>
            </a:r>
            <a:r>
              <a:rPr lang="en-US" sz="3200" dirty="0"/>
              <a:t>. </a:t>
            </a:r>
          </a:p>
          <a:p>
            <a:pPr algn="just" eaLnBrk="1" hangingPunct="1">
              <a:lnSpc>
                <a:spcPct val="130000"/>
              </a:lnSpc>
              <a:defRPr/>
            </a:pPr>
            <a:r>
              <a:rPr lang="en-US" sz="3200" dirty="0"/>
              <a:t>Properties:</a:t>
            </a:r>
          </a:p>
          <a:p>
            <a:pPr lvl="1" algn="just" eaLnBrk="1" hangingPunct="1">
              <a:lnSpc>
                <a:spcPct val="130000"/>
              </a:lnSpc>
              <a:defRPr/>
            </a:pPr>
            <a:r>
              <a:rPr lang="en-US" sz="2800" dirty="0"/>
              <a:t>Precision</a:t>
            </a:r>
          </a:p>
          <a:p>
            <a:pPr lvl="1" algn="just" eaLnBrk="1" hangingPunct="1">
              <a:lnSpc>
                <a:spcPct val="130000"/>
              </a:lnSpc>
              <a:defRPr/>
            </a:pPr>
            <a:r>
              <a:rPr lang="en-US" sz="2800" dirty="0"/>
              <a:t>Determinism</a:t>
            </a:r>
          </a:p>
          <a:p>
            <a:pPr lvl="1" algn="just" eaLnBrk="1" hangingPunct="1">
              <a:lnSpc>
                <a:spcPct val="130000"/>
              </a:lnSpc>
              <a:defRPr/>
            </a:pPr>
            <a:r>
              <a:rPr lang="en-US" sz="2800"/>
              <a:t>Finiteness</a:t>
            </a:r>
            <a:endParaRPr lang="da-DK" sz="2800"/>
          </a:p>
        </p:txBody>
      </p:sp>
      <p:sp>
        <p:nvSpPr>
          <p:cNvPr id="53252" name="Rectangle 4"/>
          <p:cNvSpPr>
            <a:spLocks noGrp="1" noChangeArrowheads="1"/>
          </p:cNvSpPr>
          <p:nvPr>
            <p:ph type="body" sz="half" idx="2"/>
          </p:nvPr>
        </p:nvSpPr>
        <p:spPr>
          <a:xfrm>
            <a:off x="6018213" y="3810000"/>
            <a:ext cx="5757862" cy="2057400"/>
          </a:xfrm>
        </p:spPr>
        <p:txBody>
          <a:bodyPr/>
          <a:lstStyle/>
          <a:p>
            <a:pPr lvl="1" eaLnBrk="1" hangingPunct="1">
              <a:lnSpc>
                <a:spcPct val="130000"/>
              </a:lnSpc>
              <a:defRPr/>
            </a:pPr>
            <a:r>
              <a:rPr lang="da-DK" sz="2800" dirty="0"/>
              <a:t>Efficiency</a:t>
            </a:r>
            <a:endParaRPr lang="en-US" sz="2800" dirty="0"/>
          </a:p>
          <a:p>
            <a:pPr lvl="1" eaLnBrk="1" hangingPunct="1">
              <a:lnSpc>
                <a:spcPct val="130000"/>
              </a:lnSpc>
              <a:defRPr/>
            </a:pPr>
            <a:r>
              <a:rPr lang="en-US" sz="2800" dirty="0"/>
              <a:t>Correctness</a:t>
            </a:r>
          </a:p>
          <a:p>
            <a:pPr lvl="1" eaLnBrk="1" hangingPunct="1">
              <a:lnSpc>
                <a:spcPct val="130000"/>
              </a:lnSpc>
              <a:defRPr/>
            </a:pPr>
            <a:r>
              <a:rPr lang="en-US" sz="2800" dirty="0"/>
              <a:t>Generality</a:t>
            </a:r>
          </a:p>
        </p:txBody>
      </p:sp>
      <p:sp>
        <p:nvSpPr>
          <p:cNvPr id="8" name="Footer Placeholder 6">
            <a:extLst>
              <a:ext uri="{FF2B5EF4-FFF2-40B4-BE49-F238E27FC236}">
                <a16:creationId xmlns:a16="http://schemas.microsoft.com/office/drawing/2014/main" id="{390AB33C-68D1-471E-A2E1-1A2CC58F68B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1A0540C8-BEF9-4590-93A1-1815FC0AAE7E}" type="slidenum">
              <a:rPr lang="en-US" smtClean="0"/>
              <a:pPr/>
              <a:t>17</a:t>
            </a:fld>
            <a:endParaRPr lang="en-US"/>
          </a:p>
        </p:txBody>
      </p:sp>
      <p:sp>
        <p:nvSpPr>
          <p:cNvPr id="251906" name="Rectangle 2"/>
          <p:cNvSpPr>
            <a:spLocks noGrp="1" noChangeArrowheads="1"/>
          </p:cNvSpPr>
          <p:nvPr>
            <p:ph type="title"/>
          </p:nvPr>
        </p:nvSpPr>
        <p:spPr/>
        <p:txBody>
          <a:bodyPr/>
          <a:lstStyle/>
          <a:p>
            <a:pPr eaLnBrk="1" hangingPunct="1">
              <a:defRPr/>
            </a:pPr>
            <a:r>
              <a:rPr lang="da-DK"/>
              <a:t>Sorting</a:t>
            </a:r>
            <a:endParaRPr lang="en-US"/>
          </a:p>
        </p:txBody>
      </p:sp>
      <p:sp>
        <p:nvSpPr>
          <p:cNvPr id="251907" name="Rectangle 3"/>
          <p:cNvSpPr>
            <a:spLocks noGrp="1" noChangeArrowheads="1"/>
          </p:cNvSpPr>
          <p:nvPr>
            <p:ph type="body" idx="1"/>
          </p:nvPr>
        </p:nvSpPr>
        <p:spPr/>
        <p:txBody>
          <a:bodyPr/>
          <a:lstStyle/>
          <a:p>
            <a:pPr eaLnBrk="1" hangingPunct="1">
              <a:lnSpc>
                <a:spcPct val="120000"/>
              </a:lnSpc>
              <a:defRPr/>
            </a:pPr>
            <a:r>
              <a:rPr lang="da-DK" sz="2800"/>
              <a:t>Sorting is a classical and important algorithmic problem.</a:t>
            </a:r>
          </a:p>
          <a:p>
            <a:pPr eaLnBrk="1" hangingPunct="1">
              <a:lnSpc>
                <a:spcPct val="120000"/>
              </a:lnSpc>
              <a:defRPr/>
            </a:pPr>
            <a:r>
              <a:rPr lang="da-DK" sz="2800"/>
              <a:t>We look at sorting arrays (in contrast to files, which restrict random access).</a:t>
            </a:r>
          </a:p>
          <a:p>
            <a:pPr eaLnBrk="1" hangingPunct="1">
              <a:lnSpc>
                <a:spcPct val="120000"/>
              </a:lnSpc>
              <a:defRPr/>
            </a:pPr>
            <a:r>
              <a:rPr lang="da-DK" sz="2800"/>
              <a:t>A key constraint is the efficient management of the space</a:t>
            </a:r>
          </a:p>
          <a:p>
            <a:pPr lvl="1" eaLnBrk="1" hangingPunct="1">
              <a:lnSpc>
                <a:spcPct val="120000"/>
              </a:lnSpc>
              <a:defRPr/>
            </a:pPr>
            <a:r>
              <a:rPr lang="da-DK" sz="2400"/>
              <a:t>In-place sorting algorithms</a:t>
            </a:r>
          </a:p>
          <a:p>
            <a:pPr eaLnBrk="1" hangingPunct="1">
              <a:lnSpc>
                <a:spcPct val="120000"/>
              </a:lnSpc>
              <a:defRPr/>
            </a:pPr>
            <a:r>
              <a:rPr lang="da-DK" sz="2800"/>
              <a:t>The efficiency comparison is based on the number of comparisons (C) and the number of movements (M).</a:t>
            </a:r>
          </a:p>
        </p:txBody>
      </p:sp>
      <p:sp>
        <p:nvSpPr>
          <p:cNvPr id="6" name="Footer Placeholder 6">
            <a:extLst>
              <a:ext uri="{FF2B5EF4-FFF2-40B4-BE49-F238E27FC236}">
                <a16:creationId xmlns:a16="http://schemas.microsoft.com/office/drawing/2014/main" id="{152844BD-67B5-45DC-82AE-2443E522592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190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54CAD3C-1024-4E15-8CFF-D457898AE67C}" type="slidenum">
              <a:rPr lang="en-US" smtClean="0"/>
              <a:pPr/>
              <a:t>18</a:t>
            </a:fld>
            <a:endParaRPr lang="en-US"/>
          </a:p>
        </p:txBody>
      </p:sp>
      <p:sp>
        <p:nvSpPr>
          <p:cNvPr id="253954" name="Rectangle 2"/>
          <p:cNvSpPr>
            <a:spLocks noGrp="1" noChangeArrowheads="1"/>
          </p:cNvSpPr>
          <p:nvPr>
            <p:ph type="title"/>
          </p:nvPr>
        </p:nvSpPr>
        <p:spPr/>
        <p:txBody>
          <a:bodyPr/>
          <a:lstStyle/>
          <a:p>
            <a:pPr eaLnBrk="1" hangingPunct="1">
              <a:defRPr/>
            </a:pPr>
            <a:r>
              <a:rPr lang="da-DK"/>
              <a:t>Sorting</a:t>
            </a:r>
            <a:endParaRPr lang="en-US"/>
          </a:p>
        </p:txBody>
      </p:sp>
      <p:sp>
        <p:nvSpPr>
          <p:cNvPr id="253955" name="Rectangle 3"/>
          <p:cNvSpPr>
            <a:spLocks noGrp="1" noChangeArrowheads="1"/>
          </p:cNvSpPr>
          <p:nvPr>
            <p:ph type="body" idx="1"/>
          </p:nvPr>
        </p:nvSpPr>
        <p:spPr/>
        <p:txBody>
          <a:bodyPr/>
          <a:lstStyle/>
          <a:p>
            <a:pPr eaLnBrk="1" hangingPunct="1">
              <a:defRPr/>
            </a:pPr>
            <a:r>
              <a:rPr lang="da-DK" sz="2800"/>
              <a:t>Simple sorting methods use roughly n * n  comparisons</a:t>
            </a:r>
          </a:p>
          <a:p>
            <a:pPr lvl="1" eaLnBrk="1" hangingPunct="1">
              <a:defRPr/>
            </a:pPr>
            <a:r>
              <a:rPr lang="da-DK" sz="2400"/>
              <a:t>Insertion sort</a:t>
            </a:r>
          </a:p>
          <a:p>
            <a:pPr lvl="1" eaLnBrk="1" hangingPunct="1">
              <a:defRPr/>
            </a:pPr>
            <a:r>
              <a:rPr lang="da-DK" sz="2400"/>
              <a:t>Selection sort</a:t>
            </a:r>
          </a:p>
          <a:p>
            <a:pPr lvl="1" eaLnBrk="1" hangingPunct="1">
              <a:defRPr/>
            </a:pPr>
            <a:r>
              <a:rPr lang="da-DK" sz="2400"/>
              <a:t>Bubble sort</a:t>
            </a:r>
          </a:p>
          <a:p>
            <a:pPr eaLnBrk="1" hangingPunct="1">
              <a:defRPr/>
            </a:pPr>
            <a:r>
              <a:rPr lang="da-DK" sz="2800"/>
              <a:t>Fast sorting methods use roughly n * log n comparisons.</a:t>
            </a:r>
          </a:p>
          <a:p>
            <a:pPr lvl="1" eaLnBrk="1" hangingPunct="1">
              <a:defRPr/>
            </a:pPr>
            <a:r>
              <a:rPr lang="da-DK" sz="2400"/>
              <a:t>Merge sort</a:t>
            </a:r>
          </a:p>
          <a:p>
            <a:pPr lvl="1" eaLnBrk="1" hangingPunct="1">
              <a:defRPr/>
            </a:pPr>
            <a:r>
              <a:rPr lang="da-DK" sz="2400"/>
              <a:t>Heap sort</a:t>
            </a:r>
          </a:p>
          <a:p>
            <a:pPr lvl="1" eaLnBrk="1" hangingPunct="1">
              <a:defRPr/>
            </a:pPr>
            <a:r>
              <a:rPr lang="da-DK" sz="2400"/>
              <a:t>Quicksort</a:t>
            </a:r>
            <a:endParaRPr lang="en-US" sz="2400"/>
          </a:p>
        </p:txBody>
      </p:sp>
      <p:sp>
        <p:nvSpPr>
          <p:cNvPr id="6" name="Footer Placeholder 6">
            <a:extLst>
              <a:ext uri="{FF2B5EF4-FFF2-40B4-BE49-F238E27FC236}">
                <a16:creationId xmlns:a16="http://schemas.microsoft.com/office/drawing/2014/main" id="{B7DEB85B-7102-494F-916D-07D2B5B997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39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39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395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395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39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39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39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t>Insertion Sort</a:t>
            </a:r>
          </a:p>
        </p:txBody>
      </p:sp>
      <p:sp>
        <p:nvSpPr>
          <p:cNvPr id="51203" name="Rectangle 3"/>
          <p:cNvSpPr>
            <a:spLocks noGrp="1" noChangeArrowheads="1"/>
          </p:cNvSpPr>
          <p:nvPr>
            <p:ph type="body" idx="1"/>
          </p:nvPr>
        </p:nvSpPr>
        <p:spPr>
          <a:xfrm>
            <a:off x="609600" y="1719263"/>
            <a:ext cx="10969625" cy="2620962"/>
          </a:xfrm>
        </p:spPr>
        <p:txBody>
          <a:bodyPr/>
          <a:lstStyle/>
          <a:p>
            <a:pPr>
              <a:defRPr/>
            </a:pPr>
            <a:r>
              <a:rPr lang="en-US" sz="2600"/>
              <a:t>while some elements unsorted:</a:t>
            </a:r>
          </a:p>
          <a:p>
            <a:pPr lvl="1">
              <a:defRPr/>
            </a:pPr>
            <a:r>
              <a:rPr lang="en-US" sz="2200"/>
              <a:t>Using linear search, find the location in the sorted portion where the 1</a:t>
            </a:r>
            <a:r>
              <a:rPr lang="en-US" sz="2200" baseline="30000"/>
              <a:t>st</a:t>
            </a:r>
            <a:r>
              <a:rPr lang="en-US" sz="2200"/>
              <a:t> element of the unsorted portion should be inserted </a:t>
            </a:r>
          </a:p>
          <a:p>
            <a:pPr lvl="1">
              <a:defRPr/>
            </a:pPr>
            <a:r>
              <a:rPr lang="en-US" sz="2200"/>
              <a:t>Move all the elements after the insertion location up one position to make space for the new element</a:t>
            </a:r>
          </a:p>
        </p:txBody>
      </p:sp>
      <p:sp>
        <p:nvSpPr>
          <p:cNvPr id="25" name="Footer Placeholder 6">
            <a:extLst>
              <a:ext uri="{FF2B5EF4-FFF2-40B4-BE49-F238E27FC236}">
                <a16:creationId xmlns:a16="http://schemas.microsoft.com/office/drawing/2014/main" id="{BC417DC7-8A11-437A-9741-C1917994565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2009109" y="2363928"/>
            <a:ext cx="7754112" cy="3009930"/>
          </a:xfrm>
        </p:spPr>
        <p:txBody>
          <a:bodyPr>
            <a:normAutofit/>
          </a:bodyPr>
          <a:lstStyle/>
          <a:p>
            <a:pPr marL="342900" indent="-342900">
              <a:buAutoNum type="arabicPeriod"/>
            </a:pPr>
            <a:r>
              <a:rPr lang="en-US" sz="2400" dirty="0">
                <a:solidFill>
                  <a:schemeClr val="tx1"/>
                </a:solidFill>
              </a:rPr>
              <a:t>Vision, Mission, Goal, Objective</a:t>
            </a:r>
          </a:p>
          <a:p>
            <a:pPr marL="342900" indent="-342900">
              <a:buAutoNum type="arabicPeriod"/>
            </a:pPr>
            <a:r>
              <a:rPr lang="en-US" sz="2400" dirty="0">
                <a:solidFill>
                  <a:schemeClr val="tx1"/>
                </a:solidFill>
              </a:rPr>
              <a:t>Definitions</a:t>
            </a:r>
          </a:p>
          <a:p>
            <a:pPr marL="342900" indent="-342900">
              <a:buAutoNum type="arabicPeriod"/>
            </a:pPr>
            <a:r>
              <a:rPr lang="en-US" sz="2400" dirty="0">
                <a:solidFill>
                  <a:schemeClr val="tx1"/>
                </a:solidFill>
              </a:rPr>
              <a:t>Computational Problems, Analysis, Design, and importance of Algorithms</a:t>
            </a:r>
          </a:p>
          <a:p>
            <a:pPr marL="342900" indent="-342900">
              <a:buAutoNum type="arabicPeriod"/>
            </a:pPr>
            <a:r>
              <a:rPr lang="en-US" sz="2400" dirty="0">
                <a:solidFill>
                  <a:schemeClr val="tx1"/>
                </a:solidFill>
              </a:rPr>
              <a:t>Space &amp; Time Complexity as parameters of performance for Algorithms including Asymptotic notations and</a:t>
            </a:r>
          </a:p>
          <a:p>
            <a:pPr marL="342900" indent="-342900">
              <a:buAutoNum type="arabicPeriod"/>
            </a:pPr>
            <a:r>
              <a:rPr lang="en-US" sz="2400" dirty="0">
                <a:solidFill>
                  <a:schemeClr val="tx1"/>
                </a:solidFill>
              </a:rPr>
              <a:t>Preliminary data structure review</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7944" y="308047"/>
            <a:ext cx="10780106" cy="964808"/>
          </a:xfrm>
        </p:spPr>
        <p:txBody>
          <a:bodyPr/>
          <a:lstStyle/>
          <a:p>
            <a:r>
              <a:rPr lang="en-US" sz="4000" dirty="0"/>
              <a:t>Insertion Sort </a:t>
            </a:r>
            <a:r>
              <a:rPr lang="en-GB" sz="4000" dirty="0"/>
              <a:t>Simulation</a:t>
            </a:r>
            <a:endParaRPr lang="en-US" sz="4000" dirty="0"/>
          </a:p>
        </p:txBody>
      </p:sp>
      <p:grpSp>
        <p:nvGrpSpPr>
          <p:cNvPr id="7" name="Group 6"/>
          <p:cNvGrpSpPr/>
          <p:nvPr/>
        </p:nvGrpSpPr>
        <p:grpSpPr>
          <a:xfrm>
            <a:off x="1883424" y="2595236"/>
            <a:ext cx="457198" cy="1259977"/>
            <a:chOff x="5943600" y="4472223"/>
            <a:chExt cx="914400" cy="682484"/>
          </a:xfrm>
        </p:grpSpPr>
        <p:sp>
          <p:nvSpPr>
            <p:cNvPr id="8" name="Down Arrow 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0" name="Group 9"/>
          <p:cNvGrpSpPr/>
          <p:nvPr/>
        </p:nvGrpSpPr>
        <p:grpSpPr>
          <a:xfrm>
            <a:off x="2386923" y="2595779"/>
            <a:ext cx="457198" cy="1259977"/>
            <a:chOff x="5943600" y="4472223"/>
            <a:chExt cx="914400" cy="682484"/>
          </a:xfrm>
        </p:grpSpPr>
        <p:sp>
          <p:nvSpPr>
            <p:cNvPr id="11" name="Down Arrow 1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3" name="Group 12"/>
          <p:cNvGrpSpPr/>
          <p:nvPr/>
        </p:nvGrpSpPr>
        <p:grpSpPr>
          <a:xfrm>
            <a:off x="2963409" y="2590709"/>
            <a:ext cx="457198" cy="1259977"/>
            <a:chOff x="5943600" y="4472223"/>
            <a:chExt cx="914400" cy="682484"/>
          </a:xfrm>
        </p:grpSpPr>
        <p:sp>
          <p:nvSpPr>
            <p:cNvPr id="14" name="Down Arrow 1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6" name="Group 15"/>
          <p:cNvGrpSpPr/>
          <p:nvPr/>
        </p:nvGrpSpPr>
        <p:grpSpPr>
          <a:xfrm>
            <a:off x="3507852" y="2595236"/>
            <a:ext cx="457198" cy="1259977"/>
            <a:chOff x="5943600" y="4472223"/>
            <a:chExt cx="914400" cy="682484"/>
          </a:xfrm>
        </p:grpSpPr>
        <p:sp>
          <p:nvSpPr>
            <p:cNvPr id="17" name="Down Arrow 1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19" name="Group 18"/>
          <p:cNvGrpSpPr/>
          <p:nvPr/>
        </p:nvGrpSpPr>
        <p:grpSpPr>
          <a:xfrm>
            <a:off x="4061293" y="2584937"/>
            <a:ext cx="457198" cy="1259977"/>
            <a:chOff x="5943600" y="4472223"/>
            <a:chExt cx="914400" cy="682484"/>
          </a:xfrm>
        </p:grpSpPr>
        <p:sp>
          <p:nvSpPr>
            <p:cNvPr id="20" name="Down Arrow 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22" name="Group 21"/>
          <p:cNvGrpSpPr/>
          <p:nvPr/>
        </p:nvGrpSpPr>
        <p:grpSpPr>
          <a:xfrm>
            <a:off x="4596818" y="2596166"/>
            <a:ext cx="457198" cy="1259977"/>
            <a:chOff x="5943600" y="4472223"/>
            <a:chExt cx="914400" cy="682484"/>
          </a:xfrm>
        </p:grpSpPr>
        <p:sp>
          <p:nvSpPr>
            <p:cNvPr id="23" name="Down Arrow 2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25" name="Group 24"/>
          <p:cNvGrpSpPr/>
          <p:nvPr/>
        </p:nvGrpSpPr>
        <p:grpSpPr>
          <a:xfrm>
            <a:off x="5109115" y="2584937"/>
            <a:ext cx="457198" cy="1259977"/>
            <a:chOff x="5943600" y="4472223"/>
            <a:chExt cx="914400" cy="682484"/>
          </a:xfrm>
        </p:grpSpPr>
        <p:sp>
          <p:nvSpPr>
            <p:cNvPr id="26" name="Down Arrow 2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28" name="Group 27"/>
          <p:cNvGrpSpPr/>
          <p:nvPr/>
        </p:nvGrpSpPr>
        <p:grpSpPr>
          <a:xfrm>
            <a:off x="5615608" y="2590297"/>
            <a:ext cx="457198" cy="1259977"/>
            <a:chOff x="5943600" y="4472223"/>
            <a:chExt cx="914400" cy="682484"/>
          </a:xfrm>
        </p:grpSpPr>
        <p:sp>
          <p:nvSpPr>
            <p:cNvPr id="29" name="Down Arrow 2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31" name="Group 30"/>
          <p:cNvGrpSpPr/>
          <p:nvPr/>
        </p:nvGrpSpPr>
        <p:grpSpPr>
          <a:xfrm>
            <a:off x="6131667" y="2590800"/>
            <a:ext cx="457198" cy="1259977"/>
            <a:chOff x="5943600" y="4472223"/>
            <a:chExt cx="914400" cy="682484"/>
          </a:xfrm>
        </p:grpSpPr>
        <p:sp>
          <p:nvSpPr>
            <p:cNvPr id="32" name="Down Arrow 31"/>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5943600" y="4472223"/>
              <a:ext cx="914400" cy="171496"/>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j</a:t>
              </a:r>
            </a:p>
          </p:txBody>
        </p:sp>
      </p:grpSp>
      <p:grpSp>
        <p:nvGrpSpPr>
          <p:cNvPr id="34" name="Group 33"/>
          <p:cNvGrpSpPr/>
          <p:nvPr/>
        </p:nvGrpSpPr>
        <p:grpSpPr>
          <a:xfrm>
            <a:off x="1293946" y="3051068"/>
            <a:ext cx="457198" cy="793846"/>
            <a:chOff x="5943600" y="4472223"/>
            <a:chExt cx="914400" cy="682484"/>
          </a:xfrm>
        </p:grpSpPr>
        <p:sp>
          <p:nvSpPr>
            <p:cNvPr id="35" name="Down Arrow 34"/>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a:t>
              </a:r>
            </a:p>
          </p:txBody>
        </p:sp>
      </p:grpSp>
      <p:grpSp>
        <p:nvGrpSpPr>
          <p:cNvPr id="37" name="Group 36"/>
          <p:cNvGrpSpPr/>
          <p:nvPr/>
        </p:nvGrpSpPr>
        <p:grpSpPr>
          <a:xfrm>
            <a:off x="2430651" y="3041488"/>
            <a:ext cx="457198" cy="793846"/>
            <a:chOff x="5943600" y="4472223"/>
            <a:chExt cx="914400" cy="682484"/>
          </a:xfrm>
        </p:grpSpPr>
        <p:sp>
          <p:nvSpPr>
            <p:cNvPr id="38" name="Down Arrow 37"/>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a:t>
              </a:r>
            </a:p>
          </p:txBody>
        </p:sp>
      </p:grpSp>
      <p:grpSp>
        <p:nvGrpSpPr>
          <p:cNvPr id="40" name="Group 39"/>
          <p:cNvGrpSpPr/>
          <p:nvPr/>
        </p:nvGrpSpPr>
        <p:grpSpPr>
          <a:xfrm>
            <a:off x="1879335" y="3049439"/>
            <a:ext cx="457198" cy="793849"/>
            <a:chOff x="5943600" y="4472221"/>
            <a:chExt cx="914400" cy="682486"/>
          </a:xfrm>
        </p:grpSpPr>
        <p:sp>
          <p:nvSpPr>
            <p:cNvPr id="41" name="Down Arrow 40"/>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5943600" y="4472221"/>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3" name="Group 42"/>
          <p:cNvGrpSpPr/>
          <p:nvPr/>
        </p:nvGrpSpPr>
        <p:grpSpPr>
          <a:xfrm>
            <a:off x="2977478" y="3035339"/>
            <a:ext cx="457198" cy="793846"/>
            <a:chOff x="5943600" y="4472223"/>
            <a:chExt cx="914400" cy="682484"/>
          </a:xfrm>
        </p:grpSpPr>
        <p:sp>
          <p:nvSpPr>
            <p:cNvPr id="44" name="Down Arrow 43"/>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6" name="Group 45"/>
          <p:cNvGrpSpPr/>
          <p:nvPr/>
        </p:nvGrpSpPr>
        <p:grpSpPr>
          <a:xfrm>
            <a:off x="3523113" y="3049437"/>
            <a:ext cx="457198" cy="793846"/>
            <a:chOff x="5943600" y="4472223"/>
            <a:chExt cx="914400" cy="682484"/>
          </a:xfrm>
        </p:grpSpPr>
        <p:sp>
          <p:nvSpPr>
            <p:cNvPr id="47" name="Down Arrow 46"/>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49" name="Group 48"/>
          <p:cNvGrpSpPr/>
          <p:nvPr/>
        </p:nvGrpSpPr>
        <p:grpSpPr>
          <a:xfrm>
            <a:off x="4035323" y="3049437"/>
            <a:ext cx="457198" cy="793846"/>
            <a:chOff x="5943600" y="4472223"/>
            <a:chExt cx="914400" cy="682484"/>
          </a:xfrm>
        </p:grpSpPr>
        <p:sp>
          <p:nvSpPr>
            <p:cNvPr id="50" name="Down Arrow 4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2" name="Group 51"/>
          <p:cNvGrpSpPr/>
          <p:nvPr/>
        </p:nvGrpSpPr>
        <p:grpSpPr>
          <a:xfrm>
            <a:off x="4540585" y="3051068"/>
            <a:ext cx="457198" cy="793846"/>
            <a:chOff x="5943600" y="4472223"/>
            <a:chExt cx="914400" cy="682484"/>
          </a:xfrm>
        </p:grpSpPr>
        <p:sp>
          <p:nvSpPr>
            <p:cNvPr id="53" name="Down Arrow 52"/>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5" name="Group 54"/>
          <p:cNvGrpSpPr/>
          <p:nvPr/>
        </p:nvGrpSpPr>
        <p:grpSpPr>
          <a:xfrm>
            <a:off x="5044547" y="3035339"/>
            <a:ext cx="457198" cy="793846"/>
            <a:chOff x="5943600" y="4472223"/>
            <a:chExt cx="914400" cy="682484"/>
          </a:xfrm>
        </p:grpSpPr>
        <p:sp>
          <p:nvSpPr>
            <p:cNvPr id="56" name="Down Arrow 55"/>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grpSp>
        <p:nvGrpSpPr>
          <p:cNvPr id="58" name="Group 57"/>
          <p:cNvGrpSpPr/>
          <p:nvPr/>
        </p:nvGrpSpPr>
        <p:grpSpPr>
          <a:xfrm>
            <a:off x="5588689" y="3051068"/>
            <a:ext cx="457198" cy="793846"/>
            <a:chOff x="5943600" y="4472223"/>
            <a:chExt cx="914400" cy="682484"/>
          </a:xfrm>
        </p:grpSpPr>
        <p:sp>
          <p:nvSpPr>
            <p:cNvPr id="59" name="Down Arrow 58"/>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err="1">
                  <a:latin typeface="Courier New" panose="02070309020205020404" pitchFamily="49" charset="0"/>
                  <a:cs typeface="Courier New" panose="02070309020205020404" pitchFamily="49" charset="0"/>
                </a:rPr>
                <a:t>i</a:t>
              </a:r>
              <a:endParaRPr lang="en-US" i="1" dirty="0">
                <a:latin typeface="Courier New" panose="02070309020205020404" pitchFamily="49" charset="0"/>
                <a:cs typeface="Courier New" panose="02070309020205020404" pitchFamily="49" charset="0"/>
              </a:endParaRPr>
            </a:p>
          </p:txBody>
        </p:sp>
      </p:grpSp>
      <p:sp>
        <p:nvSpPr>
          <p:cNvPr id="61" name="Rectangle 60"/>
          <p:cNvSpPr/>
          <p:nvPr/>
        </p:nvSpPr>
        <p:spPr>
          <a:xfrm>
            <a:off x="1305140"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62" name="Rectangle 61"/>
          <p:cNvSpPr/>
          <p:nvPr/>
        </p:nvSpPr>
        <p:spPr>
          <a:xfrm>
            <a:off x="18379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63" name="Rectangle 62"/>
          <p:cNvSpPr/>
          <p:nvPr/>
        </p:nvSpPr>
        <p:spPr>
          <a:xfrm>
            <a:off x="2371940"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64" name="Rectangle 63"/>
          <p:cNvSpPr/>
          <p:nvPr/>
        </p:nvSpPr>
        <p:spPr>
          <a:xfrm>
            <a:off x="2904502"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65" name="Rectangle 64"/>
          <p:cNvSpPr/>
          <p:nvPr/>
        </p:nvSpPr>
        <p:spPr>
          <a:xfrm>
            <a:off x="3437064"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66" name="Rectangle 65"/>
          <p:cNvSpPr/>
          <p:nvPr/>
        </p:nvSpPr>
        <p:spPr>
          <a:xfrm>
            <a:off x="397330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67" name="Rectangle 66"/>
          <p:cNvSpPr/>
          <p:nvPr/>
        </p:nvSpPr>
        <p:spPr>
          <a:xfrm>
            <a:off x="4505865"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68" name="Rectangle 67"/>
          <p:cNvSpPr/>
          <p:nvPr/>
        </p:nvSpPr>
        <p:spPr>
          <a:xfrm>
            <a:off x="5038427"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69" name="Rectangle 68"/>
          <p:cNvSpPr/>
          <p:nvPr/>
        </p:nvSpPr>
        <p:spPr>
          <a:xfrm>
            <a:off x="557098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70" name="Rectangle 69"/>
          <p:cNvSpPr/>
          <p:nvPr/>
        </p:nvSpPr>
        <p:spPr>
          <a:xfrm>
            <a:off x="608082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71" name="Rectangle 70"/>
          <p:cNvSpPr/>
          <p:nvPr/>
        </p:nvSpPr>
        <p:spPr>
          <a:xfrm>
            <a:off x="13014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2" name="Rectangle 71"/>
          <p:cNvSpPr/>
          <p:nvPr/>
        </p:nvSpPr>
        <p:spPr>
          <a:xfrm>
            <a:off x="18409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3" name="Rectangle 72"/>
          <p:cNvSpPr/>
          <p:nvPr/>
        </p:nvSpPr>
        <p:spPr>
          <a:xfrm>
            <a:off x="23713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74" name="Rectangle 73"/>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75" name="Rectangle 74"/>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76" name="Rectangle 75"/>
          <p:cNvSpPr/>
          <p:nvPr/>
        </p:nvSpPr>
        <p:spPr>
          <a:xfrm>
            <a:off x="13014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77" name="Rectangle 76"/>
          <p:cNvSpPr/>
          <p:nvPr/>
        </p:nvSpPr>
        <p:spPr>
          <a:xfrm>
            <a:off x="18409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78" name="Rectangle 77"/>
          <p:cNvSpPr/>
          <p:nvPr/>
        </p:nvSpPr>
        <p:spPr>
          <a:xfrm>
            <a:off x="23713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33</a:t>
            </a:r>
          </a:p>
        </p:txBody>
      </p:sp>
      <p:sp>
        <p:nvSpPr>
          <p:cNvPr id="79" name="Rectangle 78"/>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0" name="Rectangle 79"/>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1" name="Rectangle 80"/>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2" name="Rectangle 81"/>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3" name="Rectangle 82"/>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4" name="Rectangle 83"/>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85" name="Rectangle 84"/>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86" name="Rectangle 85"/>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87" name="Rectangle 86"/>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88" name="Rectangle 87"/>
          <p:cNvSpPr/>
          <p:nvPr/>
        </p:nvSpPr>
        <p:spPr>
          <a:xfrm>
            <a:off x="50413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89" name="Rectangle 88"/>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0" name="Rectangle 89"/>
          <p:cNvSpPr/>
          <p:nvPr/>
        </p:nvSpPr>
        <p:spPr>
          <a:xfrm>
            <a:off x="50413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1" name="Rectangle 90"/>
          <p:cNvSpPr/>
          <p:nvPr/>
        </p:nvSpPr>
        <p:spPr>
          <a:xfrm>
            <a:off x="55717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2" name="Rectangle 91"/>
          <p:cNvSpPr/>
          <p:nvPr/>
        </p:nvSpPr>
        <p:spPr>
          <a:xfrm>
            <a:off x="29016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93" name="Rectangle 92"/>
          <p:cNvSpPr/>
          <p:nvPr/>
        </p:nvSpPr>
        <p:spPr>
          <a:xfrm>
            <a:off x="34411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94" name="Rectangle 93"/>
          <p:cNvSpPr/>
          <p:nvPr/>
        </p:nvSpPr>
        <p:spPr>
          <a:xfrm>
            <a:off x="39715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95" name="Rectangle 94"/>
          <p:cNvSpPr/>
          <p:nvPr/>
        </p:nvSpPr>
        <p:spPr>
          <a:xfrm>
            <a:off x="4501863"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96" name="Rectangle 95"/>
          <p:cNvSpPr/>
          <p:nvPr/>
        </p:nvSpPr>
        <p:spPr>
          <a:xfrm>
            <a:off x="5041359"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97" name="Rectangle 96"/>
          <p:cNvSpPr/>
          <p:nvPr/>
        </p:nvSpPr>
        <p:spPr>
          <a:xfrm>
            <a:off x="5571711"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98" name="Rectangle 97"/>
          <p:cNvSpPr/>
          <p:nvPr/>
        </p:nvSpPr>
        <p:spPr>
          <a:xfrm>
            <a:off x="6083775" y="3849936"/>
            <a:ext cx="532562" cy="43207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99" name="Rectangle 98"/>
          <p:cNvSpPr/>
          <p:nvPr/>
        </p:nvSpPr>
        <p:spPr>
          <a:xfrm>
            <a:off x="391219" y="3804220"/>
            <a:ext cx="548640" cy="477795"/>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i="1" dirty="0">
                <a:latin typeface="Courier New" panose="02070309020205020404" pitchFamily="49" charset="0"/>
                <a:cs typeface="Courier New" panose="02070309020205020404" pitchFamily="49" charset="0"/>
              </a:rPr>
              <a:t>Key</a:t>
            </a:r>
          </a:p>
        </p:txBody>
      </p:sp>
      <p:sp>
        <p:nvSpPr>
          <p:cNvPr id="100" name="Rectangle 99"/>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66</a:t>
            </a:r>
          </a:p>
        </p:txBody>
      </p:sp>
      <p:sp>
        <p:nvSpPr>
          <p:cNvPr id="101" name="Rectangle 100"/>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22</a:t>
            </a:r>
          </a:p>
        </p:txBody>
      </p:sp>
      <p:sp>
        <p:nvSpPr>
          <p:cNvPr id="102" name="Rectangle 101"/>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99</a:t>
            </a:r>
          </a:p>
        </p:txBody>
      </p:sp>
      <p:sp>
        <p:nvSpPr>
          <p:cNvPr id="103" name="Rectangle 102"/>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77</a:t>
            </a:r>
          </a:p>
        </p:txBody>
      </p:sp>
      <p:sp>
        <p:nvSpPr>
          <p:cNvPr id="104" name="Rectangle 103"/>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11</a:t>
            </a:r>
          </a:p>
        </p:txBody>
      </p:sp>
      <p:sp>
        <p:nvSpPr>
          <p:cNvPr id="105" name="Rectangle 104"/>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91</a:t>
            </a:r>
          </a:p>
        </p:txBody>
      </p:sp>
      <p:sp>
        <p:nvSpPr>
          <p:cNvPr id="106" name="Rectangle 105"/>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55</a:t>
            </a:r>
          </a:p>
        </p:txBody>
      </p:sp>
      <p:sp>
        <p:nvSpPr>
          <p:cNvPr id="107" name="Rectangle 106"/>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88</a:t>
            </a:r>
          </a:p>
        </p:txBody>
      </p:sp>
      <p:sp>
        <p:nvSpPr>
          <p:cNvPr id="108" name="Rectangle 107"/>
          <p:cNvSpPr/>
          <p:nvPr/>
        </p:nvSpPr>
        <p:spPr>
          <a:xfrm>
            <a:off x="391219" y="3309047"/>
            <a:ext cx="566928" cy="4754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44</a:t>
            </a:r>
          </a:p>
        </p:txBody>
      </p:sp>
      <p:sp>
        <p:nvSpPr>
          <p:cNvPr id="109" name="Rectangle 108"/>
          <p:cNvSpPr/>
          <p:nvPr/>
        </p:nvSpPr>
        <p:spPr>
          <a:xfrm>
            <a:off x="1305141" y="429584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110" name="Rectangle 109"/>
          <p:cNvSpPr/>
          <p:nvPr/>
        </p:nvSpPr>
        <p:spPr>
          <a:xfrm>
            <a:off x="1858039" y="429584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111" name="Rectangle 110"/>
          <p:cNvSpPr/>
          <p:nvPr/>
        </p:nvSpPr>
        <p:spPr>
          <a:xfrm>
            <a:off x="2373145" y="429662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112" name="Rectangle 111"/>
          <p:cNvSpPr/>
          <p:nvPr/>
        </p:nvSpPr>
        <p:spPr>
          <a:xfrm>
            <a:off x="5548117" y="4296622"/>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8</a:t>
            </a:r>
          </a:p>
        </p:txBody>
      </p:sp>
      <p:sp>
        <p:nvSpPr>
          <p:cNvPr id="113" name="Rectangle 112"/>
          <p:cNvSpPr/>
          <p:nvPr/>
        </p:nvSpPr>
        <p:spPr>
          <a:xfrm>
            <a:off x="2912275" y="4294272"/>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a:t>
            </a:r>
          </a:p>
        </p:txBody>
      </p:sp>
      <p:sp>
        <p:nvSpPr>
          <p:cNvPr id="114" name="Rectangle 113"/>
          <p:cNvSpPr/>
          <p:nvPr/>
        </p:nvSpPr>
        <p:spPr>
          <a:xfrm>
            <a:off x="3448318" y="429662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4</a:t>
            </a:r>
          </a:p>
        </p:txBody>
      </p:sp>
      <p:sp>
        <p:nvSpPr>
          <p:cNvPr id="115" name="Rectangle 114"/>
          <p:cNvSpPr/>
          <p:nvPr/>
        </p:nvSpPr>
        <p:spPr>
          <a:xfrm>
            <a:off x="3982299" y="4294271"/>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5</a:t>
            </a:r>
          </a:p>
        </p:txBody>
      </p:sp>
      <p:sp>
        <p:nvSpPr>
          <p:cNvPr id="116" name="Rectangle 115"/>
          <p:cNvSpPr/>
          <p:nvPr/>
        </p:nvSpPr>
        <p:spPr>
          <a:xfrm>
            <a:off x="4530438" y="429662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6</a:t>
            </a:r>
          </a:p>
        </p:txBody>
      </p:sp>
      <p:sp>
        <p:nvSpPr>
          <p:cNvPr id="117" name="Rectangle 116"/>
          <p:cNvSpPr/>
          <p:nvPr/>
        </p:nvSpPr>
        <p:spPr>
          <a:xfrm>
            <a:off x="5059805" y="4295844"/>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7</a:t>
            </a:r>
          </a:p>
        </p:txBody>
      </p:sp>
      <p:sp>
        <p:nvSpPr>
          <p:cNvPr id="118" name="Rectangle 117"/>
          <p:cNvSpPr/>
          <p:nvPr/>
        </p:nvSpPr>
        <p:spPr>
          <a:xfrm>
            <a:off x="6101573" y="4293490"/>
            <a:ext cx="528885" cy="25099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9</a:t>
            </a:r>
          </a:p>
        </p:txBody>
      </p:sp>
      <p:grpSp>
        <p:nvGrpSpPr>
          <p:cNvPr id="119" name="Group 118"/>
          <p:cNvGrpSpPr/>
          <p:nvPr/>
        </p:nvGrpSpPr>
        <p:grpSpPr>
          <a:xfrm>
            <a:off x="1002986" y="3051063"/>
            <a:ext cx="457198" cy="793846"/>
            <a:chOff x="5943600" y="4472223"/>
            <a:chExt cx="914400" cy="682484"/>
          </a:xfrm>
        </p:grpSpPr>
        <p:sp>
          <p:nvSpPr>
            <p:cNvPr id="120" name="Down Arrow 119"/>
            <p:cNvSpPr/>
            <p:nvPr/>
          </p:nvSpPr>
          <p:spPr>
            <a:xfrm>
              <a:off x="6302191" y="4634754"/>
              <a:ext cx="206188" cy="519953"/>
            </a:xfrm>
            <a:prstGeom prst="downArrow">
              <a:avLst/>
            </a:prstGeom>
            <a:solidFill>
              <a:schemeClr val="tx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Rectangle 120"/>
            <p:cNvSpPr/>
            <p:nvPr/>
          </p:nvSpPr>
          <p:spPr>
            <a:xfrm>
              <a:off x="5943600" y="4472223"/>
              <a:ext cx="914400" cy="264657"/>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Courier New" panose="02070309020205020404" pitchFamily="49" charset="0"/>
                  <a:cs typeface="Courier New" panose="02070309020205020404" pitchFamily="49" charset="0"/>
                </a:rPr>
                <a:t>i</a:t>
              </a:r>
            </a:p>
          </p:txBody>
        </p:sp>
      </p:grpSp>
      <p:pic>
        <p:nvPicPr>
          <p:cNvPr id="124" name="Picture 4">
            <a:extLst>
              <a:ext uri="{FF2B5EF4-FFF2-40B4-BE49-F238E27FC236}">
                <a16:creationId xmlns:a16="http://schemas.microsoft.com/office/drawing/2014/main" id="{94CB5E3C-3F20-4ADA-AE6C-C47C45A690FC}"/>
              </a:ext>
            </a:extLst>
          </p:cNvPr>
          <p:cNvPicPr>
            <a:picLocks noChangeAspect="1" noChangeArrowheads="1"/>
          </p:cNvPicPr>
          <p:nvPr/>
        </p:nvPicPr>
        <p:blipFill>
          <a:blip r:embed="rId2"/>
          <a:srcRect/>
          <a:stretch>
            <a:fillRect/>
          </a:stretch>
        </p:blipFill>
        <p:spPr bwMode="auto">
          <a:xfrm>
            <a:off x="7239041" y="1519183"/>
            <a:ext cx="5060501" cy="4648200"/>
          </a:xfrm>
          <a:prstGeom prst="rect">
            <a:avLst/>
          </a:prstGeom>
          <a:noFill/>
          <a:ln w="9525">
            <a:noFill/>
            <a:miter lim="800000"/>
            <a:headEnd/>
            <a:tailEnd/>
          </a:ln>
        </p:spPr>
      </p:pic>
    </p:spTree>
    <p:extLst>
      <p:ext uri="{BB962C8B-B14F-4D97-AF65-F5344CB8AC3E}">
        <p14:creationId xmlns:p14="http://schemas.microsoft.com/office/powerpoint/2010/main" val="201334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par>
                          <p:cTn id="23" fill="hold">
                            <p:stCondLst>
                              <p:cond delay="0"/>
                            </p:stCondLst>
                            <p:childTnLst>
                              <p:par>
                                <p:cTn id="24" presetID="1" presetClass="exit" presetSubtype="0" fill="hold" grpId="1" nodeType="afterEffect">
                                  <p:stCondLst>
                                    <p:cond delay="0"/>
                                  </p:stCondLst>
                                  <p:childTnLst>
                                    <p:set>
                                      <p:cBhvr>
                                        <p:cTn id="25" dur="1" fill="hold">
                                          <p:stCondLst>
                                            <p:cond delay="0"/>
                                          </p:stCondLst>
                                        </p:cTn>
                                        <p:tgtEl>
                                          <p:spTgt spid="10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0" nodeType="afterEffect">
                                  <p:stCondLst>
                                    <p:cond delay="0"/>
                                  </p:stCondLst>
                                  <p:childTnLst>
                                    <p:set>
                                      <p:cBhvr>
                                        <p:cTn id="43" dur="1" fill="hold">
                                          <p:stCondLst>
                                            <p:cond delay="0"/>
                                          </p:stCondLst>
                                        </p:cTn>
                                        <p:tgtEl>
                                          <p:spTgt spid="62"/>
                                        </p:tgtEl>
                                        <p:attrNameLst>
                                          <p:attrName>style.visibility</p:attrName>
                                        </p:attrNameLst>
                                      </p:cBhvr>
                                      <p:to>
                                        <p:strVal val="hidden"/>
                                      </p:to>
                                    </p:set>
                                  </p:childTnLst>
                                </p:cTn>
                              </p:par>
                              <p:par>
                                <p:cTn id="44" presetID="31" presetClass="entr" presetSubtype="0" fill="hold" grpId="0" nodeType="withEffect">
                                  <p:stCondLst>
                                    <p:cond delay="0"/>
                                  </p:stCondLst>
                                  <p:childTnLst>
                                    <p:set>
                                      <p:cBhvr>
                                        <p:cTn id="45" dur="1" fill="hold">
                                          <p:stCondLst>
                                            <p:cond delay="0"/>
                                          </p:stCondLst>
                                        </p:cTn>
                                        <p:tgtEl>
                                          <p:spTgt spid="73"/>
                                        </p:tgtEl>
                                        <p:attrNameLst>
                                          <p:attrName>style.visibility</p:attrName>
                                        </p:attrNameLst>
                                      </p:cBhvr>
                                      <p:to>
                                        <p:strVal val="visible"/>
                                      </p:to>
                                    </p:set>
                                    <p:anim calcmode="lin" valueType="num">
                                      <p:cBhvr>
                                        <p:cTn id="46" dur="1000" fill="hold"/>
                                        <p:tgtEl>
                                          <p:spTgt spid="73"/>
                                        </p:tgtEl>
                                        <p:attrNameLst>
                                          <p:attrName>ppt_w</p:attrName>
                                        </p:attrNameLst>
                                      </p:cBhvr>
                                      <p:tavLst>
                                        <p:tav tm="0">
                                          <p:val>
                                            <p:fltVal val="0"/>
                                          </p:val>
                                        </p:tav>
                                        <p:tav tm="100000">
                                          <p:val>
                                            <p:strVal val="#ppt_w"/>
                                          </p:val>
                                        </p:tav>
                                      </p:tavLst>
                                    </p:anim>
                                    <p:anim calcmode="lin" valueType="num">
                                      <p:cBhvr>
                                        <p:cTn id="47" dur="1000" fill="hold"/>
                                        <p:tgtEl>
                                          <p:spTgt spid="73"/>
                                        </p:tgtEl>
                                        <p:attrNameLst>
                                          <p:attrName>ppt_h</p:attrName>
                                        </p:attrNameLst>
                                      </p:cBhvr>
                                      <p:tavLst>
                                        <p:tav tm="0">
                                          <p:val>
                                            <p:fltVal val="0"/>
                                          </p:val>
                                        </p:tav>
                                        <p:tav tm="100000">
                                          <p:val>
                                            <p:strVal val="#ppt_h"/>
                                          </p:val>
                                        </p:tav>
                                      </p:tavLst>
                                    </p:anim>
                                    <p:anim calcmode="lin" valueType="num">
                                      <p:cBhvr>
                                        <p:cTn id="48" dur="1000" fill="hold"/>
                                        <p:tgtEl>
                                          <p:spTgt spid="73"/>
                                        </p:tgtEl>
                                        <p:attrNameLst>
                                          <p:attrName>style.rotation</p:attrName>
                                        </p:attrNameLst>
                                      </p:cBhvr>
                                      <p:tavLst>
                                        <p:tav tm="0">
                                          <p:val>
                                            <p:fltVal val="90"/>
                                          </p:val>
                                        </p:tav>
                                        <p:tav tm="100000">
                                          <p:val>
                                            <p:fltVal val="0"/>
                                          </p:val>
                                        </p:tav>
                                      </p:tavLst>
                                    </p:anim>
                                    <p:animEffect transition="in" filter="fade">
                                      <p:cBhvr>
                                        <p:cTn id="49" dur="10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40"/>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1"/>
                                        </p:tgtEl>
                                        <p:attrNameLst>
                                          <p:attrName>style.visibility</p:attrName>
                                        </p:attrNameLst>
                                      </p:cBhvr>
                                      <p:to>
                                        <p:strVal val="hidden"/>
                                      </p:to>
                                    </p:set>
                                  </p:childTnLst>
                                </p:cTn>
                              </p:par>
                              <p:par>
                                <p:cTn id="61" presetID="3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anim calcmode="lin" valueType="num">
                                      <p:cBhvr>
                                        <p:cTn id="63" dur="1000" fill="hold"/>
                                        <p:tgtEl>
                                          <p:spTgt spid="72"/>
                                        </p:tgtEl>
                                        <p:attrNameLst>
                                          <p:attrName>ppt_w</p:attrName>
                                        </p:attrNameLst>
                                      </p:cBhvr>
                                      <p:tavLst>
                                        <p:tav tm="0">
                                          <p:val>
                                            <p:fltVal val="0"/>
                                          </p:val>
                                        </p:tav>
                                        <p:tav tm="100000">
                                          <p:val>
                                            <p:strVal val="#ppt_w"/>
                                          </p:val>
                                        </p:tav>
                                      </p:tavLst>
                                    </p:anim>
                                    <p:anim calcmode="lin" valueType="num">
                                      <p:cBhvr>
                                        <p:cTn id="64" dur="1000" fill="hold"/>
                                        <p:tgtEl>
                                          <p:spTgt spid="72"/>
                                        </p:tgtEl>
                                        <p:attrNameLst>
                                          <p:attrName>ppt_h</p:attrName>
                                        </p:attrNameLst>
                                      </p:cBhvr>
                                      <p:tavLst>
                                        <p:tav tm="0">
                                          <p:val>
                                            <p:fltVal val="0"/>
                                          </p:val>
                                        </p:tav>
                                        <p:tav tm="100000">
                                          <p:val>
                                            <p:strVal val="#ppt_h"/>
                                          </p:val>
                                        </p:tav>
                                      </p:tavLst>
                                    </p:anim>
                                    <p:anim calcmode="lin" valueType="num">
                                      <p:cBhvr>
                                        <p:cTn id="65" dur="1000" fill="hold"/>
                                        <p:tgtEl>
                                          <p:spTgt spid="72"/>
                                        </p:tgtEl>
                                        <p:attrNameLst>
                                          <p:attrName>style.rotation</p:attrName>
                                        </p:attrNameLst>
                                      </p:cBhvr>
                                      <p:tavLst>
                                        <p:tav tm="0">
                                          <p:val>
                                            <p:fltVal val="90"/>
                                          </p:val>
                                        </p:tav>
                                        <p:tav tm="100000">
                                          <p:val>
                                            <p:fltVal val="0"/>
                                          </p:val>
                                        </p:tav>
                                      </p:tavLst>
                                    </p:anim>
                                    <p:animEffect transition="in" filter="fade">
                                      <p:cBhvr>
                                        <p:cTn id="66" dur="10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1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71"/>
                                        </p:tgtEl>
                                        <p:attrNameLst>
                                          <p:attrName>style.visibility</p:attrName>
                                        </p:attrNameLst>
                                      </p:cBhvr>
                                      <p:to>
                                        <p:strVal val="visible"/>
                                      </p:to>
                                    </p:set>
                                    <p:anim calcmode="lin" valueType="num">
                                      <p:cBhvr>
                                        <p:cTn id="78" dur="1000" fill="hold"/>
                                        <p:tgtEl>
                                          <p:spTgt spid="71"/>
                                        </p:tgtEl>
                                        <p:attrNameLst>
                                          <p:attrName>ppt_w</p:attrName>
                                        </p:attrNameLst>
                                      </p:cBhvr>
                                      <p:tavLst>
                                        <p:tav tm="0">
                                          <p:val>
                                            <p:fltVal val="0"/>
                                          </p:val>
                                        </p:tav>
                                        <p:tav tm="100000">
                                          <p:val>
                                            <p:strVal val="#ppt_w"/>
                                          </p:val>
                                        </p:tav>
                                      </p:tavLst>
                                    </p:anim>
                                    <p:anim calcmode="lin" valueType="num">
                                      <p:cBhvr>
                                        <p:cTn id="79" dur="1000" fill="hold"/>
                                        <p:tgtEl>
                                          <p:spTgt spid="71"/>
                                        </p:tgtEl>
                                        <p:attrNameLst>
                                          <p:attrName>ppt_h</p:attrName>
                                        </p:attrNameLst>
                                      </p:cBhvr>
                                      <p:tavLst>
                                        <p:tav tm="0">
                                          <p:val>
                                            <p:fltVal val="0"/>
                                          </p:val>
                                        </p:tav>
                                        <p:tav tm="100000">
                                          <p:val>
                                            <p:strVal val="#ppt_h"/>
                                          </p:val>
                                        </p:tav>
                                      </p:tavLst>
                                    </p:anim>
                                    <p:anim calcmode="lin" valueType="num">
                                      <p:cBhvr>
                                        <p:cTn id="80" dur="1000" fill="hold"/>
                                        <p:tgtEl>
                                          <p:spTgt spid="71"/>
                                        </p:tgtEl>
                                        <p:attrNameLst>
                                          <p:attrName>style.rotation</p:attrName>
                                        </p:attrNameLst>
                                      </p:cBhvr>
                                      <p:tavLst>
                                        <p:tav tm="0">
                                          <p:val>
                                            <p:fltVal val="90"/>
                                          </p:val>
                                        </p:tav>
                                        <p:tav tm="100000">
                                          <p:val>
                                            <p:fltVal val="0"/>
                                          </p:val>
                                        </p:tav>
                                      </p:tavLst>
                                    </p:anim>
                                    <p:animEffect transition="in" filter="fade">
                                      <p:cBhvr>
                                        <p:cTn id="81" dur="1000"/>
                                        <p:tgtEl>
                                          <p:spTgt spid="71"/>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119"/>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10"/>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101"/>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1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0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3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nodeType="clickEffect">
                                  <p:stCondLst>
                                    <p:cond delay="0"/>
                                  </p:stCondLst>
                                  <p:childTnLst>
                                    <p:set>
                                      <p:cBhvr>
                                        <p:cTn id="111" dur="1" fill="hold">
                                          <p:stCondLst>
                                            <p:cond delay="0"/>
                                          </p:stCondLst>
                                        </p:cTn>
                                        <p:tgtEl>
                                          <p:spTgt spid="13"/>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grpId="1" nodeType="afterEffect">
                                  <p:stCondLst>
                                    <p:cond delay="0"/>
                                  </p:stCondLst>
                                  <p:childTnLst>
                                    <p:set>
                                      <p:cBhvr>
                                        <p:cTn id="114" dur="1" fill="hold">
                                          <p:stCondLst>
                                            <p:cond delay="0"/>
                                          </p:stCondLst>
                                        </p:cTn>
                                        <p:tgtEl>
                                          <p:spTgt spid="102"/>
                                        </p:tgtEl>
                                        <p:attrNameLst>
                                          <p:attrName>style.visibility</p:attrName>
                                        </p:attrNameLst>
                                      </p:cBhvr>
                                      <p:to>
                                        <p:strVal val="hidden"/>
                                      </p:to>
                                    </p:set>
                                  </p:childTnLst>
                                </p:cTn>
                              </p:par>
                            </p:childTnLst>
                          </p:cTn>
                        </p:par>
                        <p:par>
                          <p:cTn id="115" fill="hold">
                            <p:stCondLst>
                              <p:cond delay="0"/>
                            </p:stCondLst>
                            <p:childTnLst>
                              <p:par>
                                <p:cTn id="116" presetID="1" presetClass="entr" presetSubtype="0" fill="hold" nodeType="afterEffect">
                                  <p:stCondLst>
                                    <p:cond delay="0"/>
                                  </p:stCondLst>
                                  <p:childTnLst>
                                    <p:set>
                                      <p:cBhvr>
                                        <p:cTn id="117" dur="1" fill="hold">
                                          <p:stCondLst>
                                            <p:cond delay="0"/>
                                          </p:stCondLst>
                                        </p:cTn>
                                        <p:tgtEl>
                                          <p:spTgt spid="1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0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0" nodeType="clickEffect">
                                  <p:stCondLst>
                                    <p:cond delay="0"/>
                                  </p:stCondLst>
                                  <p:childTnLst>
                                    <p:set>
                                      <p:cBhvr>
                                        <p:cTn id="129" dur="1" fill="hold">
                                          <p:stCondLst>
                                            <p:cond delay="0"/>
                                          </p:stCondLst>
                                        </p:cTn>
                                        <p:tgtEl>
                                          <p:spTgt spid="65"/>
                                        </p:tgtEl>
                                        <p:attrNameLst>
                                          <p:attrName>style.visibility</p:attrName>
                                        </p:attrNameLst>
                                      </p:cBhvr>
                                      <p:to>
                                        <p:strVal val="hidden"/>
                                      </p:to>
                                    </p:set>
                                  </p:childTnLst>
                                </p:cTn>
                              </p:par>
                              <p:par>
                                <p:cTn id="130" presetID="1" presetClass="exit" presetSubtype="0" fill="hold" grpId="0" nodeType="withEffect">
                                  <p:stCondLst>
                                    <p:cond delay="0"/>
                                  </p:stCondLst>
                                  <p:childTnLst>
                                    <p:set>
                                      <p:cBhvr>
                                        <p:cTn id="131" dur="1" fill="hold">
                                          <p:stCondLst>
                                            <p:cond delay="0"/>
                                          </p:stCondLst>
                                        </p:cTn>
                                        <p:tgtEl>
                                          <p:spTgt spid="64"/>
                                        </p:tgtEl>
                                        <p:attrNameLst>
                                          <p:attrName>style.visibility</p:attrName>
                                        </p:attrNameLst>
                                      </p:cBhvr>
                                      <p:to>
                                        <p:strVal val="hidden"/>
                                      </p:to>
                                    </p:set>
                                  </p:childTnLst>
                                </p:cTn>
                              </p:par>
                            </p:childTnLst>
                          </p:cTn>
                        </p:par>
                        <p:par>
                          <p:cTn id="132" fill="hold">
                            <p:stCondLst>
                              <p:cond delay="0"/>
                            </p:stCondLst>
                            <p:childTnLst>
                              <p:par>
                                <p:cTn id="133" presetID="31" presetClass="entr" presetSubtype="0" fill="hold" grpId="0" nodeType="afterEffect">
                                  <p:stCondLst>
                                    <p:cond delay="0"/>
                                  </p:stCondLst>
                                  <p:childTnLst>
                                    <p:set>
                                      <p:cBhvr>
                                        <p:cTn id="134" dur="1" fill="hold">
                                          <p:stCondLst>
                                            <p:cond delay="0"/>
                                          </p:stCondLst>
                                        </p:cTn>
                                        <p:tgtEl>
                                          <p:spTgt spid="75"/>
                                        </p:tgtEl>
                                        <p:attrNameLst>
                                          <p:attrName>style.visibility</p:attrName>
                                        </p:attrNameLst>
                                      </p:cBhvr>
                                      <p:to>
                                        <p:strVal val="visible"/>
                                      </p:to>
                                    </p:set>
                                    <p:anim calcmode="lin" valueType="num">
                                      <p:cBhvr>
                                        <p:cTn id="135" dur="1000" fill="hold"/>
                                        <p:tgtEl>
                                          <p:spTgt spid="75"/>
                                        </p:tgtEl>
                                        <p:attrNameLst>
                                          <p:attrName>ppt_w</p:attrName>
                                        </p:attrNameLst>
                                      </p:cBhvr>
                                      <p:tavLst>
                                        <p:tav tm="0">
                                          <p:val>
                                            <p:fltVal val="0"/>
                                          </p:val>
                                        </p:tav>
                                        <p:tav tm="100000">
                                          <p:val>
                                            <p:strVal val="#ppt_w"/>
                                          </p:val>
                                        </p:tav>
                                      </p:tavLst>
                                    </p:anim>
                                    <p:anim calcmode="lin" valueType="num">
                                      <p:cBhvr>
                                        <p:cTn id="136" dur="1000" fill="hold"/>
                                        <p:tgtEl>
                                          <p:spTgt spid="75"/>
                                        </p:tgtEl>
                                        <p:attrNameLst>
                                          <p:attrName>ppt_h</p:attrName>
                                        </p:attrNameLst>
                                      </p:cBhvr>
                                      <p:tavLst>
                                        <p:tav tm="0">
                                          <p:val>
                                            <p:fltVal val="0"/>
                                          </p:val>
                                        </p:tav>
                                        <p:tav tm="100000">
                                          <p:val>
                                            <p:strVal val="#ppt_h"/>
                                          </p:val>
                                        </p:tav>
                                      </p:tavLst>
                                    </p:anim>
                                    <p:anim calcmode="lin" valueType="num">
                                      <p:cBhvr>
                                        <p:cTn id="137" dur="1000" fill="hold"/>
                                        <p:tgtEl>
                                          <p:spTgt spid="75"/>
                                        </p:tgtEl>
                                        <p:attrNameLst>
                                          <p:attrName>style.rotation</p:attrName>
                                        </p:attrNameLst>
                                      </p:cBhvr>
                                      <p:tavLst>
                                        <p:tav tm="0">
                                          <p:val>
                                            <p:fltVal val="90"/>
                                          </p:val>
                                        </p:tav>
                                        <p:tav tm="100000">
                                          <p:val>
                                            <p:fltVal val="0"/>
                                          </p:val>
                                        </p:tav>
                                      </p:tavLst>
                                    </p:anim>
                                    <p:animEffect transition="in" filter="fade">
                                      <p:cBhvr>
                                        <p:cTn id="138" dur="1000"/>
                                        <p:tgtEl>
                                          <p:spTgt spid="75"/>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3"/>
                                        </p:tgtEl>
                                        <p:attrNameLst>
                                          <p:attrName>style.visibility</p:attrName>
                                        </p:attrNameLst>
                                      </p:cBhvr>
                                      <p:to>
                                        <p:strVal val="hidden"/>
                                      </p:to>
                                    </p:set>
                                  </p:childTnLst>
                                </p:cTn>
                              </p:par>
                            </p:childTnLst>
                          </p:cTn>
                        </p:par>
                        <p:par>
                          <p:cTn id="143" fill="hold">
                            <p:stCondLst>
                              <p:cond delay="0"/>
                            </p:stCondLst>
                            <p:childTnLst>
                              <p:par>
                                <p:cTn id="144" presetID="1" presetClass="entr" presetSubtype="0" fill="hold" nodeType="afterEffect">
                                  <p:stCondLst>
                                    <p:cond delay="0"/>
                                  </p:stCondLst>
                                  <p:childTnLst>
                                    <p:set>
                                      <p:cBhvr>
                                        <p:cTn id="145" dur="1" fill="hold">
                                          <p:stCondLst>
                                            <p:cond delay="0"/>
                                          </p:stCondLst>
                                        </p:cTn>
                                        <p:tgtEl>
                                          <p:spTgt spid="37"/>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0" nodeType="clickEffect">
                                  <p:stCondLst>
                                    <p:cond delay="0"/>
                                  </p:stCondLst>
                                  <p:childTnLst>
                                    <p:set>
                                      <p:cBhvr>
                                        <p:cTn id="149" dur="1" fill="hold">
                                          <p:stCondLst>
                                            <p:cond delay="0"/>
                                          </p:stCondLst>
                                        </p:cTn>
                                        <p:tgtEl>
                                          <p:spTgt spid="74"/>
                                        </p:tgtEl>
                                        <p:attrNameLst>
                                          <p:attrName>style.visibility</p:attrName>
                                        </p:attrNameLst>
                                      </p:cBhvr>
                                      <p:to>
                                        <p:strVal val="visible"/>
                                      </p:to>
                                    </p:set>
                                    <p:anim calcmode="lin" valueType="num">
                                      <p:cBhvr>
                                        <p:cTn id="150" dur="1000" fill="hold"/>
                                        <p:tgtEl>
                                          <p:spTgt spid="74"/>
                                        </p:tgtEl>
                                        <p:attrNameLst>
                                          <p:attrName>ppt_w</p:attrName>
                                        </p:attrNameLst>
                                      </p:cBhvr>
                                      <p:tavLst>
                                        <p:tav tm="0">
                                          <p:val>
                                            <p:fltVal val="0"/>
                                          </p:val>
                                        </p:tav>
                                        <p:tav tm="100000">
                                          <p:val>
                                            <p:strVal val="#ppt_w"/>
                                          </p:val>
                                        </p:tav>
                                      </p:tavLst>
                                    </p:anim>
                                    <p:anim calcmode="lin" valueType="num">
                                      <p:cBhvr>
                                        <p:cTn id="151" dur="1000" fill="hold"/>
                                        <p:tgtEl>
                                          <p:spTgt spid="74"/>
                                        </p:tgtEl>
                                        <p:attrNameLst>
                                          <p:attrName>ppt_h</p:attrName>
                                        </p:attrNameLst>
                                      </p:cBhvr>
                                      <p:tavLst>
                                        <p:tav tm="0">
                                          <p:val>
                                            <p:fltVal val="0"/>
                                          </p:val>
                                        </p:tav>
                                        <p:tav tm="100000">
                                          <p:val>
                                            <p:strVal val="#ppt_h"/>
                                          </p:val>
                                        </p:tav>
                                      </p:tavLst>
                                    </p:anim>
                                    <p:anim calcmode="lin" valueType="num">
                                      <p:cBhvr>
                                        <p:cTn id="152" dur="1000" fill="hold"/>
                                        <p:tgtEl>
                                          <p:spTgt spid="74"/>
                                        </p:tgtEl>
                                        <p:attrNameLst>
                                          <p:attrName>style.rotation</p:attrName>
                                        </p:attrNameLst>
                                      </p:cBhvr>
                                      <p:tavLst>
                                        <p:tav tm="0">
                                          <p:val>
                                            <p:fltVal val="90"/>
                                          </p:val>
                                        </p:tav>
                                        <p:tav tm="100000">
                                          <p:val>
                                            <p:fltVal val="0"/>
                                          </p:val>
                                        </p:tav>
                                      </p:tavLst>
                                    </p:anim>
                                    <p:animEffect transition="in" filter="fade">
                                      <p:cBhvr>
                                        <p:cTn id="153" dur="1000"/>
                                        <p:tgtEl>
                                          <p:spTgt spid="74"/>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37"/>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16"/>
                                        </p:tgtEl>
                                        <p:attrNameLst>
                                          <p:attrName>style.visibility</p:attrName>
                                        </p:attrNameLst>
                                      </p:cBhvr>
                                      <p:to>
                                        <p:strVal val="hidden"/>
                                      </p:to>
                                    </p:set>
                                  </p:childTnLst>
                                </p:cTn>
                              </p:par>
                            </p:childTnLst>
                          </p:cTn>
                        </p:par>
                        <p:par>
                          <p:cTn id="162" fill="hold">
                            <p:stCondLst>
                              <p:cond delay="0"/>
                            </p:stCondLst>
                            <p:childTnLst>
                              <p:par>
                                <p:cTn id="163" presetID="1" presetClass="exit" presetSubtype="0" fill="hold" grpId="1" nodeType="afterEffect">
                                  <p:stCondLst>
                                    <p:cond delay="0"/>
                                  </p:stCondLst>
                                  <p:childTnLst>
                                    <p:set>
                                      <p:cBhvr>
                                        <p:cTn id="164" dur="1" fill="hold">
                                          <p:stCondLst>
                                            <p:cond delay="0"/>
                                          </p:stCondLst>
                                        </p:cTn>
                                        <p:tgtEl>
                                          <p:spTgt spid="103"/>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nodeType="afterEffect">
                                  <p:stCondLst>
                                    <p:cond delay="0"/>
                                  </p:stCondLst>
                                  <p:childTnLst>
                                    <p:set>
                                      <p:cBhvr>
                                        <p:cTn id="167" dur="1" fill="hold">
                                          <p:stCondLst>
                                            <p:cond delay="0"/>
                                          </p:stCondLst>
                                        </p:cTn>
                                        <p:tgtEl>
                                          <p:spTgt spid="19"/>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104"/>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nodeType="click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1" nodeType="clickEffect">
                                  <p:stCondLst>
                                    <p:cond delay="0"/>
                                  </p:stCondLst>
                                  <p:childTnLst>
                                    <p:set>
                                      <p:cBhvr>
                                        <p:cTn id="179" dur="1" fill="hold">
                                          <p:stCondLst>
                                            <p:cond delay="0"/>
                                          </p:stCondLst>
                                        </p:cTn>
                                        <p:tgtEl>
                                          <p:spTgt spid="75"/>
                                        </p:tgtEl>
                                        <p:attrNameLst>
                                          <p:attrName>style.visibility</p:attrName>
                                        </p:attrNameLst>
                                      </p:cBhvr>
                                      <p:to>
                                        <p:strVal val="hidden"/>
                                      </p:to>
                                    </p:set>
                                  </p:childTnLst>
                                </p:cTn>
                              </p:par>
                              <p:par>
                                <p:cTn id="180" presetID="1" presetClass="exit"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hidden"/>
                                      </p:to>
                                    </p:set>
                                  </p:childTnLst>
                                </p:cTn>
                              </p:par>
                            </p:childTnLst>
                          </p:cTn>
                        </p:par>
                        <p:par>
                          <p:cTn id="182" fill="hold">
                            <p:stCondLst>
                              <p:cond delay="0"/>
                            </p:stCondLst>
                            <p:childTnLst>
                              <p:par>
                                <p:cTn id="183" presetID="31" presetClass="entr" presetSubtype="0" fill="hold" grpId="0" nodeType="afterEffect">
                                  <p:stCondLst>
                                    <p:cond delay="0"/>
                                  </p:stCondLst>
                                  <p:childTnLst>
                                    <p:set>
                                      <p:cBhvr>
                                        <p:cTn id="184" dur="1" fill="hold">
                                          <p:stCondLst>
                                            <p:cond delay="0"/>
                                          </p:stCondLst>
                                        </p:cTn>
                                        <p:tgtEl>
                                          <p:spTgt spid="81"/>
                                        </p:tgtEl>
                                        <p:attrNameLst>
                                          <p:attrName>style.visibility</p:attrName>
                                        </p:attrNameLst>
                                      </p:cBhvr>
                                      <p:to>
                                        <p:strVal val="visible"/>
                                      </p:to>
                                    </p:set>
                                    <p:anim calcmode="lin" valueType="num">
                                      <p:cBhvr>
                                        <p:cTn id="185" dur="1000" fill="hold"/>
                                        <p:tgtEl>
                                          <p:spTgt spid="81"/>
                                        </p:tgtEl>
                                        <p:attrNameLst>
                                          <p:attrName>ppt_w</p:attrName>
                                        </p:attrNameLst>
                                      </p:cBhvr>
                                      <p:tavLst>
                                        <p:tav tm="0">
                                          <p:val>
                                            <p:fltVal val="0"/>
                                          </p:val>
                                        </p:tav>
                                        <p:tav tm="100000">
                                          <p:val>
                                            <p:strVal val="#ppt_w"/>
                                          </p:val>
                                        </p:tav>
                                      </p:tavLst>
                                    </p:anim>
                                    <p:anim calcmode="lin" valueType="num">
                                      <p:cBhvr>
                                        <p:cTn id="186" dur="1000" fill="hold"/>
                                        <p:tgtEl>
                                          <p:spTgt spid="81"/>
                                        </p:tgtEl>
                                        <p:attrNameLst>
                                          <p:attrName>ppt_h</p:attrName>
                                        </p:attrNameLst>
                                      </p:cBhvr>
                                      <p:tavLst>
                                        <p:tav tm="0">
                                          <p:val>
                                            <p:fltVal val="0"/>
                                          </p:val>
                                        </p:tav>
                                        <p:tav tm="100000">
                                          <p:val>
                                            <p:strVal val="#ppt_h"/>
                                          </p:val>
                                        </p:tav>
                                      </p:tavLst>
                                    </p:anim>
                                    <p:anim calcmode="lin" valueType="num">
                                      <p:cBhvr>
                                        <p:cTn id="187" dur="1000" fill="hold"/>
                                        <p:tgtEl>
                                          <p:spTgt spid="81"/>
                                        </p:tgtEl>
                                        <p:attrNameLst>
                                          <p:attrName>style.rotation</p:attrName>
                                        </p:attrNameLst>
                                      </p:cBhvr>
                                      <p:tavLst>
                                        <p:tav tm="0">
                                          <p:val>
                                            <p:fltVal val="90"/>
                                          </p:val>
                                        </p:tav>
                                        <p:tav tm="100000">
                                          <p:val>
                                            <p:fltVal val="0"/>
                                          </p:val>
                                        </p:tav>
                                      </p:tavLst>
                                    </p:anim>
                                    <p:animEffect transition="in" filter="fade">
                                      <p:cBhvr>
                                        <p:cTn id="188" dur="1000"/>
                                        <p:tgtEl>
                                          <p:spTgt spid="8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nodeType="click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par>
                          <p:cTn id="193" fill="hold">
                            <p:stCondLst>
                              <p:cond delay="0"/>
                            </p:stCondLst>
                            <p:childTnLst>
                              <p:par>
                                <p:cTn id="194" presetID="1" presetClass="entr" presetSubtype="0" fill="hold" nodeType="afterEffect">
                                  <p:stCondLst>
                                    <p:cond delay="0"/>
                                  </p:stCondLst>
                                  <p:childTnLst>
                                    <p:set>
                                      <p:cBhvr>
                                        <p:cTn id="195" dur="1" fill="hold">
                                          <p:stCondLst>
                                            <p:cond delay="0"/>
                                          </p:stCondLst>
                                        </p:cTn>
                                        <p:tgtEl>
                                          <p:spTgt spid="43"/>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74"/>
                                        </p:tgtEl>
                                        <p:attrNameLst>
                                          <p:attrName>style.visibility</p:attrName>
                                        </p:attrNameLst>
                                      </p:cBhvr>
                                      <p:to>
                                        <p:strVal val="hidden"/>
                                      </p:to>
                                    </p:set>
                                  </p:childTnLst>
                                </p:cTn>
                              </p:par>
                            </p:childTnLst>
                          </p:cTn>
                        </p:par>
                        <p:par>
                          <p:cTn id="200" fill="hold">
                            <p:stCondLst>
                              <p:cond delay="0"/>
                            </p:stCondLst>
                            <p:childTnLst>
                              <p:par>
                                <p:cTn id="201" presetID="31" presetClass="entr" presetSubtype="0" fill="hold" grpId="0" nodeType="afterEffect">
                                  <p:stCondLst>
                                    <p:cond delay="0"/>
                                  </p:stCondLst>
                                  <p:childTnLst>
                                    <p:set>
                                      <p:cBhvr>
                                        <p:cTn id="202" dur="1" fill="hold">
                                          <p:stCondLst>
                                            <p:cond delay="0"/>
                                          </p:stCondLst>
                                        </p:cTn>
                                        <p:tgtEl>
                                          <p:spTgt spid="80"/>
                                        </p:tgtEl>
                                        <p:attrNameLst>
                                          <p:attrName>style.visibility</p:attrName>
                                        </p:attrNameLst>
                                      </p:cBhvr>
                                      <p:to>
                                        <p:strVal val="visible"/>
                                      </p:to>
                                    </p:set>
                                    <p:anim calcmode="lin" valueType="num">
                                      <p:cBhvr>
                                        <p:cTn id="203" dur="1000" fill="hold"/>
                                        <p:tgtEl>
                                          <p:spTgt spid="80"/>
                                        </p:tgtEl>
                                        <p:attrNameLst>
                                          <p:attrName>ppt_w</p:attrName>
                                        </p:attrNameLst>
                                      </p:cBhvr>
                                      <p:tavLst>
                                        <p:tav tm="0">
                                          <p:val>
                                            <p:fltVal val="0"/>
                                          </p:val>
                                        </p:tav>
                                        <p:tav tm="100000">
                                          <p:val>
                                            <p:strVal val="#ppt_w"/>
                                          </p:val>
                                        </p:tav>
                                      </p:tavLst>
                                    </p:anim>
                                    <p:anim calcmode="lin" valueType="num">
                                      <p:cBhvr>
                                        <p:cTn id="204" dur="1000" fill="hold"/>
                                        <p:tgtEl>
                                          <p:spTgt spid="80"/>
                                        </p:tgtEl>
                                        <p:attrNameLst>
                                          <p:attrName>ppt_h</p:attrName>
                                        </p:attrNameLst>
                                      </p:cBhvr>
                                      <p:tavLst>
                                        <p:tav tm="0">
                                          <p:val>
                                            <p:fltVal val="0"/>
                                          </p:val>
                                        </p:tav>
                                        <p:tav tm="100000">
                                          <p:val>
                                            <p:strVal val="#ppt_h"/>
                                          </p:val>
                                        </p:tav>
                                      </p:tavLst>
                                    </p:anim>
                                    <p:anim calcmode="lin" valueType="num">
                                      <p:cBhvr>
                                        <p:cTn id="205" dur="1000" fill="hold"/>
                                        <p:tgtEl>
                                          <p:spTgt spid="80"/>
                                        </p:tgtEl>
                                        <p:attrNameLst>
                                          <p:attrName>style.rotation</p:attrName>
                                        </p:attrNameLst>
                                      </p:cBhvr>
                                      <p:tavLst>
                                        <p:tav tm="0">
                                          <p:val>
                                            <p:fltVal val="90"/>
                                          </p:val>
                                        </p:tav>
                                        <p:tav tm="100000">
                                          <p:val>
                                            <p:fltVal val="0"/>
                                          </p:val>
                                        </p:tav>
                                      </p:tavLst>
                                    </p:anim>
                                    <p:animEffect transition="in" filter="fade">
                                      <p:cBhvr>
                                        <p:cTn id="206" dur="1000"/>
                                        <p:tgtEl>
                                          <p:spTgt spid="80"/>
                                        </p:tgtEl>
                                      </p:cBhvr>
                                    </p:animEffec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nodeType="clickEffect">
                                  <p:stCondLst>
                                    <p:cond delay="0"/>
                                  </p:stCondLst>
                                  <p:childTnLst>
                                    <p:set>
                                      <p:cBhvr>
                                        <p:cTn id="210" dur="1" fill="hold">
                                          <p:stCondLst>
                                            <p:cond delay="0"/>
                                          </p:stCondLst>
                                        </p:cTn>
                                        <p:tgtEl>
                                          <p:spTgt spid="43"/>
                                        </p:tgtEl>
                                        <p:attrNameLst>
                                          <p:attrName>style.visibility</p:attrName>
                                        </p:attrNameLst>
                                      </p:cBhvr>
                                      <p:to>
                                        <p:strVal val="hidden"/>
                                      </p:to>
                                    </p:set>
                                  </p:childTnLst>
                                </p:cTn>
                              </p:par>
                            </p:childTnLst>
                          </p:cTn>
                        </p:par>
                        <p:par>
                          <p:cTn id="211" fill="hold">
                            <p:stCondLst>
                              <p:cond delay="0"/>
                            </p:stCondLst>
                            <p:childTnLst>
                              <p:par>
                                <p:cTn id="212" presetID="1" presetClass="entr" presetSubtype="0" fill="hold" nodeType="afterEffect">
                                  <p:stCondLst>
                                    <p:cond delay="0"/>
                                  </p:stCondLst>
                                  <p:childTnLst>
                                    <p:set>
                                      <p:cBhvr>
                                        <p:cTn id="213" dur="1" fill="hold">
                                          <p:stCondLst>
                                            <p:cond delay="0"/>
                                          </p:stCondLst>
                                        </p:cTn>
                                        <p:tgtEl>
                                          <p:spTgt spid="37"/>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xit" presetSubtype="0" fill="hold" grpId="1" nodeType="clickEffect">
                                  <p:stCondLst>
                                    <p:cond delay="0"/>
                                  </p:stCondLst>
                                  <p:childTnLst>
                                    <p:set>
                                      <p:cBhvr>
                                        <p:cTn id="217" dur="1" fill="hold">
                                          <p:stCondLst>
                                            <p:cond delay="0"/>
                                          </p:stCondLst>
                                        </p:cTn>
                                        <p:tgtEl>
                                          <p:spTgt spid="73"/>
                                        </p:tgtEl>
                                        <p:attrNameLst>
                                          <p:attrName>style.visibility</p:attrName>
                                        </p:attrNameLst>
                                      </p:cBhvr>
                                      <p:to>
                                        <p:strVal val="hidden"/>
                                      </p:to>
                                    </p:set>
                                  </p:childTnLst>
                                </p:cTn>
                              </p:par>
                            </p:childTnLst>
                          </p:cTn>
                        </p:par>
                        <p:par>
                          <p:cTn id="218" fill="hold">
                            <p:stCondLst>
                              <p:cond delay="0"/>
                            </p:stCondLst>
                            <p:childTnLst>
                              <p:par>
                                <p:cTn id="219" presetID="31" presetClass="entr" presetSubtype="0" fill="hold" grpId="0" nodeType="afterEffect">
                                  <p:stCondLst>
                                    <p:cond delay="0"/>
                                  </p:stCondLst>
                                  <p:childTnLst>
                                    <p:set>
                                      <p:cBhvr>
                                        <p:cTn id="220" dur="1" fill="hold">
                                          <p:stCondLst>
                                            <p:cond delay="0"/>
                                          </p:stCondLst>
                                        </p:cTn>
                                        <p:tgtEl>
                                          <p:spTgt spid="79"/>
                                        </p:tgtEl>
                                        <p:attrNameLst>
                                          <p:attrName>style.visibility</p:attrName>
                                        </p:attrNameLst>
                                      </p:cBhvr>
                                      <p:to>
                                        <p:strVal val="visible"/>
                                      </p:to>
                                    </p:set>
                                    <p:anim calcmode="lin" valueType="num">
                                      <p:cBhvr>
                                        <p:cTn id="221" dur="1000" fill="hold"/>
                                        <p:tgtEl>
                                          <p:spTgt spid="79"/>
                                        </p:tgtEl>
                                        <p:attrNameLst>
                                          <p:attrName>ppt_w</p:attrName>
                                        </p:attrNameLst>
                                      </p:cBhvr>
                                      <p:tavLst>
                                        <p:tav tm="0">
                                          <p:val>
                                            <p:fltVal val="0"/>
                                          </p:val>
                                        </p:tav>
                                        <p:tav tm="100000">
                                          <p:val>
                                            <p:strVal val="#ppt_w"/>
                                          </p:val>
                                        </p:tav>
                                      </p:tavLst>
                                    </p:anim>
                                    <p:anim calcmode="lin" valueType="num">
                                      <p:cBhvr>
                                        <p:cTn id="222" dur="1000" fill="hold"/>
                                        <p:tgtEl>
                                          <p:spTgt spid="79"/>
                                        </p:tgtEl>
                                        <p:attrNameLst>
                                          <p:attrName>ppt_h</p:attrName>
                                        </p:attrNameLst>
                                      </p:cBhvr>
                                      <p:tavLst>
                                        <p:tav tm="0">
                                          <p:val>
                                            <p:fltVal val="0"/>
                                          </p:val>
                                        </p:tav>
                                        <p:tav tm="100000">
                                          <p:val>
                                            <p:strVal val="#ppt_h"/>
                                          </p:val>
                                        </p:tav>
                                      </p:tavLst>
                                    </p:anim>
                                    <p:anim calcmode="lin" valueType="num">
                                      <p:cBhvr>
                                        <p:cTn id="223" dur="1000" fill="hold"/>
                                        <p:tgtEl>
                                          <p:spTgt spid="79"/>
                                        </p:tgtEl>
                                        <p:attrNameLst>
                                          <p:attrName>style.rotation</p:attrName>
                                        </p:attrNameLst>
                                      </p:cBhvr>
                                      <p:tavLst>
                                        <p:tav tm="0">
                                          <p:val>
                                            <p:fltVal val="90"/>
                                          </p:val>
                                        </p:tav>
                                        <p:tav tm="100000">
                                          <p:val>
                                            <p:fltVal val="0"/>
                                          </p:val>
                                        </p:tav>
                                      </p:tavLst>
                                    </p:anim>
                                    <p:animEffect transition="in" filter="fade">
                                      <p:cBhvr>
                                        <p:cTn id="224" dur="1000"/>
                                        <p:tgtEl>
                                          <p:spTgt spid="79"/>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nodeType="clickEffect">
                                  <p:stCondLst>
                                    <p:cond delay="0"/>
                                  </p:stCondLst>
                                  <p:childTnLst>
                                    <p:set>
                                      <p:cBhvr>
                                        <p:cTn id="228" dur="1" fill="hold">
                                          <p:stCondLst>
                                            <p:cond delay="0"/>
                                          </p:stCondLst>
                                        </p:cTn>
                                        <p:tgtEl>
                                          <p:spTgt spid="37"/>
                                        </p:tgtEl>
                                        <p:attrNameLst>
                                          <p:attrName>style.visibility</p:attrName>
                                        </p:attrNameLst>
                                      </p:cBhvr>
                                      <p:to>
                                        <p:strVal val="hidden"/>
                                      </p:to>
                                    </p:set>
                                  </p:childTnLst>
                                </p:cTn>
                              </p:par>
                            </p:childTnLst>
                          </p:cTn>
                        </p:par>
                        <p:par>
                          <p:cTn id="229" fill="hold">
                            <p:stCondLst>
                              <p:cond delay="0"/>
                            </p:stCondLst>
                            <p:childTnLst>
                              <p:par>
                                <p:cTn id="230" presetID="1" presetClass="entr" presetSubtype="0" fill="hold" nodeType="afterEffect">
                                  <p:stCondLst>
                                    <p:cond delay="0"/>
                                  </p:stCondLst>
                                  <p:childTnLst>
                                    <p:set>
                                      <p:cBhvr>
                                        <p:cTn id="231" dur="1" fill="hold">
                                          <p:stCondLst>
                                            <p:cond delay="0"/>
                                          </p:stCondLst>
                                        </p:cTn>
                                        <p:tgtEl>
                                          <p:spTgt spid="40"/>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1" nodeType="clickEffect">
                                  <p:stCondLst>
                                    <p:cond delay="0"/>
                                  </p:stCondLst>
                                  <p:childTnLst>
                                    <p:set>
                                      <p:cBhvr>
                                        <p:cTn id="235" dur="1" fill="hold">
                                          <p:stCondLst>
                                            <p:cond delay="0"/>
                                          </p:stCondLst>
                                        </p:cTn>
                                        <p:tgtEl>
                                          <p:spTgt spid="72"/>
                                        </p:tgtEl>
                                        <p:attrNameLst>
                                          <p:attrName>style.visibility</p:attrName>
                                        </p:attrNameLst>
                                      </p:cBhvr>
                                      <p:to>
                                        <p:strVal val="hidden"/>
                                      </p:to>
                                    </p:set>
                                  </p:childTnLst>
                                </p:cTn>
                              </p:par>
                            </p:childTnLst>
                          </p:cTn>
                        </p:par>
                        <p:par>
                          <p:cTn id="236" fill="hold">
                            <p:stCondLst>
                              <p:cond delay="0"/>
                            </p:stCondLst>
                            <p:childTnLst>
                              <p:par>
                                <p:cTn id="237" presetID="31" presetClass="entr" presetSubtype="0" fill="hold" grpId="0" nodeType="afterEffect">
                                  <p:stCondLst>
                                    <p:cond delay="0"/>
                                  </p:stCondLst>
                                  <p:childTnLst>
                                    <p:set>
                                      <p:cBhvr>
                                        <p:cTn id="238" dur="1" fill="hold">
                                          <p:stCondLst>
                                            <p:cond delay="0"/>
                                          </p:stCondLst>
                                        </p:cTn>
                                        <p:tgtEl>
                                          <p:spTgt spid="78"/>
                                        </p:tgtEl>
                                        <p:attrNameLst>
                                          <p:attrName>style.visibility</p:attrName>
                                        </p:attrNameLst>
                                      </p:cBhvr>
                                      <p:to>
                                        <p:strVal val="visible"/>
                                      </p:to>
                                    </p:set>
                                    <p:anim calcmode="lin" valueType="num">
                                      <p:cBhvr>
                                        <p:cTn id="239" dur="1000" fill="hold"/>
                                        <p:tgtEl>
                                          <p:spTgt spid="78"/>
                                        </p:tgtEl>
                                        <p:attrNameLst>
                                          <p:attrName>ppt_w</p:attrName>
                                        </p:attrNameLst>
                                      </p:cBhvr>
                                      <p:tavLst>
                                        <p:tav tm="0">
                                          <p:val>
                                            <p:fltVal val="0"/>
                                          </p:val>
                                        </p:tav>
                                        <p:tav tm="100000">
                                          <p:val>
                                            <p:strVal val="#ppt_w"/>
                                          </p:val>
                                        </p:tav>
                                      </p:tavLst>
                                    </p:anim>
                                    <p:anim calcmode="lin" valueType="num">
                                      <p:cBhvr>
                                        <p:cTn id="240" dur="1000" fill="hold"/>
                                        <p:tgtEl>
                                          <p:spTgt spid="78"/>
                                        </p:tgtEl>
                                        <p:attrNameLst>
                                          <p:attrName>ppt_h</p:attrName>
                                        </p:attrNameLst>
                                      </p:cBhvr>
                                      <p:tavLst>
                                        <p:tav tm="0">
                                          <p:val>
                                            <p:fltVal val="0"/>
                                          </p:val>
                                        </p:tav>
                                        <p:tav tm="100000">
                                          <p:val>
                                            <p:strVal val="#ppt_h"/>
                                          </p:val>
                                        </p:tav>
                                      </p:tavLst>
                                    </p:anim>
                                    <p:anim calcmode="lin" valueType="num">
                                      <p:cBhvr>
                                        <p:cTn id="241" dur="1000" fill="hold"/>
                                        <p:tgtEl>
                                          <p:spTgt spid="78"/>
                                        </p:tgtEl>
                                        <p:attrNameLst>
                                          <p:attrName>style.rotation</p:attrName>
                                        </p:attrNameLst>
                                      </p:cBhvr>
                                      <p:tavLst>
                                        <p:tav tm="0">
                                          <p:val>
                                            <p:fltVal val="90"/>
                                          </p:val>
                                        </p:tav>
                                        <p:tav tm="100000">
                                          <p:val>
                                            <p:fltVal val="0"/>
                                          </p:val>
                                        </p:tav>
                                      </p:tavLst>
                                    </p:anim>
                                    <p:animEffect transition="in" filter="fade">
                                      <p:cBhvr>
                                        <p:cTn id="242" dur="1000"/>
                                        <p:tgtEl>
                                          <p:spTgt spid="78"/>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0"/>
                                        </p:tgtEl>
                                        <p:attrNameLst>
                                          <p:attrName>style.visibility</p:attrName>
                                        </p:attrNameLst>
                                      </p:cBhvr>
                                      <p:to>
                                        <p:strVal val="hidden"/>
                                      </p:to>
                                    </p:set>
                                  </p:childTnLst>
                                </p:cTn>
                              </p:par>
                            </p:childTnLst>
                          </p:cTn>
                        </p:par>
                        <p:par>
                          <p:cTn id="247" fill="hold">
                            <p:stCondLst>
                              <p:cond delay="0"/>
                            </p:stCondLst>
                            <p:childTnLst>
                              <p:par>
                                <p:cTn id="248" presetID="1" presetClass="entr" presetSubtype="0" fill="hold" nodeType="afterEffect">
                                  <p:stCondLst>
                                    <p:cond delay="0"/>
                                  </p:stCondLst>
                                  <p:childTnLst>
                                    <p:set>
                                      <p:cBhvr>
                                        <p:cTn id="249" dur="1" fill="hold">
                                          <p:stCondLst>
                                            <p:cond delay="0"/>
                                          </p:stCondLst>
                                        </p:cTn>
                                        <p:tgtEl>
                                          <p:spTgt spid="34"/>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71"/>
                                        </p:tgtEl>
                                        <p:attrNameLst>
                                          <p:attrName>style.visibility</p:attrName>
                                        </p:attrNameLst>
                                      </p:cBhvr>
                                      <p:to>
                                        <p:strVal val="hidden"/>
                                      </p:to>
                                    </p:set>
                                  </p:childTnLst>
                                </p:cTn>
                              </p:par>
                            </p:childTnLst>
                          </p:cTn>
                        </p:par>
                        <p:par>
                          <p:cTn id="254" fill="hold">
                            <p:stCondLst>
                              <p:cond delay="0"/>
                            </p:stCondLst>
                            <p:childTnLst>
                              <p:par>
                                <p:cTn id="255" presetID="31" presetClass="entr" presetSubtype="0" fill="hold" grpId="0" nodeType="afterEffect">
                                  <p:stCondLst>
                                    <p:cond delay="0"/>
                                  </p:stCondLst>
                                  <p:childTnLst>
                                    <p:set>
                                      <p:cBhvr>
                                        <p:cTn id="256" dur="1" fill="hold">
                                          <p:stCondLst>
                                            <p:cond delay="0"/>
                                          </p:stCondLst>
                                        </p:cTn>
                                        <p:tgtEl>
                                          <p:spTgt spid="77"/>
                                        </p:tgtEl>
                                        <p:attrNameLst>
                                          <p:attrName>style.visibility</p:attrName>
                                        </p:attrNameLst>
                                      </p:cBhvr>
                                      <p:to>
                                        <p:strVal val="visible"/>
                                      </p:to>
                                    </p:set>
                                    <p:anim calcmode="lin" valueType="num">
                                      <p:cBhvr>
                                        <p:cTn id="257" dur="1000" fill="hold"/>
                                        <p:tgtEl>
                                          <p:spTgt spid="77"/>
                                        </p:tgtEl>
                                        <p:attrNameLst>
                                          <p:attrName>ppt_w</p:attrName>
                                        </p:attrNameLst>
                                      </p:cBhvr>
                                      <p:tavLst>
                                        <p:tav tm="0">
                                          <p:val>
                                            <p:fltVal val="0"/>
                                          </p:val>
                                        </p:tav>
                                        <p:tav tm="100000">
                                          <p:val>
                                            <p:strVal val="#ppt_w"/>
                                          </p:val>
                                        </p:tav>
                                      </p:tavLst>
                                    </p:anim>
                                    <p:anim calcmode="lin" valueType="num">
                                      <p:cBhvr>
                                        <p:cTn id="258" dur="1000" fill="hold"/>
                                        <p:tgtEl>
                                          <p:spTgt spid="77"/>
                                        </p:tgtEl>
                                        <p:attrNameLst>
                                          <p:attrName>ppt_h</p:attrName>
                                        </p:attrNameLst>
                                      </p:cBhvr>
                                      <p:tavLst>
                                        <p:tav tm="0">
                                          <p:val>
                                            <p:fltVal val="0"/>
                                          </p:val>
                                        </p:tav>
                                        <p:tav tm="100000">
                                          <p:val>
                                            <p:strVal val="#ppt_h"/>
                                          </p:val>
                                        </p:tav>
                                      </p:tavLst>
                                    </p:anim>
                                    <p:anim calcmode="lin" valueType="num">
                                      <p:cBhvr>
                                        <p:cTn id="259" dur="1000" fill="hold"/>
                                        <p:tgtEl>
                                          <p:spTgt spid="77"/>
                                        </p:tgtEl>
                                        <p:attrNameLst>
                                          <p:attrName>style.rotation</p:attrName>
                                        </p:attrNameLst>
                                      </p:cBhvr>
                                      <p:tavLst>
                                        <p:tav tm="0">
                                          <p:val>
                                            <p:fltVal val="90"/>
                                          </p:val>
                                        </p:tav>
                                        <p:tav tm="100000">
                                          <p:val>
                                            <p:fltVal val="0"/>
                                          </p:val>
                                        </p:tav>
                                      </p:tavLst>
                                    </p:anim>
                                    <p:animEffect transition="in" filter="fade">
                                      <p:cBhvr>
                                        <p:cTn id="260" dur="1000"/>
                                        <p:tgtEl>
                                          <p:spTgt spid="77"/>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34"/>
                                        </p:tgtEl>
                                        <p:attrNameLst>
                                          <p:attrName>style.visibility</p:attrName>
                                        </p:attrNameLst>
                                      </p:cBhvr>
                                      <p:to>
                                        <p:strVal val="hidden"/>
                                      </p:to>
                                    </p:set>
                                  </p:childTnLst>
                                </p:cTn>
                              </p:par>
                            </p:childTnLst>
                          </p:cTn>
                        </p:par>
                        <p:par>
                          <p:cTn id="265" fill="hold">
                            <p:stCondLst>
                              <p:cond delay="0"/>
                            </p:stCondLst>
                            <p:childTnLst>
                              <p:par>
                                <p:cTn id="266" presetID="1" presetClass="entr" presetSubtype="0" fill="hold" nodeType="afterEffect">
                                  <p:stCondLst>
                                    <p:cond delay="0"/>
                                  </p:stCondLst>
                                  <p:childTnLst>
                                    <p:set>
                                      <p:cBhvr>
                                        <p:cTn id="267" dur="1" fill="hold">
                                          <p:stCondLst>
                                            <p:cond delay="0"/>
                                          </p:stCondLst>
                                        </p:cTn>
                                        <p:tgtEl>
                                          <p:spTgt spid="119"/>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1" presetClass="entr" presetSubtype="0" fill="hold" grpId="0" nodeType="clickEffect">
                                  <p:stCondLst>
                                    <p:cond delay="0"/>
                                  </p:stCondLst>
                                  <p:childTnLst>
                                    <p:set>
                                      <p:cBhvr>
                                        <p:cTn id="271" dur="1" fill="hold">
                                          <p:stCondLst>
                                            <p:cond delay="0"/>
                                          </p:stCondLst>
                                        </p:cTn>
                                        <p:tgtEl>
                                          <p:spTgt spid="76"/>
                                        </p:tgtEl>
                                        <p:attrNameLst>
                                          <p:attrName>style.visibility</p:attrName>
                                        </p:attrNameLst>
                                      </p:cBhvr>
                                      <p:to>
                                        <p:strVal val="visible"/>
                                      </p:to>
                                    </p:set>
                                    <p:anim calcmode="lin" valueType="num">
                                      <p:cBhvr>
                                        <p:cTn id="272" dur="1000" fill="hold"/>
                                        <p:tgtEl>
                                          <p:spTgt spid="76"/>
                                        </p:tgtEl>
                                        <p:attrNameLst>
                                          <p:attrName>ppt_w</p:attrName>
                                        </p:attrNameLst>
                                      </p:cBhvr>
                                      <p:tavLst>
                                        <p:tav tm="0">
                                          <p:val>
                                            <p:fltVal val="0"/>
                                          </p:val>
                                        </p:tav>
                                        <p:tav tm="100000">
                                          <p:val>
                                            <p:strVal val="#ppt_w"/>
                                          </p:val>
                                        </p:tav>
                                      </p:tavLst>
                                    </p:anim>
                                    <p:anim calcmode="lin" valueType="num">
                                      <p:cBhvr>
                                        <p:cTn id="273" dur="1000" fill="hold"/>
                                        <p:tgtEl>
                                          <p:spTgt spid="76"/>
                                        </p:tgtEl>
                                        <p:attrNameLst>
                                          <p:attrName>ppt_h</p:attrName>
                                        </p:attrNameLst>
                                      </p:cBhvr>
                                      <p:tavLst>
                                        <p:tav tm="0">
                                          <p:val>
                                            <p:fltVal val="0"/>
                                          </p:val>
                                        </p:tav>
                                        <p:tav tm="100000">
                                          <p:val>
                                            <p:strVal val="#ppt_h"/>
                                          </p:val>
                                        </p:tav>
                                      </p:tavLst>
                                    </p:anim>
                                    <p:anim calcmode="lin" valueType="num">
                                      <p:cBhvr>
                                        <p:cTn id="274" dur="1000" fill="hold"/>
                                        <p:tgtEl>
                                          <p:spTgt spid="76"/>
                                        </p:tgtEl>
                                        <p:attrNameLst>
                                          <p:attrName>style.rotation</p:attrName>
                                        </p:attrNameLst>
                                      </p:cBhvr>
                                      <p:tavLst>
                                        <p:tav tm="0">
                                          <p:val>
                                            <p:fltVal val="90"/>
                                          </p:val>
                                        </p:tav>
                                        <p:tav tm="100000">
                                          <p:val>
                                            <p:fltVal val="0"/>
                                          </p:val>
                                        </p:tav>
                                      </p:tavLst>
                                    </p:anim>
                                    <p:animEffect transition="in" filter="fade">
                                      <p:cBhvr>
                                        <p:cTn id="275" dur="1000"/>
                                        <p:tgtEl>
                                          <p:spTgt spid="76"/>
                                        </p:tgtEl>
                                      </p:cBhvr>
                                    </p:animEffec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nodeType="clickEffect">
                                  <p:stCondLst>
                                    <p:cond delay="0"/>
                                  </p:stCondLst>
                                  <p:childTnLst>
                                    <p:set>
                                      <p:cBhvr>
                                        <p:cTn id="279" dur="1" fill="hold">
                                          <p:stCondLst>
                                            <p:cond delay="0"/>
                                          </p:stCondLst>
                                        </p:cTn>
                                        <p:tgtEl>
                                          <p:spTgt spid="119"/>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nodeType="clickEffect">
                                  <p:stCondLst>
                                    <p:cond delay="0"/>
                                  </p:stCondLst>
                                  <p:childTnLst>
                                    <p:set>
                                      <p:cBhvr>
                                        <p:cTn id="283" dur="1" fill="hold">
                                          <p:stCondLst>
                                            <p:cond delay="0"/>
                                          </p:stCondLst>
                                        </p:cTn>
                                        <p:tgtEl>
                                          <p:spTgt spid="1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1" nodeType="afterEffect">
                                  <p:stCondLst>
                                    <p:cond delay="0"/>
                                  </p:stCondLst>
                                  <p:childTnLst>
                                    <p:set>
                                      <p:cBhvr>
                                        <p:cTn id="286" dur="1" fill="hold">
                                          <p:stCondLst>
                                            <p:cond delay="0"/>
                                          </p:stCondLst>
                                        </p:cTn>
                                        <p:tgtEl>
                                          <p:spTgt spid="104"/>
                                        </p:tgtEl>
                                        <p:attrNameLst>
                                          <p:attrName>style.visibility</p:attrName>
                                        </p:attrNameLst>
                                      </p:cBhvr>
                                      <p:to>
                                        <p:strVal val="hidden"/>
                                      </p:to>
                                    </p:set>
                                  </p:childTnLst>
                                </p:cTn>
                              </p:par>
                            </p:childTnLst>
                          </p:cTn>
                        </p:par>
                        <p:par>
                          <p:cTn id="287" fill="hold">
                            <p:stCondLst>
                              <p:cond delay="0"/>
                            </p:stCondLst>
                            <p:childTnLst>
                              <p:par>
                                <p:cTn id="288" presetID="1" presetClass="entr" presetSubtype="0" fill="hold" nodeType="afterEffect">
                                  <p:stCondLst>
                                    <p:cond delay="0"/>
                                  </p:stCondLst>
                                  <p:childTnLst>
                                    <p:set>
                                      <p:cBhvr>
                                        <p:cTn id="289" dur="1" fill="hold">
                                          <p:stCondLst>
                                            <p:cond delay="0"/>
                                          </p:stCondLst>
                                        </p:cTn>
                                        <p:tgtEl>
                                          <p:spTgt spid="22"/>
                                        </p:tgtEl>
                                        <p:attrNameLst>
                                          <p:attrName>style.visibility</p:attrName>
                                        </p:attrNameLst>
                                      </p:cBhvr>
                                      <p:to>
                                        <p:strVal val="visible"/>
                                      </p:to>
                                    </p:set>
                                  </p:childTnLst>
                                </p:cTn>
                              </p:par>
                            </p:childTnLst>
                          </p:cTn>
                        </p:par>
                      </p:childTnLst>
                    </p:cTn>
                  </p:par>
                  <p:par>
                    <p:cTn id="290" fill="hold">
                      <p:stCondLst>
                        <p:cond delay="indefinite"/>
                      </p:stCondLst>
                      <p:childTnLst>
                        <p:par>
                          <p:cTn id="291" fill="hold">
                            <p:stCondLst>
                              <p:cond delay="0"/>
                            </p:stCondLst>
                            <p:childTnLst>
                              <p:par>
                                <p:cTn id="292" presetID="1" presetClass="entr" presetSubtype="0" fill="hold" grpId="0" nodeType="clickEffect">
                                  <p:stCondLst>
                                    <p:cond delay="0"/>
                                  </p:stCondLst>
                                  <p:childTnLst>
                                    <p:set>
                                      <p:cBhvr>
                                        <p:cTn id="293" dur="1" fill="hold">
                                          <p:stCondLst>
                                            <p:cond delay="0"/>
                                          </p:stCondLst>
                                        </p:cTn>
                                        <p:tgtEl>
                                          <p:spTgt spid="105"/>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49"/>
                                        </p:tgtEl>
                                        <p:attrNameLst>
                                          <p:attrName>style.visibility</p:attrName>
                                        </p:attrNameLst>
                                      </p:cBhvr>
                                      <p:to>
                                        <p:strVal val="visible"/>
                                      </p:to>
                                    </p:set>
                                  </p:childTnLst>
                                </p:cTn>
                              </p:par>
                            </p:childTnLst>
                          </p:cTn>
                        </p:par>
                      </p:childTnLst>
                    </p:cTn>
                  </p:par>
                  <p:par>
                    <p:cTn id="298" fill="hold">
                      <p:stCondLst>
                        <p:cond delay="indefinite"/>
                      </p:stCondLst>
                      <p:childTnLst>
                        <p:par>
                          <p:cTn id="299" fill="hold">
                            <p:stCondLst>
                              <p:cond delay="0"/>
                            </p:stCondLst>
                            <p:childTnLst>
                              <p:par>
                                <p:cTn id="300" presetID="1" presetClass="exit" presetSubtype="0" fill="hold" grpId="1" nodeType="clickEffect">
                                  <p:stCondLst>
                                    <p:cond delay="0"/>
                                  </p:stCondLst>
                                  <p:childTnLst>
                                    <p:set>
                                      <p:cBhvr>
                                        <p:cTn id="301" dur="1" fill="hold">
                                          <p:stCondLst>
                                            <p:cond delay="0"/>
                                          </p:stCondLst>
                                        </p:cTn>
                                        <p:tgtEl>
                                          <p:spTgt spid="81"/>
                                        </p:tgtEl>
                                        <p:attrNameLst>
                                          <p:attrName>style.visibility</p:attrName>
                                        </p:attrNameLst>
                                      </p:cBhvr>
                                      <p:to>
                                        <p:strVal val="hidden"/>
                                      </p:to>
                                    </p:set>
                                  </p:childTnLst>
                                </p:cTn>
                              </p:par>
                              <p:par>
                                <p:cTn id="302" presetID="1" presetClass="exit" presetSubtype="0" fill="hold" grpId="0" nodeType="withEffect">
                                  <p:stCondLst>
                                    <p:cond delay="0"/>
                                  </p:stCondLst>
                                  <p:childTnLst>
                                    <p:set>
                                      <p:cBhvr>
                                        <p:cTn id="303" dur="1" fill="hold">
                                          <p:stCondLst>
                                            <p:cond delay="0"/>
                                          </p:stCondLst>
                                        </p:cTn>
                                        <p:tgtEl>
                                          <p:spTgt spid="67"/>
                                        </p:tgtEl>
                                        <p:attrNameLst>
                                          <p:attrName>style.visibility</p:attrName>
                                        </p:attrNameLst>
                                      </p:cBhvr>
                                      <p:to>
                                        <p:strVal val="hidden"/>
                                      </p:to>
                                    </p:set>
                                  </p:childTnLst>
                                </p:cTn>
                              </p:par>
                            </p:childTnLst>
                          </p:cTn>
                        </p:par>
                        <p:par>
                          <p:cTn id="304" fill="hold">
                            <p:stCondLst>
                              <p:cond delay="0"/>
                            </p:stCondLst>
                            <p:childTnLst>
                              <p:par>
                                <p:cTn id="305" presetID="31" presetClass="entr" presetSubtype="0" fill="hold" grpId="0" nodeType="afterEffect">
                                  <p:stCondLst>
                                    <p:cond delay="0"/>
                                  </p:stCondLst>
                                  <p:childTnLst>
                                    <p:set>
                                      <p:cBhvr>
                                        <p:cTn id="306" dur="1" fill="hold">
                                          <p:stCondLst>
                                            <p:cond delay="0"/>
                                          </p:stCondLst>
                                        </p:cTn>
                                        <p:tgtEl>
                                          <p:spTgt spid="83"/>
                                        </p:tgtEl>
                                        <p:attrNameLst>
                                          <p:attrName>style.visibility</p:attrName>
                                        </p:attrNameLst>
                                      </p:cBhvr>
                                      <p:to>
                                        <p:strVal val="visible"/>
                                      </p:to>
                                    </p:set>
                                    <p:anim calcmode="lin" valueType="num">
                                      <p:cBhvr>
                                        <p:cTn id="307" dur="1000" fill="hold"/>
                                        <p:tgtEl>
                                          <p:spTgt spid="83"/>
                                        </p:tgtEl>
                                        <p:attrNameLst>
                                          <p:attrName>ppt_w</p:attrName>
                                        </p:attrNameLst>
                                      </p:cBhvr>
                                      <p:tavLst>
                                        <p:tav tm="0">
                                          <p:val>
                                            <p:fltVal val="0"/>
                                          </p:val>
                                        </p:tav>
                                        <p:tav tm="100000">
                                          <p:val>
                                            <p:strVal val="#ppt_w"/>
                                          </p:val>
                                        </p:tav>
                                      </p:tavLst>
                                    </p:anim>
                                    <p:anim calcmode="lin" valueType="num">
                                      <p:cBhvr>
                                        <p:cTn id="308" dur="1000" fill="hold"/>
                                        <p:tgtEl>
                                          <p:spTgt spid="83"/>
                                        </p:tgtEl>
                                        <p:attrNameLst>
                                          <p:attrName>ppt_h</p:attrName>
                                        </p:attrNameLst>
                                      </p:cBhvr>
                                      <p:tavLst>
                                        <p:tav tm="0">
                                          <p:val>
                                            <p:fltVal val="0"/>
                                          </p:val>
                                        </p:tav>
                                        <p:tav tm="100000">
                                          <p:val>
                                            <p:strVal val="#ppt_h"/>
                                          </p:val>
                                        </p:tav>
                                      </p:tavLst>
                                    </p:anim>
                                    <p:anim calcmode="lin" valueType="num">
                                      <p:cBhvr>
                                        <p:cTn id="309" dur="1000" fill="hold"/>
                                        <p:tgtEl>
                                          <p:spTgt spid="83"/>
                                        </p:tgtEl>
                                        <p:attrNameLst>
                                          <p:attrName>style.rotation</p:attrName>
                                        </p:attrNameLst>
                                      </p:cBhvr>
                                      <p:tavLst>
                                        <p:tav tm="0">
                                          <p:val>
                                            <p:fltVal val="90"/>
                                          </p:val>
                                        </p:tav>
                                        <p:tav tm="100000">
                                          <p:val>
                                            <p:fltVal val="0"/>
                                          </p:val>
                                        </p:tav>
                                      </p:tavLst>
                                    </p:anim>
                                    <p:animEffect transition="in" filter="fade">
                                      <p:cBhvr>
                                        <p:cTn id="310" dur="1000"/>
                                        <p:tgtEl>
                                          <p:spTgt spid="83"/>
                                        </p:tgtEl>
                                      </p:cBhvr>
                                    </p:animEffect>
                                  </p:childTnLst>
                                </p:cTn>
                              </p:par>
                            </p:childTnLst>
                          </p:cTn>
                        </p:par>
                      </p:childTnLst>
                    </p:cTn>
                  </p:par>
                  <p:par>
                    <p:cTn id="311" fill="hold">
                      <p:stCondLst>
                        <p:cond delay="indefinite"/>
                      </p:stCondLst>
                      <p:childTnLst>
                        <p:par>
                          <p:cTn id="312" fill="hold">
                            <p:stCondLst>
                              <p:cond delay="0"/>
                            </p:stCondLst>
                            <p:childTnLst>
                              <p:par>
                                <p:cTn id="313" presetID="1" presetClass="exit" presetSubtype="0" fill="hold" nodeType="clickEffect">
                                  <p:stCondLst>
                                    <p:cond delay="0"/>
                                  </p:stCondLst>
                                  <p:childTnLst>
                                    <p:set>
                                      <p:cBhvr>
                                        <p:cTn id="314" dur="1" fill="hold">
                                          <p:stCondLst>
                                            <p:cond delay="0"/>
                                          </p:stCondLst>
                                        </p:cTn>
                                        <p:tgtEl>
                                          <p:spTgt spid="49"/>
                                        </p:tgtEl>
                                        <p:attrNameLst>
                                          <p:attrName>style.visibility</p:attrName>
                                        </p:attrNameLst>
                                      </p:cBhvr>
                                      <p:to>
                                        <p:strVal val="hidden"/>
                                      </p:to>
                                    </p:set>
                                  </p:childTnLst>
                                </p:cTn>
                              </p:par>
                            </p:childTnLst>
                          </p:cTn>
                        </p:par>
                        <p:par>
                          <p:cTn id="315" fill="hold">
                            <p:stCondLst>
                              <p:cond delay="0"/>
                            </p:stCondLst>
                            <p:childTnLst>
                              <p:par>
                                <p:cTn id="316" presetID="1" presetClass="entr" presetSubtype="0" fill="hold" nodeType="afterEffect">
                                  <p:stCondLst>
                                    <p:cond delay="0"/>
                                  </p:stCondLst>
                                  <p:childTnLst>
                                    <p:set>
                                      <p:cBhvr>
                                        <p:cTn id="317" dur="1" fill="hold">
                                          <p:stCondLst>
                                            <p:cond delay="0"/>
                                          </p:stCondLst>
                                        </p:cTn>
                                        <p:tgtEl>
                                          <p:spTgt spid="46"/>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presetID="31" presetClass="entr" presetSubtype="0" fill="hold" grpId="0" nodeType="clickEffect">
                                  <p:stCondLst>
                                    <p:cond delay="0"/>
                                  </p:stCondLst>
                                  <p:childTnLst>
                                    <p:set>
                                      <p:cBhvr>
                                        <p:cTn id="321" dur="1" fill="hold">
                                          <p:stCondLst>
                                            <p:cond delay="0"/>
                                          </p:stCondLst>
                                        </p:cTn>
                                        <p:tgtEl>
                                          <p:spTgt spid="82"/>
                                        </p:tgtEl>
                                        <p:attrNameLst>
                                          <p:attrName>style.visibility</p:attrName>
                                        </p:attrNameLst>
                                      </p:cBhvr>
                                      <p:to>
                                        <p:strVal val="visible"/>
                                      </p:to>
                                    </p:set>
                                    <p:anim calcmode="lin" valueType="num">
                                      <p:cBhvr>
                                        <p:cTn id="322" dur="1000" fill="hold"/>
                                        <p:tgtEl>
                                          <p:spTgt spid="82"/>
                                        </p:tgtEl>
                                        <p:attrNameLst>
                                          <p:attrName>ppt_w</p:attrName>
                                        </p:attrNameLst>
                                      </p:cBhvr>
                                      <p:tavLst>
                                        <p:tav tm="0">
                                          <p:val>
                                            <p:fltVal val="0"/>
                                          </p:val>
                                        </p:tav>
                                        <p:tav tm="100000">
                                          <p:val>
                                            <p:strVal val="#ppt_w"/>
                                          </p:val>
                                        </p:tav>
                                      </p:tavLst>
                                    </p:anim>
                                    <p:anim calcmode="lin" valueType="num">
                                      <p:cBhvr>
                                        <p:cTn id="323" dur="1000" fill="hold"/>
                                        <p:tgtEl>
                                          <p:spTgt spid="82"/>
                                        </p:tgtEl>
                                        <p:attrNameLst>
                                          <p:attrName>ppt_h</p:attrName>
                                        </p:attrNameLst>
                                      </p:cBhvr>
                                      <p:tavLst>
                                        <p:tav tm="0">
                                          <p:val>
                                            <p:fltVal val="0"/>
                                          </p:val>
                                        </p:tav>
                                        <p:tav tm="100000">
                                          <p:val>
                                            <p:strVal val="#ppt_h"/>
                                          </p:val>
                                        </p:tav>
                                      </p:tavLst>
                                    </p:anim>
                                    <p:anim calcmode="lin" valueType="num">
                                      <p:cBhvr>
                                        <p:cTn id="324" dur="1000" fill="hold"/>
                                        <p:tgtEl>
                                          <p:spTgt spid="82"/>
                                        </p:tgtEl>
                                        <p:attrNameLst>
                                          <p:attrName>style.rotation</p:attrName>
                                        </p:attrNameLst>
                                      </p:cBhvr>
                                      <p:tavLst>
                                        <p:tav tm="0">
                                          <p:val>
                                            <p:fltVal val="90"/>
                                          </p:val>
                                        </p:tav>
                                        <p:tav tm="100000">
                                          <p:val>
                                            <p:fltVal val="0"/>
                                          </p:val>
                                        </p:tav>
                                      </p:tavLst>
                                    </p:anim>
                                    <p:animEffect transition="in" filter="fade">
                                      <p:cBhvr>
                                        <p:cTn id="325" dur="1000"/>
                                        <p:tgtEl>
                                          <p:spTgt spid="82"/>
                                        </p:tgtEl>
                                      </p:cBhvr>
                                    </p:animEffec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nodeType="clickEffect">
                                  <p:stCondLst>
                                    <p:cond delay="0"/>
                                  </p:stCondLst>
                                  <p:childTnLst>
                                    <p:set>
                                      <p:cBhvr>
                                        <p:cTn id="329" dur="1" fill="hold">
                                          <p:stCondLst>
                                            <p:cond delay="0"/>
                                          </p:stCondLst>
                                        </p:cTn>
                                        <p:tgtEl>
                                          <p:spTgt spid="46"/>
                                        </p:tgtEl>
                                        <p:attrNameLst>
                                          <p:attrName>style.visibility</p:attrName>
                                        </p:attrNameLst>
                                      </p:cBhvr>
                                      <p:to>
                                        <p:strVal val="hidden"/>
                                      </p:to>
                                    </p:set>
                                  </p:childTnLst>
                                </p:cTn>
                              </p:par>
                            </p:childTnLst>
                          </p:cTn>
                        </p:par>
                      </p:childTnLst>
                    </p:cTn>
                  </p:par>
                  <p:par>
                    <p:cTn id="330" fill="hold">
                      <p:stCondLst>
                        <p:cond delay="indefinite"/>
                      </p:stCondLst>
                      <p:childTnLst>
                        <p:par>
                          <p:cTn id="331" fill="hold">
                            <p:stCondLst>
                              <p:cond delay="0"/>
                            </p:stCondLst>
                            <p:childTnLst>
                              <p:par>
                                <p:cTn id="332" presetID="1" presetClass="exit" presetSubtype="0" fill="hold" nodeType="clickEffect">
                                  <p:stCondLst>
                                    <p:cond delay="0"/>
                                  </p:stCondLst>
                                  <p:childTnLst>
                                    <p:set>
                                      <p:cBhvr>
                                        <p:cTn id="333" dur="1" fill="hold">
                                          <p:stCondLst>
                                            <p:cond delay="0"/>
                                          </p:stCondLst>
                                        </p:cTn>
                                        <p:tgtEl>
                                          <p:spTgt spid="22"/>
                                        </p:tgtEl>
                                        <p:attrNameLst>
                                          <p:attrName>style.visibility</p:attrName>
                                        </p:attrNameLst>
                                      </p:cBhvr>
                                      <p:to>
                                        <p:strVal val="hidden"/>
                                      </p:to>
                                    </p:set>
                                  </p:childTnLst>
                                </p:cTn>
                              </p:par>
                            </p:childTnLst>
                          </p:cTn>
                        </p:par>
                        <p:par>
                          <p:cTn id="334" fill="hold">
                            <p:stCondLst>
                              <p:cond delay="0"/>
                            </p:stCondLst>
                            <p:childTnLst>
                              <p:par>
                                <p:cTn id="335" presetID="1" presetClass="exit" presetSubtype="0" fill="hold" grpId="1" nodeType="afterEffect">
                                  <p:stCondLst>
                                    <p:cond delay="0"/>
                                  </p:stCondLst>
                                  <p:childTnLst>
                                    <p:set>
                                      <p:cBhvr>
                                        <p:cTn id="336" dur="1" fill="hold">
                                          <p:stCondLst>
                                            <p:cond delay="0"/>
                                          </p:stCondLst>
                                        </p:cTn>
                                        <p:tgtEl>
                                          <p:spTgt spid="105"/>
                                        </p:tgtEl>
                                        <p:attrNameLst>
                                          <p:attrName>style.visibility</p:attrName>
                                        </p:attrNameLst>
                                      </p:cBhvr>
                                      <p:to>
                                        <p:strVal val="hidden"/>
                                      </p:to>
                                    </p:set>
                                  </p:childTnLst>
                                </p:cTn>
                              </p:par>
                            </p:childTnLst>
                          </p:cTn>
                        </p:par>
                        <p:par>
                          <p:cTn id="337" fill="hold">
                            <p:stCondLst>
                              <p:cond delay="0"/>
                            </p:stCondLst>
                            <p:childTnLst>
                              <p:par>
                                <p:cTn id="338" presetID="1" presetClass="entr" presetSubtype="0" fill="hold" nodeType="afterEffect">
                                  <p:stCondLst>
                                    <p:cond delay="0"/>
                                  </p:stCondLst>
                                  <p:childTnLst>
                                    <p:set>
                                      <p:cBhvr>
                                        <p:cTn id="339" dur="1" fill="hold">
                                          <p:stCondLst>
                                            <p:cond delay="0"/>
                                          </p:stCondLst>
                                        </p:cTn>
                                        <p:tgtEl>
                                          <p:spTgt spid="25"/>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 presetClass="entr" presetSubtype="0" fill="hold" grpId="0" nodeType="clickEffect">
                                  <p:stCondLst>
                                    <p:cond delay="0"/>
                                  </p:stCondLst>
                                  <p:childTnLst>
                                    <p:set>
                                      <p:cBhvr>
                                        <p:cTn id="343" dur="1" fill="hold">
                                          <p:stCondLst>
                                            <p:cond delay="0"/>
                                          </p:stCondLst>
                                        </p:cTn>
                                        <p:tgtEl>
                                          <p:spTgt spid="106"/>
                                        </p:tgtEl>
                                        <p:attrNameLst>
                                          <p:attrName>style.visibility</p:attrName>
                                        </p:attrNameLst>
                                      </p:cBhvr>
                                      <p:to>
                                        <p:strVal val="visible"/>
                                      </p:to>
                                    </p:set>
                                  </p:childTnLst>
                                </p:cTn>
                              </p:par>
                            </p:childTnLst>
                          </p:cTn>
                        </p:par>
                      </p:childTnLst>
                    </p:cTn>
                  </p:par>
                  <p:par>
                    <p:cTn id="344" fill="hold">
                      <p:stCondLst>
                        <p:cond delay="indefinite"/>
                      </p:stCondLst>
                      <p:childTnLst>
                        <p:par>
                          <p:cTn id="345" fill="hold">
                            <p:stCondLst>
                              <p:cond delay="0"/>
                            </p:stCondLst>
                            <p:childTnLst>
                              <p:par>
                                <p:cTn id="346" presetID="1" presetClass="entr" presetSubtype="0" fill="hold" nodeType="clickEffect">
                                  <p:stCondLst>
                                    <p:cond delay="0"/>
                                  </p:stCondLst>
                                  <p:childTnLst>
                                    <p:set>
                                      <p:cBhvr>
                                        <p:cTn id="347" dur="1" fill="hold">
                                          <p:stCondLst>
                                            <p:cond delay="0"/>
                                          </p:stCondLst>
                                        </p:cTn>
                                        <p:tgtEl>
                                          <p:spTgt spid="52"/>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xit" presetSubtype="0" fill="hold" grpId="1" nodeType="clickEffect">
                                  <p:stCondLst>
                                    <p:cond delay="0"/>
                                  </p:stCondLst>
                                  <p:childTnLst>
                                    <p:set>
                                      <p:cBhvr>
                                        <p:cTn id="351" dur="1" fill="hold">
                                          <p:stCondLst>
                                            <p:cond delay="0"/>
                                          </p:stCondLst>
                                        </p:cTn>
                                        <p:tgtEl>
                                          <p:spTgt spid="83"/>
                                        </p:tgtEl>
                                        <p:attrNameLst>
                                          <p:attrName>style.visibility</p:attrName>
                                        </p:attrNameLst>
                                      </p:cBhvr>
                                      <p:to>
                                        <p:strVal val="hidden"/>
                                      </p:to>
                                    </p:set>
                                  </p:childTnLst>
                                </p:cTn>
                              </p:par>
                              <p:par>
                                <p:cTn id="352" presetID="1" presetClass="exit" presetSubtype="0" fill="hold" grpId="0" nodeType="withEffect">
                                  <p:stCondLst>
                                    <p:cond delay="0"/>
                                  </p:stCondLst>
                                  <p:childTnLst>
                                    <p:set>
                                      <p:cBhvr>
                                        <p:cTn id="353" dur="1" fill="hold">
                                          <p:stCondLst>
                                            <p:cond delay="0"/>
                                          </p:stCondLst>
                                        </p:cTn>
                                        <p:tgtEl>
                                          <p:spTgt spid="68"/>
                                        </p:tgtEl>
                                        <p:attrNameLst>
                                          <p:attrName>style.visibility</p:attrName>
                                        </p:attrNameLst>
                                      </p:cBhvr>
                                      <p:to>
                                        <p:strVal val="hidden"/>
                                      </p:to>
                                    </p:set>
                                  </p:childTnLst>
                                </p:cTn>
                              </p:par>
                            </p:childTnLst>
                          </p:cTn>
                        </p:par>
                        <p:par>
                          <p:cTn id="354" fill="hold">
                            <p:stCondLst>
                              <p:cond delay="0"/>
                            </p:stCondLst>
                            <p:childTnLst>
                              <p:par>
                                <p:cTn id="355" presetID="31" presetClass="entr" presetSubtype="0" fill="hold" grpId="0" nodeType="afterEffect">
                                  <p:stCondLst>
                                    <p:cond delay="0"/>
                                  </p:stCondLst>
                                  <p:childTnLst>
                                    <p:set>
                                      <p:cBhvr>
                                        <p:cTn id="356" dur="1" fill="hold">
                                          <p:stCondLst>
                                            <p:cond delay="0"/>
                                          </p:stCondLst>
                                        </p:cTn>
                                        <p:tgtEl>
                                          <p:spTgt spid="88"/>
                                        </p:tgtEl>
                                        <p:attrNameLst>
                                          <p:attrName>style.visibility</p:attrName>
                                        </p:attrNameLst>
                                      </p:cBhvr>
                                      <p:to>
                                        <p:strVal val="visible"/>
                                      </p:to>
                                    </p:set>
                                    <p:anim calcmode="lin" valueType="num">
                                      <p:cBhvr>
                                        <p:cTn id="357" dur="1000" fill="hold"/>
                                        <p:tgtEl>
                                          <p:spTgt spid="88"/>
                                        </p:tgtEl>
                                        <p:attrNameLst>
                                          <p:attrName>ppt_w</p:attrName>
                                        </p:attrNameLst>
                                      </p:cBhvr>
                                      <p:tavLst>
                                        <p:tav tm="0">
                                          <p:val>
                                            <p:fltVal val="0"/>
                                          </p:val>
                                        </p:tav>
                                        <p:tav tm="100000">
                                          <p:val>
                                            <p:strVal val="#ppt_w"/>
                                          </p:val>
                                        </p:tav>
                                      </p:tavLst>
                                    </p:anim>
                                    <p:anim calcmode="lin" valueType="num">
                                      <p:cBhvr>
                                        <p:cTn id="358" dur="1000" fill="hold"/>
                                        <p:tgtEl>
                                          <p:spTgt spid="88"/>
                                        </p:tgtEl>
                                        <p:attrNameLst>
                                          <p:attrName>ppt_h</p:attrName>
                                        </p:attrNameLst>
                                      </p:cBhvr>
                                      <p:tavLst>
                                        <p:tav tm="0">
                                          <p:val>
                                            <p:fltVal val="0"/>
                                          </p:val>
                                        </p:tav>
                                        <p:tav tm="100000">
                                          <p:val>
                                            <p:strVal val="#ppt_h"/>
                                          </p:val>
                                        </p:tav>
                                      </p:tavLst>
                                    </p:anim>
                                    <p:anim calcmode="lin" valueType="num">
                                      <p:cBhvr>
                                        <p:cTn id="359" dur="1000" fill="hold"/>
                                        <p:tgtEl>
                                          <p:spTgt spid="88"/>
                                        </p:tgtEl>
                                        <p:attrNameLst>
                                          <p:attrName>style.rotation</p:attrName>
                                        </p:attrNameLst>
                                      </p:cBhvr>
                                      <p:tavLst>
                                        <p:tav tm="0">
                                          <p:val>
                                            <p:fltVal val="90"/>
                                          </p:val>
                                        </p:tav>
                                        <p:tav tm="100000">
                                          <p:val>
                                            <p:fltVal val="0"/>
                                          </p:val>
                                        </p:tav>
                                      </p:tavLst>
                                    </p:anim>
                                    <p:animEffect transition="in" filter="fade">
                                      <p:cBhvr>
                                        <p:cTn id="360" dur="1000"/>
                                        <p:tgtEl>
                                          <p:spTgt spid="88"/>
                                        </p:tgtEl>
                                      </p:cBhvr>
                                    </p:animEffect>
                                  </p:childTnLst>
                                </p:cTn>
                              </p:par>
                            </p:childTnLst>
                          </p:cTn>
                        </p:par>
                      </p:childTnLst>
                    </p:cTn>
                  </p:par>
                  <p:par>
                    <p:cTn id="361" fill="hold">
                      <p:stCondLst>
                        <p:cond delay="indefinite"/>
                      </p:stCondLst>
                      <p:childTnLst>
                        <p:par>
                          <p:cTn id="362" fill="hold">
                            <p:stCondLst>
                              <p:cond delay="0"/>
                            </p:stCondLst>
                            <p:childTnLst>
                              <p:par>
                                <p:cTn id="363" presetID="1" presetClass="exit" presetSubtype="0" fill="hold" nodeType="clickEffect">
                                  <p:stCondLst>
                                    <p:cond delay="0"/>
                                  </p:stCondLst>
                                  <p:childTnLst>
                                    <p:set>
                                      <p:cBhvr>
                                        <p:cTn id="364" dur="1" fill="hold">
                                          <p:stCondLst>
                                            <p:cond delay="0"/>
                                          </p:stCondLst>
                                        </p:cTn>
                                        <p:tgtEl>
                                          <p:spTgt spid="52"/>
                                        </p:tgtEl>
                                        <p:attrNameLst>
                                          <p:attrName>style.visibility</p:attrName>
                                        </p:attrNameLst>
                                      </p:cBhvr>
                                      <p:to>
                                        <p:strVal val="hidden"/>
                                      </p:to>
                                    </p:set>
                                  </p:childTnLst>
                                </p:cTn>
                              </p:par>
                            </p:childTnLst>
                          </p:cTn>
                        </p:par>
                        <p:par>
                          <p:cTn id="365" fill="hold">
                            <p:stCondLst>
                              <p:cond delay="0"/>
                            </p:stCondLst>
                            <p:childTnLst>
                              <p:par>
                                <p:cTn id="366" presetID="1" presetClass="entr" presetSubtype="0" fill="hold" nodeType="afterEffect">
                                  <p:stCondLst>
                                    <p:cond delay="0"/>
                                  </p:stCondLst>
                                  <p:childTnLst>
                                    <p:set>
                                      <p:cBhvr>
                                        <p:cTn id="367" dur="1" fill="hold">
                                          <p:stCondLst>
                                            <p:cond delay="0"/>
                                          </p:stCondLst>
                                        </p:cTn>
                                        <p:tgtEl>
                                          <p:spTgt spid="49"/>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1" presetClass="exit" presetSubtype="0" fill="hold" grpId="1" nodeType="clickEffect">
                                  <p:stCondLst>
                                    <p:cond delay="0"/>
                                  </p:stCondLst>
                                  <p:childTnLst>
                                    <p:set>
                                      <p:cBhvr>
                                        <p:cTn id="371" dur="1" fill="hold">
                                          <p:stCondLst>
                                            <p:cond delay="0"/>
                                          </p:stCondLst>
                                        </p:cTn>
                                        <p:tgtEl>
                                          <p:spTgt spid="82"/>
                                        </p:tgtEl>
                                        <p:attrNameLst>
                                          <p:attrName>style.visibility</p:attrName>
                                        </p:attrNameLst>
                                      </p:cBhvr>
                                      <p:to>
                                        <p:strVal val="hidden"/>
                                      </p:to>
                                    </p:set>
                                  </p:childTnLst>
                                </p:cTn>
                              </p:par>
                            </p:childTnLst>
                          </p:cTn>
                        </p:par>
                        <p:par>
                          <p:cTn id="372" fill="hold">
                            <p:stCondLst>
                              <p:cond delay="0"/>
                            </p:stCondLst>
                            <p:childTnLst>
                              <p:par>
                                <p:cTn id="373" presetID="31" presetClass="entr" presetSubtype="0" fill="hold" grpId="0" nodeType="afterEffect">
                                  <p:stCondLst>
                                    <p:cond delay="0"/>
                                  </p:stCondLst>
                                  <p:childTnLst>
                                    <p:set>
                                      <p:cBhvr>
                                        <p:cTn id="374" dur="1" fill="hold">
                                          <p:stCondLst>
                                            <p:cond delay="0"/>
                                          </p:stCondLst>
                                        </p:cTn>
                                        <p:tgtEl>
                                          <p:spTgt spid="87"/>
                                        </p:tgtEl>
                                        <p:attrNameLst>
                                          <p:attrName>style.visibility</p:attrName>
                                        </p:attrNameLst>
                                      </p:cBhvr>
                                      <p:to>
                                        <p:strVal val="visible"/>
                                      </p:to>
                                    </p:set>
                                    <p:anim calcmode="lin" valueType="num">
                                      <p:cBhvr>
                                        <p:cTn id="375" dur="1000" fill="hold"/>
                                        <p:tgtEl>
                                          <p:spTgt spid="87"/>
                                        </p:tgtEl>
                                        <p:attrNameLst>
                                          <p:attrName>ppt_w</p:attrName>
                                        </p:attrNameLst>
                                      </p:cBhvr>
                                      <p:tavLst>
                                        <p:tav tm="0">
                                          <p:val>
                                            <p:fltVal val="0"/>
                                          </p:val>
                                        </p:tav>
                                        <p:tav tm="100000">
                                          <p:val>
                                            <p:strVal val="#ppt_w"/>
                                          </p:val>
                                        </p:tav>
                                      </p:tavLst>
                                    </p:anim>
                                    <p:anim calcmode="lin" valueType="num">
                                      <p:cBhvr>
                                        <p:cTn id="376" dur="1000" fill="hold"/>
                                        <p:tgtEl>
                                          <p:spTgt spid="87"/>
                                        </p:tgtEl>
                                        <p:attrNameLst>
                                          <p:attrName>ppt_h</p:attrName>
                                        </p:attrNameLst>
                                      </p:cBhvr>
                                      <p:tavLst>
                                        <p:tav tm="0">
                                          <p:val>
                                            <p:fltVal val="0"/>
                                          </p:val>
                                        </p:tav>
                                        <p:tav tm="100000">
                                          <p:val>
                                            <p:strVal val="#ppt_h"/>
                                          </p:val>
                                        </p:tav>
                                      </p:tavLst>
                                    </p:anim>
                                    <p:anim calcmode="lin" valueType="num">
                                      <p:cBhvr>
                                        <p:cTn id="377" dur="1000" fill="hold"/>
                                        <p:tgtEl>
                                          <p:spTgt spid="87"/>
                                        </p:tgtEl>
                                        <p:attrNameLst>
                                          <p:attrName>style.rotation</p:attrName>
                                        </p:attrNameLst>
                                      </p:cBhvr>
                                      <p:tavLst>
                                        <p:tav tm="0">
                                          <p:val>
                                            <p:fltVal val="90"/>
                                          </p:val>
                                        </p:tav>
                                        <p:tav tm="100000">
                                          <p:val>
                                            <p:fltVal val="0"/>
                                          </p:val>
                                        </p:tav>
                                      </p:tavLst>
                                    </p:anim>
                                    <p:animEffect transition="in" filter="fade">
                                      <p:cBhvr>
                                        <p:cTn id="378" dur="1000"/>
                                        <p:tgtEl>
                                          <p:spTgt spid="87"/>
                                        </p:tgtEl>
                                      </p:cBhvr>
                                    </p:animEffect>
                                  </p:childTnLst>
                                </p:cTn>
                              </p:par>
                            </p:childTnLst>
                          </p:cTn>
                        </p:par>
                      </p:childTnLst>
                    </p:cTn>
                  </p:par>
                  <p:par>
                    <p:cTn id="379" fill="hold">
                      <p:stCondLst>
                        <p:cond delay="indefinite"/>
                      </p:stCondLst>
                      <p:childTnLst>
                        <p:par>
                          <p:cTn id="380" fill="hold">
                            <p:stCondLst>
                              <p:cond delay="0"/>
                            </p:stCondLst>
                            <p:childTnLst>
                              <p:par>
                                <p:cTn id="381" presetID="1" presetClass="exit" presetSubtype="0" fill="hold" nodeType="clickEffect">
                                  <p:stCondLst>
                                    <p:cond delay="0"/>
                                  </p:stCondLst>
                                  <p:childTnLst>
                                    <p:set>
                                      <p:cBhvr>
                                        <p:cTn id="382" dur="1" fill="hold">
                                          <p:stCondLst>
                                            <p:cond delay="0"/>
                                          </p:stCondLst>
                                        </p:cTn>
                                        <p:tgtEl>
                                          <p:spTgt spid="49"/>
                                        </p:tgtEl>
                                        <p:attrNameLst>
                                          <p:attrName>style.visibility</p:attrName>
                                        </p:attrNameLst>
                                      </p:cBhvr>
                                      <p:to>
                                        <p:strVal val="hidden"/>
                                      </p:to>
                                    </p:set>
                                  </p:childTnLst>
                                </p:cTn>
                              </p:par>
                            </p:childTnLst>
                          </p:cTn>
                        </p:par>
                        <p:par>
                          <p:cTn id="383" fill="hold">
                            <p:stCondLst>
                              <p:cond delay="0"/>
                            </p:stCondLst>
                            <p:childTnLst>
                              <p:par>
                                <p:cTn id="384" presetID="1" presetClass="entr" presetSubtype="0" fill="hold" nodeType="afterEffect">
                                  <p:stCondLst>
                                    <p:cond delay="0"/>
                                  </p:stCondLst>
                                  <p:childTnLst>
                                    <p:set>
                                      <p:cBhvr>
                                        <p:cTn id="385" dur="1" fill="hold">
                                          <p:stCondLst>
                                            <p:cond delay="0"/>
                                          </p:stCondLst>
                                        </p:cTn>
                                        <p:tgtEl>
                                          <p:spTgt spid="46"/>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grpId="1" nodeType="clickEffect">
                                  <p:stCondLst>
                                    <p:cond delay="0"/>
                                  </p:stCondLst>
                                  <p:childTnLst>
                                    <p:set>
                                      <p:cBhvr>
                                        <p:cTn id="389" dur="1" fill="hold">
                                          <p:stCondLst>
                                            <p:cond delay="0"/>
                                          </p:stCondLst>
                                        </p:cTn>
                                        <p:tgtEl>
                                          <p:spTgt spid="80"/>
                                        </p:tgtEl>
                                        <p:attrNameLst>
                                          <p:attrName>style.visibility</p:attrName>
                                        </p:attrNameLst>
                                      </p:cBhvr>
                                      <p:to>
                                        <p:strVal val="hidden"/>
                                      </p:to>
                                    </p:set>
                                  </p:childTnLst>
                                </p:cTn>
                              </p:par>
                            </p:childTnLst>
                          </p:cTn>
                        </p:par>
                        <p:par>
                          <p:cTn id="390" fill="hold">
                            <p:stCondLst>
                              <p:cond delay="0"/>
                            </p:stCondLst>
                            <p:childTnLst>
                              <p:par>
                                <p:cTn id="391" presetID="31" presetClass="entr" presetSubtype="0" fill="hold" grpId="0" nodeType="afterEffect">
                                  <p:stCondLst>
                                    <p:cond delay="0"/>
                                  </p:stCondLst>
                                  <p:childTnLst>
                                    <p:set>
                                      <p:cBhvr>
                                        <p:cTn id="392" dur="1" fill="hold">
                                          <p:stCondLst>
                                            <p:cond delay="0"/>
                                          </p:stCondLst>
                                        </p:cTn>
                                        <p:tgtEl>
                                          <p:spTgt spid="86"/>
                                        </p:tgtEl>
                                        <p:attrNameLst>
                                          <p:attrName>style.visibility</p:attrName>
                                        </p:attrNameLst>
                                      </p:cBhvr>
                                      <p:to>
                                        <p:strVal val="visible"/>
                                      </p:to>
                                    </p:set>
                                    <p:anim calcmode="lin" valueType="num">
                                      <p:cBhvr>
                                        <p:cTn id="393" dur="1000" fill="hold"/>
                                        <p:tgtEl>
                                          <p:spTgt spid="86"/>
                                        </p:tgtEl>
                                        <p:attrNameLst>
                                          <p:attrName>ppt_w</p:attrName>
                                        </p:attrNameLst>
                                      </p:cBhvr>
                                      <p:tavLst>
                                        <p:tav tm="0">
                                          <p:val>
                                            <p:fltVal val="0"/>
                                          </p:val>
                                        </p:tav>
                                        <p:tav tm="100000">
                                          <p:val>
                                            <p:strVal val="#ppt_w"/>
                                          </p:val>
                                        </p:tav>
                                      </p:tavLst>
                                    </p:anim>
                                    <p:anim calcmode="lin" valueType="num">
                                      <p:cBhvr>
                                        <p:cTn id="394" dur="1000" fill="hold"/>
                                        <p:tgtEl>
                                          <p:spTgt spid="86"/>
                                        </p:tgtEl>
                                        <p:attrNameLst>
                                          <p:attrName>ppt_h</p:attrName>
                                        </p:attrNameLst>
                                      </p:cBhvr>
                                      <p:tavLst>
                                        <p:tav tm="0">
                                          <p:val>
                                            <p:fltVal val="0"/>
                                          </p:val>
                                        </p:tav>
                                        <p:tav tm="100000">
                                          <p:val>
                                            <p:strVal val="#ppt_h"/>
                                          </p:val>
                                        </p:tav>
                                      </p:tavLst>
                                    </p:anim>
                                    <p:anim calcmode="lin" valueType="num">
                                      <p:cBhvr>
                                        <p:cTn id="395" dur="1000" fill="hold"/>
                                        <p:tgtEl>
                                          <p:spTgt spid="86"/>
                                        </p:tgtEl>
                                        <p:attrNameLst>
                                          <p:attrName>style.rotation</p:attrName>
                                        </p:attrNameLst>
                                      </p:cBhvr>
                                      <p:tavLst>
                                        <p:tav tm="0">
                                          <p:val>
                                            <p:fltVal val="90"/>
                                          </p:val>
                                        </p:tav>
                                        <p:tav tm="100000">
                                          <p:val>
                                            <p:fltVal val="0"/>
                                          </p:val>
                                        </p:tav>
                                      </p:tavLst>
                                    </p:anim>
                                    <p:animEffect transition="in" filter="fade">
                                      <p:cBhvr>
                                        <p:cTn id="396" dur="1000"/>
                                        <p:tgtEl>
                                          <p:spTgt spid="86"/>
                                        </p:tgtEl>
                                      </p:cBhvr>
                                    </p:animEffec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46"/>
                                        </p:tgtEl>
                                        <p:attrNameLst>
                                          <p:attrName>style.visibility</p:attrName>
                                        </p:attrNameLst>
                                      </p:cBhvr>
                                      <p:to>
                                        <p:strVal val="hidden"/>
                                      </p:to>
                                    </p:set>
                                  </p:childTnLst>
                                </p:cTn>
                              </p:par>
                            </p:childTnLst>
                          </p:cTn>
                        </p:par>
                        <p:par>
                          <p:cTn id="401" fill="hold">
                            <p:stCondLst>
                              <p:cond delay="0"/>
                            </p:stCondLst>
                            <p:childTnLst>
                              <p:par>
                                <p:cTn id="402" presetID="1" presetClass="entr" presetSubtype="0" fill="hold" nodeType="afterEffect">
                                  <p:stCondLst>
                                    <p:cond delay="0"/>
                                  </p:stCondLst>
                                  <p:childTnLst>
                                    <p:set>
                                      <p:cBhvr>
                                        <p:cTn id="403" dur="1" fill="hold">
                                          <p:stCondLst>
                                            <p:cond delay="0"/>
                                          </p:stCondLst>
                                        </p:cTn>
                                        <p:tgtEl>
                                          <p:spTgt spid="43"/>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xit" presetSubtype="0" fill="hold" grpId="1" nodeType="clickEffect">
                                  <p:stCondLst>
                                    <p:cond delay="0"/>
                                  </p:stCondLst>
                                  <p:childTnLst>
                                    <p:set>
                                      <p:cBhvr>
                                        <p:cTn id="407" dur="1" fill="hold">
                                          <p:stCondLst>
                                            <p:cond delay="0"/>
                                          </p:stCondLst>
                                        </p:cTn>
                                        <p:tgtEl>
                                          <p:spTgt spid="79"/>
                                        </p:tgtEl>
                                        <p:attrNameLst>
                                          <p:attrName>style.visibility</p:attrName>
                                        </p:attrNameLst>
                                      </p:cBhvr>
                                      <p:to>
                                        <p:strVal val="hidden"/>
                                      </p:to>
                                    </p:set>
                                  </p:childTnLst>
                                </p:cTn>
                              </p:par>
                            </p:childTnLst>
                          </p:cTn>
                        </p:par>
                        <p:par>
                          <p:cTn id="408" fill="hold">
                            <p:stCondLst>
                              <p:cond delay="0"/>
                            </p:stCondLst>
                            <p:childTnLst>
                              <p:par>
                                <p:cTn id="409" presetID="31" presetClass="entr" presetSubtype="0" fill="hold" grpId="0" nodeType="afterEffect">
                                  <p:stCondLst>
                                    <p:cond delay="0"/>
                                  </p:stCondLst>
                                  <p:childTnLst>
                                    <p:set>
                                      <p:cBhvr>
                                        <p:cTn id="410" dur="1" fill="hold">
                                          <p:stCondLst>
                                            <p:cond delay="0"/>
                                          </p:stCondLst>
                                        </p:cTn>
                                        <p:tgtEl>
                                          <p:spTgt spid="85"/>
                                        </p:tgtEl>
                                        <p:attrNameLst>
                                          <p:attrName>style.visibility</p:attrName>
                                        </p:attrNameLst>
                                      </p:cBhvr>
                                      <p:to>
                                        <p:strVal val="visible"/>
                                      </p:to>
                                    </p:set>
                                    <p:anim calcmode="lin" valueType="num">
                                      <p:cBhvr>
                                        <p:cTn id="411" dur="1000" fill="hold"/>
                                        <p:tgtEl>
                                          <p:spTgt spid="85"/>
                                        </p:tgtEl>
                                        <p:attrNameLst>
                                          <p:attrName>ppt_w</p:attrName>
                                        </p:attrNameLst>
                                      </p:cBhvr>
                                      <p:tavLst>
                                        <p:tav tm="0">
                                          <p:val>
                                            <p:fltVal val="0"/>
                                          </p:val>
                                        </p:tav>
                                        <p:tav tm="100000">
                                          <p:val>
                                            <p:strVal val="#ppt_w"/>
                                          </p:val>
                                        </p:tav>
                                      </p:tavLst>
                                    </p:anim>
                                    <p:anim calcmode="lin" valueType="num">
                                      <p:cBhvr>
                                        <p:cTn id="412" dur="1000" fill="hold"/>
                                        <p:tgtEl>
                                          <p:spTgt spid="85"/>
                                        </p:tgtEl>
                                        <p:attrNameLst>
                                          <p:attrName>ppt_h</p:attrName>
                                        </p:attrNameLst>
                                      </p:cBhvr>
                                      <p:tavLst>
                                        <p:tav tm="0">
                                          <p:val>
                                            <p:fltVal val="0"/>
                                          </p:val>
                                        </p:tav>
                                        <p:tav tm="100000">
                                          <p:val>
                                            <p:strVal val="#ppt_h"/>
                                          </p:val>
                                        </p:tav>
                                      </p:tavLst>
                                    </p:anim>
                                    <p:anim calcmode="lin" valueType="num">
                                      <p:cBhvr>
                                        <p:cTn id="413" dur="1000" fill="hold"/>
                                        <p:tgtEl>
                                          <p:spTgt spid="85"/>
                                        </p:tgtEl>
                                        <p:attrNameLst>
                                          <p:attrName>style.rotation</p:attrName>
                                        </p:attrNameLst>
                                      </p:cBhvr>
                                      <p:tavLst>
                                        <p:tav tm="0">
                                          <p:val>
                                            <p:fltVal val="90"/>
                                          </p:val>
                                        </p:tav>
                                        <p:tav tm="100000">
                                          <p:val>
                                            <p:fltVal val="0"/>
                                          </p:val>
                                        </p:tav>
                                      </p:tavLst>
                                    </p:anim>
                                    <p:animEffect transition="in" filter="fade">
                                      <p:cBhvr>
                                        <p:cTn id="414" dur="1000"/>
                                        <p:tgtEl>
                                          <p:spTgt spid="85"/>
                                        </p:tgtEl>
                                      </p:cBhvr>
                                    </p:animEffect>
                                  </p:childTnLst>
                                </p:cTn>
                              </p:par>
                            </p:childTnLst>
                          </p:cTn>
                        </p:par>
                      </p:childTnLst>
                    </p:cTn>
                  </p:par>
                  <p:par>
                    <p:cTn id="415" fill="hold">
                      <p:stCondLst>
                        <p:cond delay="indefinite"/>
                      </p:stCondLst>
                      <p:childTnLst>
                        <p:par>
                          <p:cTn id="416" fill="hold">
                            <p:stCondLst>
                              <p:cond delay="0"/>
                            </p:stCondLst>
                            <p:childTnLst>
                              <p:par>
                                <p:cTn id="417" presetID="1" presetClass="exit" presetSubtype="0" fill="hold" nodeType="clickEffect">
                                  <p:stCondLst>
                                    <p:cond delay="0"/>
                                  </p:stCondLst>
                                  <p:childTnLst>
                                    <p:set>
                                      <p:cBhvr>
                                        <p:cTn id="418" dur="1" fill="hold">
                                          <p:stCondLst>
                                            <p:cond delay="0"/>
                                          </p:stCondLst>
                                        </p:cTn>
                                        <p:tgtEl>
                                          <p:spTgt spid="43"/>
                                        </p:tgtEl>
                                        <p:attrNameLst>
                                          <p:attrName>style.visibility</p:attrName>
                                        </p:attrNameLst>
                                      </p:cBhvr>
                                      <p:to>
                                        <p:strVal val="hidden"/>
                                      </p:to>
                                    </p:set>
                                  </p:childTnLst>
                                </p:cTn>
                              </p:par>
                            </p:childTnLst>
                          </p:cTn>
                        </p:par>
                        <p:par>
                          <p:cTn id="419" fill="hold">
                            <p:stCondLst>
                              <p:cond delay="0"/>
                            </p:stCondLst>
                            <p:childTnLst>
                              <p:par>
                                <p:cTn id="420" presetID="1" presetClass="entr" presetSubtype="0" fill="hold" nodeType="afterEffect">
                                  <p:stCondLst>
                                    <p:cond delay="0"/>
                                  </p:stCondLst>
                                  <p:childTnLst>
                                    <p:set>
                                      <p:cBhvr>
                                        <p:cTn id="421" dur="1" fill="hold">
                                          <p:stCondLst>
                                            <p:cond delay="0"/>
                                          </p:stCondLst>
                                        </p:cTn>
                                        <p:tgtEl>
                                          <p:spTgt spid="37"/>
                                        </p:tgtEl>
                                        <p:attrNameLst>
                                          <p:attrName>style.visibility</p:attrName>
                                        </p:attrNameLst>
                                      </p:cBhvr>
                                      <p:to>
                                        <p:strVal val="visible"/>
                                      </p:to>
                                    </p:set>
                                  </p:childTnLst>
                                </p:cTn>
                              </p:par>
                            </p:childTnLst>
                          </p:cTn>
                        </p:par>
                      </p:childTnLst>
                    </p:cTn>
                  </p:par>
                  <p:par>
                    <p:cTn id="422" fill="hold">
                      <p:stCondLst>
                        <p:cond delay="indefinite"/>
                      </p:stCondLst>
                      <p:childTnLst>
                        <p:par>
                          <p:cTn id="423" fill="hold">
                            <p:stCondLst>
                              <p:cond delay="0"/>
                            </p:stCondLst>
                            <p:childTnLst>
                              <p:par>
                                <p:cTn id="424" presetID="31" presetClass="entr" presetSubtype="0" fill="hold" grpId="0" nodeType="clickEffect">
                                  <p:stCondLst>
                                    <p:cond delay="0"/>
                                  </p:stCondLst>
                                  <p:childTnLst>
                                    <p:set>
                                      <p:cBhvr>
                                        <p:cTn id="425" dur="1" fill="hold">
                                          <p:stCondLst>
                                            <p:cond delay="0"/>
                                          </p:stCondLst>
                                        </p:cTn>
                                        <p:tgtEl>
                                          <p:spTgt spid="84"/>
                                        </p:tgtEl>
                                        <p:attrNameLst>
                                          <p:attrName>style.visibility</p:attrName>
                                        </p:attrNameLst>
                                      </p:cBhvr>
                                      <p:to>
                                        <p:strVal val="visible"/>
                                      </p:to>
                                    </p:set>
                                    <p:anim calcmode="lin" valueType="num">
                                      <p:cBhvr>
                                        <p:cTn id="426" dur="1000" fill="hold"/>
                                        <p:tgtEl>
                                          <p:spTgt spid="84"/>
                                        </p:tgtEl>
                                        <p:attrNameLst>
                                          <p:attrName>ppt_w</p:attrName>
                                        </p:attrNameLst>
                                      </p:cBhvr>
                                      <p:tavLst>
                                        <p:tav tm="0">
                                          <p:val>
                                            <p:fltVal val="0"/>
                                          </p:val>
                                        </p:tav>
                                        <p:tav tm="100000">
                                          <p:val>
                                            <p:strVal val="#ppt_w"/>
                                          </p:val>
                                        </p:tav>
                                      </p:tavLst>
                                    </p:anim>
                                    <p:anim calcmode="lin" valueType="num">
                                      <p:cBhvr>
                                        <p:cTn id="427" dur="1000" fill="hold"/>
                                        <p:tgtEl>
                                          <p:spTgt spid="84"/>
                                        </p:tgtEl>
                                        <p:attrNameLst>
                                          <p:attrName>ppt_h</p:attrName>
                                        </p:attrNameLst>
                                      </p:cBhvr>
                                      <p:tavLst>
                                        <p:tav tm="0">
                                          <p:val>
                                            <p:fltVal val="0"/>
                                          </p:val>
                                        </p:tav>
                                        <p:tav tm="100000">
                                          <p:val>
                                            <p:strVal val="#ppt_h"/>
                                          </p:val>
                                        </p:tav>
                                      </p:tavLst>
                                    </p:anim>
                                    <p:anim calcmode="lin" valueType="num">
                                      <p:cBhvr>
                                        <p:cTn id="428" dur="1000" fill="hold"/>
                                        <p:tgtEl>
                                          <p:spTgt spid="84"/>
                                        </p:tgtEl>
                                        <p:attrNameLst>
                                          <p:attrName>style.rotation</p:attrName>
                                        </p:attrNameLst>
                                      </p:cBhvr>
                                      <p:tavLst>
                                        <p:tav tm="0">
                                          <p:val>
                                            <p:fltVal val="90"/>
                                          </p:val>
                                        </p:tav>
                                        <p:tav tm="100000">
                                          <p:val>
                                            <p:fltVal val="0"/>
                                          </p:val>
                                        </p:tav>
                                      </p:tavLst>
                                    </p:anim>
                                    <p:animEffect transition="in" filter="fade">
                                      <p:cBhvr>
                                        <p:cTn id="429" dur="1000"/>
                                        <p:tgtEl>
                                          <p:spTgt spid="84"/>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xit" presetSubtype="0" fill="hold" nodeType="clickEffect">
                                  <p:stCondLst>
                                    <p:cond delay="0"/>
                                  </p:stCondLst>
                                  <p:childTnLst>
                                    <p:set>
                                      <p:cBhvr>
                                        <p:cTn id="433" dur="1" fill="hold">
                                          <p:stCondLst>
                                            <p:cond delay="0"/>
                                          </p:stCondLst>
                                        </p:cTn>
                                        <p:tgtEl>
                                          <p:spTgt spid="37"/>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xit" presetSubtype="0" fill="hold" nodeType="clickEffect">
                                  <p:stCondLst>
                                    <p:cond delay="0"/>
                                  </p:stCondLst>
                                  <p:childTnLst>
                                    <p:set>
                                      <p:cBhvr>
                                        <p:cTn id="437" dur="1" fill="hold">
                                          <p:stCondLst>
                                            <p:cond delay="0"/>
                                          </p:stCondLst>
                                        </p:cTn>
                                        <p:tgtEl>
                                          <p:spTgt spid="25"/>
                                        </p:tgtEl>
                                        <p:attrNameLst>
                                          <p:attrName>style.visibility</p:attrName>
                                        </p:attrNameLst>
                                      </p:cBhvr>
                                      <p:to>
                                        <p:strVal val="hidden"/>
                                      </p:to>
                                    </p:set>
                                  </p:childTnLst>
                                </p:cTn>
                              </p:par>
                            </p:childTnLst>
                          </p:cTn>
                        </p:par>
                        <p:par>
                          <p:cTn id="438" fill="hold">
                            <p:stCondLst>
                              <p:cond delay="0"/>
                            </p:stCondLst>
                            <p:childTnLst>
                              <p:par>
                                <p:cTn id="439" presetID="1" presetClass="exit" presetSubtype="0" fill="hold" grpId="1" nodeType="afterEffect">
                                  <p:stCondLst>
                                    <p:cond delay="0"/>
                                  </p:stCondLst>
                                  <p:childTnLst>
                                    <p:set>
                                      <p:cBhvr>
                                        <p:cTn id="440" dur="1" fill="hold">
                                          <p:stCondLst>
                                            <p:cond delay="0"/>
                                          </p:stCondLst>
                                        </p:cTn>
                                        <p:tgtEl>
                                          <p:spTgt spid="106"/>
                                        </p:tgtEl>
                                        <p:attrNameLst>
                                          <p:attrName>style.visibility</p:attrName>
                                        </p:attrNameLst>
                                      </p:cBhvr>
                                      <p:to>
                                        <p:strVal val="hidden"/>
                                      </p:to>
                                    </p:set>
                                  </p:childTnLst>
                                </p:cTn>
                              </p:par>
                            </p:childTnLst>
                          </p:cTn>
                        </p:par>
                        <p:par>
                          <p:cTn id="441" fill="hold">
                            <p:stCondLst>
                              <p:cond delay="0"/>
                            </p:stCondLst>
                            <p:childTnLst>
                              <p:par>
                                <p:cTn id="442" presetID="1" presetClass="entr" presetSubtype="0" fill="hold" nodeType="afterEffect">
                                  <p:stCondLst>
                                    <p:cond delay="0"/>
                                  </p:stCondLst>
                                  <p:childTnLst>
                                    <p:set>
                                      <p:cBhvr>
                                        <p:cTn id="443" dur="1" fill="hold">
                                          <p:stCondLst>
                                            <p:cond delay="0"/>
                                          </p:stCondLst>
                                        </p:cTn>
                                        <p:tgtEl>
                                          <p:spTgt spid="28"/>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presetID="1" presetClass="entr" presetSubtype="0" fill="hold" grpId="0" nodeType="clickEffect">
                                  <p:stCondLst>
                                    <p:cond delay="0"/>
                                  </p:stCondLst>
                                  <p:childTnLst>
                                    <p:set>
                                      <p:cBhvr>
                                        <p:cTn id="447" dur="1" fill="hold">
                                          <p:stCondLst>
                                            <p:cond delay="0"/>
                                          </p:stCondLst>
                                        </p:cTn>
                                        <p:tgtEl>
                                          <p:spTgt spid="107"/>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nodeType="clickEffect">
                                  <p:stCondLst>
                                    <p:cond delay="0"/>
                                  </p:stCondLst>
                                  <p:childTnLst>
                                    <p:set>
                                      <p:cBhvr>
                                        <p:cTn id="451" dur="1" fill="hold">
                                          <p:stCondLst>
                                            <p:cond delay="0"/>
                                          </p:stCondLst>
                                        </p:cTn>
                                        <p:tgtEl>
                                          <p:spTgt spid="55"/>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xit" presetSubtype="0" fill="hold" grpId="1" nodeType="clickEffect">
                                  <p:stCondLst>
                                    <p:cond delay="0"/>
                                  </p:stCondLst>
                                  <p:childTnLst>
                                    <p:set>
                                      <p:cBhvr>
                                        <p:cTn id="455" dur="1" fill="hold">
                                          <p:stCondLst>
                                            <p:cond delay="0"/>
                                          </p:stCondLst>
                                        </p:cTn>
                                        <p:tgtEl>
                                          <p:spTgt spid="88"/>
                                        </p:tgtEl>
                                        <p:attrNameLst>
                                          <p:attrName>style.visibility</p:attrName>
                                        </p:attrNameLst>
                                      </p:cBhvr>
                                      <p:to>
                                        <p:strVal val="hidden"/>
                                      </p:to>
                                    </p:set>
                                  </p:childTnLst>
                                </p:cTn>
                              </p:par>
                              <p:par>
                                <p:cTn id="456" presetID="1" presetClass="exit" presetSubtype="0" fill="hold" grpId="0" nodeType="withEffect">
                                  <p:stCondLst>
                                    <p:cond delay="0"/>
                                  </p:stCondLst>
                                  <p:childTnLst>
                                    <p:set>
                                      <p:cBhvr>
                                        <p:cTn id="457" dur="1" fill="hold">
                                          <p:stCondLst>
                                            <p:cond delay="0"/>
                                          </p:stCondLst>
                                        </p:cTn>
                                        <p:tgtEl>
                                          <p:spTgt spid="69"/>
                                        </p:tgtEl>
                                        <p:attrNameLst>
                                          <p:attrName>style.visibility</p:attrName>
                                        </p:attrNameLst>
                                      </p:cBhvr>
                                      <p:to>
                                        <p:strVal val="hidden"/>
                                      </p:to>
                                    </p:set>
                                  </p:childTnLst>
                                </p:cTn>
                              </p:par>
                            </p:childTnLst>
                          </p:cTn>
                        </p:par>
                        <p:par>
                          <p:cTn id="458" fill="hold">
                            <p:stCondLst>
                              <p:cond delay="0"/>
                            </p:stCondLst>
                            <p:childTnLst>
                              <p:par>
                                <p:cTn id="459" presetID="31" presetClass="entr" presetSubtype="0" fill="hold" grpId="0" nodeType="afterEffect">
                                  <p:stCondLst>
                                    <p:cond delay="0"/>
                                  </p:stCondLst>
                                  <p:childTnLst>
                                    <p:set>
                                      <p:cBhvr>
                                        <p:cTn id="460" dur="1" fill="hold">
                                          <p:stCondLst>
                                            <p:cond delay="0"/>
                                          </p:stCondLst>
                                        </p:cTn>
                                        <p:tgtEl>
                                          <p:spTgt spid="91"/>
                                        </p:tgtEl>
                                        <p:attrNameLst>
                                          <p:attrName>style.visibility</p:attrName>
                                        </p:attrNameLst>
                                      </p:cBhvr>
                                      <p:to>
                                        <p:strVal val="visible"/>
                                      </p:to>
                                    </p:set>
                                    <p:anim calcmode="lin" valueType="num">
                                      <p:cBhvr>
                                        <p:cTn id="461" dur="1000" fill="hold"/>
                                        <p:tgtEl>
                                          <p:spTgt spid="91"/>
                                        </p:tgtEl>
                                        <p:attrNameLst>
                                          <p:attrName>ppt_w</p:attrName>
                                        </p:attrNameLst>
                                      </p:cBhvr>
                                      <p:tavLst>
                                        <p:tav tm="0">
                                          <p:val>
                                            <p:fltVal val="0"/>
                                          </p:val>
                                        </p:tav>
                                        <p:tav tm="100000">
                                          <p:val>
                                            <p:strVal val="#ppt_w"/>
                                          </p:val>
                                        </p:tav>
                                      </p:tavLst>
                                    </p:anim>
                                    <p:anim calcmode="lin" valueType="num">
                                      <p:cBhvr>
                                        <p:cTn id="462" dur="1000" fill="hold"/>
                                        <p:tgtEl>
                                          <p:spTgt spid="91"/>
                                        </p:tgtEl>
                                        <p:attrNameLst>
                                          <p:attrName>ppt_h</p:attrName>
                                        </p:attrNameLst>
                                      </p:cBhvr>
                                      <p:tavLst>
                                        <p:tav tm="0">
                                          <p:val>
                                            <p:fltVal val="0"/>
                                          </p:val>
                                        </p:tav>
                                        <p:tav tm="100000">
                                          <p:val>
                                            <p:strVal val="#ppt_h"/>
                                          </p:val>
                                        </p:tav>
                                      </p:tavLst>
                                    </p:anim>
                                    <p:anim calcmode="lin" valueType="num">
                                      <p:cBhvr>
                                        <p:cTn id="463" dur="1000" fill="hold"/>
                                        <p:tgtEl>
                                          <p:spTgt spid="91"/>
                                        </p:tgtEl>
                                        <p:attrNameLst>
                                          <p:attrName>style.rotation</p:attrName>
                                        </p:attrNameLst>
                                      </p:cBhvr>
                                      <p:tavLst>
                                        <p:tav tm="0">
                                          <p:val>
                                            <p:fltVal val="90"/>
                                          </p:val>
                                        </p:tav>
                                        <p:tav tm="100000">
                                          <p:val>
                                            <p:fltVal val="0"/>
                                          </p:val>
                                        </p:tav>
                                      </p:tavLst>
                                    </p:anim>
                                    <p:animEffect transition="in" filter="fade">
                                      <p:cBhvr>
                                        <p:cTn id="464" dur="1000"/>
                                        <p:tgtEl>
                                          <p:spTgt spid="91"/>
                                        </p:tgtEl>
                                      </p:cBhvr>
                                    </p:animEffec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nodeType="clickEffect">
                                  <p:stCondLst>
                                    <p:cond delay="0"/>
                                  </p:stCondLst>
                                  <p:childTnLst>
                                    <p:set>
                                      <p:cBhvr>
                                        <p:cTn id="468" dur="1" fill="hold">
                                          <p:stCondLst>
                                            <p:cond delay="0"/>
                                          </p:stCondLst>
                                        </p:cTn>
                                        <p:tgtEl>
                                          <p:spTgt spid="55"/>
                                        </p:tgtEl>
                                        <p:attrNameLst>
                                          <p:attrName>style.visibility</p:attrName>
                                        </p:attrNameLst>
                                      </p:cBhvr>
                                      <p:to>
                                        <p:strVal val="hidden"/>
                                      </p:to>
                                    </p:set>
                                  </p:childTnLst>
                                </p:cTn>
                              </p:par>
                            </p:childTnLst>
                          </p:cTn>
                        </p:par>
                        <p:par>
                          <p:cTn id="469" fill="hold">
                            <p:stCondLst>
                              <p:cond delay="0"/>
                            </p:stCondLst>
                            <p:childTnLst>
                              <p:par>
                                <p:cTn id="470" presetID="1" presetClass="entr" presetSubtype="0" fill="hold" nodeType="afterEffect">
                                  <p:stCondLst>
                                    <p:cond delay="0"/>
                                  </p:stCondLst>
                                  <p:childTnLst>
                                    <p:set>
                                      <p:cBhvr>
                                        <p:cTn id="471" dur="1" fill="hold">
                                          <p:stCondLst>
                                            <p:cond delay="0"/>
                                          </p:stCondLst>
                                        </p:cTn>
                                        <p:tgtEl>
                                          <p:spTgt spid="52"/>
                                        </p:tgtEl>
                                        <p:attrNameLst>
                                          <p:attrName>style.visibility</p:attrName>
                                        </p:attrNameLst>
                                      </p:cBhvr>
                                      <p:to>
                                        <p:strVal val="visible"/>
                                      </p:to>
                                    </p:set>
                                  </p:childTnLst>
                                </p:cTn>
                              </p:par>
                            </p:childTnLst>
                          </p:cTn>
                        </p:par>
                      </p:childTnLst>
                    </p:cTn>
                  </p:par>
                  <p:par>
                    <p:cTn id="472" fill="hold">
                      <p:stCondLst>
                        <p:cond delay="indefinite"/>
                      </p:stCondLst>
                      <p:childTnLst>
                        <p:par>
                          <p:cTn id="473" fill="hold">
                            <p:stCondLst>
                              <p:cond delay="0"/>
                            </p:stCondLst>
                            <p:childTnLst>
                              <p:par>
                                <p:cTn id="474" presetID="1" presetClass="exit" presetSubtype="0" fill="hold" grpId="1" nodeType="clickEffect">
                                  <p:stCondLst>
                                    <p:cond delay="0"/>
                                  </p:stCondLst>
                                  <p:childTnLst>
                                    <p:set>
                                      <p:cBhvr>
                                        <p:cTn id="475" dur="1" fill="hold">
                                          <p:stCondLst>
                                            <p:cond delay="0"/>
                                          </p:stCondLst>
                                        </p:cTn>
                                        <p:tgtEl>
                                          <p:spTgt spid="87"/>
                                        </p:tgtEl>
                                        <p:attrNameLst>
                                          <p:attrName>style.visibility</p:attrName>
                                        </p:attrNameLst>
                                      </p:cBhvr>
                                      <p:to>
                                        <p:strVal val="hidden"/>
                                      </p:to>
                                    </p:set>
                                  </p:childTnLst>
                                </p:cTn>
                              </p:par>
                            </p:childTnLst>
                          </p:cTn>
                        </p:par>
                        <p:par>
                          <p:cTn id="476" fill="hold">
                            <p:stCondLst>
                              <p:cond delay="0"/>
                            </p:stCondLst>
                            <p:childTnLst>
                              <p:par>
                                <p:cTn id="477" presetID="31" presetClass="entr" presetSubtype="0" fill="hold" grpId="0" nodeType="afterEffect">
                                  <p:stCondLst>
                                    <p:cond delay="0"/>
                                  </p:stCondLst>
                                  <p:childTnLst>
                                    <p:set>
                                      <p:cBhvr>
                                        <p:cTn id="478" dur="1" fill="hold">
                                          <p:stCondLst>
                                            <p:cond delay="0"/>
                                          </p:stCondLst>
                                        </p:cTn>
                                        <p:tgtEl>
                                          <p:spTgt spid="90"/>
                                        </p:tgtEl>
                                        <p:attrNameLst>
                                          <p:attrName>style.visibility</p:attrName>
                                        </p:attrNameLst>
                                      </p:cBhvr>
                                      <p:to>
                                        <p:strVal val="visible"/>
                                      </p:to>
                                    </p:set>
                                    <p:anim calcmode="lin" valueType="num">
                                      <p:cBhvr>
                                        <p:cTn id="479" dur="1000" fill="hold"/>
                                        <p:tgtEl>
                                          <p:spTgt spid="90"/>
                                        </p:tgtEl>
                                        <p:attrNameLst>
                                          <p:attrName>ppt_w</p:attrName>
                                        </p:attrNameLst>
                                      </p:cBhvr>
                                      <p:tavLst>
                                        <p:tav tm="0">
                                          <p:val>
                                            <p:fltVal val="0"/>
                                          </p:val>
                                        </p:tav>
                                        <p:tav tm="100000">
                                          <p:val>
                                            <p:strVal val="#ppt_w"/>
                                          </p:val>
                                        </p:tav>
                                      </p:tavLst>
                                    </p:anim>
                                    <p:anim calcmode="lin" valueType="num">
                                      <p:cBhvr>
                                        <p:cTn id="480" dur="1000" fill="hold"/>
                                        <p:tgtEl>
                                          <p:spTgt spid="90"/>
                                        </p:tgtEl>
                                        <p:attrNameLst>
                                          <p:attrName>ppt_h</p:attrName>
                                        </p:attrNameLst>
                                      </p:cBhvr>
                                      <p:tavLst>
                                        <p:tav tm="0">
                                          <p:val>
                                            <p:fltVal val="0"/>
                                          </p:val>
                                        </p:tav>
                                        <p:tav tm="100000">
                                          <p:val>
                                            <p:strVal val="#ppt_h"/>
                                          </p:val>
                                        </p:tav>
                                      </p:tavLst>
                                    </p:anim>
                                    <p:anim calcmode="lin" valueType="num">
                                      <p:cBhvr>
                                        <p:cTn id="481" dur="1000" fill="hold"/>
                                        <p:tgtEl>
                                          <p:spTgt spid="90"/>
                                        </p:tgtEl>
                                        <p:attrNameLst>
                                          <p:attrName>style.rotation</p:attrName>
                                        </p:attrNameLst>
                                      </p:cBhvr>
                                      <p:tavLst>
                                        <p:tav tm="0">
                                          <p:val>
                                            <p:fltVal val="90"/>
                                          </p:val>
                                        </p:tav>
                                        <p:tav tm="100000">
                                          <p:val>
                                            <p:fltVal val="0"/>
                                          </p:val>
                                        </p:tav>
                                      </p:tavLst>
                                    </p:anim>
                                    <p:animEffect transition="in" filter="fade">
                                      <p:cBhvr>
                                        <p:cTn id="482" dur="1000"/>
                                        <p:tgtEl>
                                          <p:spTgt spid="90"/>
                                        </p:tgtEl>
                                      </p:cBhvr>
                                    </p:animEffec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nodeType="clickEffect">
                                  <p:stCondLst>
                                    <p:cond delay="0"/>
                                  </p:stCondLst>
                                  <p:childTnLst>
                                    <p:set>
                                      <p:cBhvr>
                                        <p:cTn id="486" dur="1" fill="hold">
                                          <p:stCondLst>
                                            <p:cond delay="0"/>
                                          </p:stCondLst>
                                        </p:cTn>
                                        <p:tgtEl>
                                          <p:spTgt spid="52"/>
                                        </p:tgtEl>
                                        <p:attrNameLst>
                                          <p:attrName>style.visibility</p:attrName>
                                        </p:attrNameLst>
                                      </p:cBhvr>
                                      <p:to>
                                        <p:strVal val="hidden"/>
                                      </p:to>
                                    </p:set>
                                  </p:childTnLst>
                                </p:cTn>
                              </p:par>
                            </p:childTnLst>
                          </p:cTn>
                        </p:par>
                        <p:par>
                          <p:cTn id="487" fill="hold">
                            <p:stCondLst>
                              <p:cond delay="0"/>
                            </p:stCondLst>
                            <p:childTnLst>
                              <p:par>
                                <p:cTn id="488" presetID="1" presetClass="entr" presetSubtype="0" fill="hold" nodeType="afterEffect">
                                  <p:stCondLst>
                                    <p:cond delay="0"/>
                                  </p:stCondLst>
                                  <p:childTnLst>
                                    <p:set>
                                      <p:cBhvr>
                                        <p:cTn id="489" dur="1" fill="hold">
                                          <p:stCondLst>
                                            <p:cond delay="0"/>
                                          </p:stCondLst>
                                        </p:cTn>
                                        <p:tgtEl>
                                          <p:spTgt spid="49"/>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31" presetClass="entr" presetSubtype="0" fill="hold" grpId="0" nodeType="clickEffect">
                                  <p:stCondLst>
                                    <p:cond delay="0"/>
                                  </p:stCondLst>
                                  <p:childTnLst>
                                    <p:set>
                                      <p:cBhvr>
                                        <p:cTn id="493" dur="1" fill="hold">
                                          <p:stCondLst>
                                            <p:cond delay="0"/>
                                          </p:stCondLst>
                                        </p:cTn>
                                        <p:tgtEl>
                                          <p:spTgt spid="89"/>
                                        </p:tgtEl>
                                        <p:attrNameLst>
                                          <p:attrName>style.visibility</p:attrName>
                                        </p:attrNameLst>
                                      </p:cBhvr>
                                      <p:to>
                                        <p:strVal val="visible"/>
                                      </p:to>
                                    </p:set>
                                    <p:anim calcmode="lin" valueType="num">
                                      <p:cBhvr>
                                        <p:cTn id="494" dur="1000" fill="hold"/>
                                        <p:tgtEl>
                                          <p:spTgt spid="89"/>
                                        </p:tgtEl>
                                        <p:attrNameLst>
                                          <p:attrName>ppt_w</p:attrName>
                                        </p:attrNameLst>
                                      </p:cBhvr>
                                      <p:tavLst>
                                        <p:tav tm="0">
                                          <p:val>
                                            <p:fltVal val="0"/>
                                          </p:val>
                                        </p:tav>
                                        <p:tav tm="100000">
                                          <p:val>
                                            <p:strVal val="#ppt_w"/>
                                          </p:val>
                                        </p:tav>
                                      </p:tavLst>
                                    </p:anim>
                                    <p:anim calcmode="lin" valueType="num">
                                      <p:cBhvr>
                                        <p:cTn id="495" dur="1000" fill="hold"/>
                                        <p:tgtEl>
                                          <p:spTgt spid="89"/>
                                        </p:tgtEl>
                                        <p:attrNameLst>
                                          <p:attrName>ppt_h</p:attrName>
                                        </p:attrNameLst>
                                      </p:cBhvr>
                                      <p:tavLst>
                                        <p:tav tm="0">
                                          <p:val>
                                            <p:fltVal val="0"/>
                                          </p:val>
                                        </p:tav>
                                        <p:tav tm="100000">
                                          <p:val>
                                            <p:strVal val="#ppt_h"/>
                                          </p:val>
                                        </p:tav>
                                      </p:tavLst>
                                    </p:anim>
                                    <p:anim calcmode="lin" valueType="num">
                                      <p:cBhvr>
                                        <p:cTn id="496" dur="1000" fill="hold"/>
                                        <p:tgtEl>
                                          <p:spTgt spid="89"/>
                                        </p:tgtEl>
                                        <p:attrNameLst>
                                          <p:attrName>style.rotation</p:attrName>
                                        </p:attrNameLst>
                                      </p:cBhvr>
                                      <p:tavLst>
                                        <p:tav tm="0">
                                          <p:val>
                                            <p:fltVal val="90"/>
                                          </p:val>
                                        </p:tav>
                                        <p:tav tm="100000">
                                          <p:val>
                                            <p:fltVal val="0"/>
                                          </p:val>
                                        </p:tav>
                                      </p:tavLst>
                                    </p:anim>
                                    <p:animEffect transition="in" filter="fade">
                                      <p:cBhvr>
                                        <p:cTn id="497" dur="1000"/>
                                        <p:tgtEl>
                                          <p:spTgt spid="89"/>
                                        </p:tgtEl>
                                      </p:cBhvr>
                                    </p:animEffect>
                                  </p:childTnLst>
                                </p:cTn>
                              </p:par>
                            </p:childTnLst>
                          </p:cTn>
                        </p:par>
                      </p:childTnLst>
                    </p:cTn>
                  </p:par>
                  <p:par>
                    <p:cTn id="498" fill="hold">
                      <p:stCondLst>
                        <p:cond delay="indefinite"/>
                      </p:stCondLst>
                      <p:childTnLst>
                        <p:par>
                          <p:cTn id="499" fill="hold">
                            <p:stCondLst>
                              <p:cond delay="0"/>
                            </p:stCondLst>
                            <p:childTnLst>
                              <p:par>
                                <p:cTn id="500" presetID="1" presetClass="exit" presetSubtype="0" fill="hold" nodeType="clickEffect">
                                  <p:stCondLst>
                                    <p:cond delay="0"/>
                                  </p:stCondLst>
                                  <p:childTnLst>
                                    <p:set>
                                      <p:cBhvr>
                                        <p:cTn id="501" dur="1" fill="hold">
                                          <p:stCondLst>
                                            <p:cond delay="0"/>
                                          </p:stCondLst>
                                        </p:cTn>
                                        <p:tgtEl>
                                          <p:spTgt spid="49"/>
                                        </p:tgtEl>
                                        <p:attrNameLst>
                                          <p:attrName>style.visibility</p:attrName>
                                        </p:attrNameLst>
                                      </p:cBhvr>
                                      <p:to>
                                        <p:strVal val="hidden"/>
                                      </p:to>
                                    </p:set>
                                  </p:childTnLst>
                                </p:cTn>
                              </p:par>
                            </p:childTnLst>
                          </p:cTn>
                        </p:par>
                      </p:childTnLst>
                    </p:cTn>
                  </p:par>
                  <p:par>
                    <p:cTn id="502" fill="hold">
                      <p:stCondLst>
                        <p:cond delay="indefinite"/>
                      </p:stCondLst>
                      <p:childTnLst>
                        <p:par>
                          <p:cTn id="503" fill="hold">
                            <p:stCondLst>
                              <p:cond delay="0"/>
                            </p:stCondLst>
                            <p:childTnLst>
                              <p:par>
                                <p:cTn id="504" presetID="1" presetClass="exit" presetSubtype="0" fill="hold" nodeType="clickEffect">
                                  <p:stCondLst>
                                    <p:cond delay="0"/>
                                  </p:stCondLst>
                                  <p:childTnLst>
                                    <p:set>
                                      <p:cBhvr>
                                        <p:cTn id="505" dur="1" fill="hold">
                                          <p:stCondLst>
                                            <p:cond delay="0"/>
                                          </p:stCondLst>
                                        </p:cTn>
                                        <p:tgtEl>
                                          <p:spTgt spid="28"/>
                                        </p:tgtEl>
                                        <p:attrNameLst>
                                          <p:attrName>style.visibility</p:attrName>
                                        </p:attrNameLst>
                                      </p:cBhvr>
                                      <p:to>
                                        <p:strVal val="hidden"/>
                                      </p:to>
                                    </p:set>
                                  </p:childTnLst>
                                </p:cTn>
                              </p:par>
                            </p:childTnLst>
                          </p:cTn>
                        </p:par>
                        <p:par>
                          <p:cTn id="506" fill="hold">
                            <p:stCondLst>
                              <p:cond delay="0"/>
                            </p:stCondLst>
                            <p:childTnLst>
                              <p:par>
                                <p:cTn id="507" presetID="1" presetClass="exit" presetSubtype="0" fill="hold" grpId="1" nodeType="afterEffect">
                                  <p:stCondLst>
                                    <p:cond delay="0"/>
                                  </p:stCondLst>
                                  <p:childTnLst>
                                    <p:set>
                                      <p:cBhvr>
                                        <p:cTn id="508" dur="1" fill="hold">
                                          <p:stCondLst>
                                            <p:cond delay="0"/>
                                          </p:stCondLst>
                                        </p:cTn>
                                        <p:tgtEl>
                                          <p:spTgt spid="107"/>
                                        </p:tgtEl>
                                        <p:attrNameLst>
                                          <p:attrName>style.visibility</p:attrName>
                                        </p:attrNameLst>
                                      </p:cBhvr>
                                      <p:to>
                                        <p:strVal val="hidden"/>
                                      </p:to>
                                    </p:set>
                                  </p:childTnLst>
                                </p:cTn>
                              </p:par>
                            </p:childTnLst>
                          </p:cTn>
                        </p:par>
                        <p:par>
                          <p:cTn id="509" fill="hold">
                            <p:stCondLst>
                              <p:cond delay="0"/>
                            </p:stCondLst>
                            <p:childTnLst>
                              <p:par>
                                <p:cTn id="510" presetID="1" presetClass="entr" presetSubtype="0" fill="hold" nodeType="afterEffect">
                                  <p:stCondLst>
                                    <p:cond delay="0"/>
                                  </p:stCondLst>
                                  <p:childTnLst>
                                    <p:set>
                                      <p:cBhvr>
                                        <p:cTn id="511" dur="1" fill="hold">
                                          <p:stCondLst>
                                            <p:cond delay="0"/>
                                          </p:stCondLst>
                                        </p:cTn>
                                        <p:tgtEl>
                                          <p:spTgt spid="31"/>
                                        </p:tgtEl>
                                        <p:attrNameLst>
                                          <p:attrName>style.visibility</p:attrName>
                                        </p:attrNameLst>
                                      </p:cBhvr>
                                      <p:to>
                                        <p:strVal val="visible"/>
                                      </p:to>
                                    </p:set>
                                  </p:childTnLst>
                                </p:cTn>
                              </p:par>
                            </p:childTnLst>
                          </p:cTn>
                        </p:par>
                      </p:childTnLst>
                    </p:cTn>
                  </p:par>
                  <p:par>
                    <p:cTn id="512" fill="hold">
                      <p:stCondLst>
                        <p:cond delay="indefinite"/>
                      </p:stCondLst>
                      <p:childTnLst>
                        <p:par>
                          <p:cTn id="513" fill="hold">
                            <p:stCondLst>
                              <p:cond delay="0"/>
                            </p:stCondLst>
                            <p:childTnLst>
                              <p:par>
                                <p:cTn id="514" presetID="1" presetClass="entr" presetSubtype="0" fill="hold" grpId="0" nodeType="clickEffect">
                                  <p:stCondLst>
                                    <p:cond delay="0"/>
                                  </p:stCondLst>
                                  <p:childTnLst>
                                    <p:set>
                                      <p:cBhvr>
                                        <p:cTn id="515" dur="1" fill="hold">
                                          <p:stCondLst>
                                            <p:cond delay="0"/>
                                          </p:stCondLst>
                                        </p:cTn>
                                        <p:tgtEl>
                                          <p:spTgt spid="108"/>
                                        </p:tgtEl>
                                        <p:attrNameLst>
                                          <p:attrName>style.visibility</p:attrName>
                                        </p:attrNameLst>
                                      </p:cBhvr>
                                      <p:to>
                                        <p:strVal val="visible"/>
                                      </p:to>
                                    </p:set>
                                  </p:childTnLst>
                                </p:cTn>
                              </p:par>
                            </p:childTnLst>
                          </p:cTn>
                        </p:par>
                      </p:childTnLst>
                    </p:cTn>
                  </p:par>
                  <p:par>
                    <p:cTn id="516" fill="hold">
                      <p:stCondLst>
                        <p:cond delay="indefinite"/>
                      </p:stCondLst>
                      <p:childTnLst>
                        <p:par>
                          <p:cTn id="517" fill="hold">
                            <p:stCondLst>
                              <p:cond delay="0"/>
                            </p:stCondLst>
                            <p:childTnLst>
                              <p:par>
                                <p:cTn id="518" presetID="1" presetClass="entr" presetSubtype="0" fill="hold" nodeType="clickEffect">
                                  <p:stCondLst>
                                    <p:cond delay="0"/>
                                  </p:stCondLst>
                                  <p:childTnLst>
                                    <p:set>
                                      <p:cBhvr>
                                        <p:cTn id="519" dur="1" fill="hold">
                                          <p:stCondLst>
                                            <p:cond delay="0"/>
                                          </p:stCondLst>
                                        </p:cTn>
                                        <p:tgtEl>
                                          <p:spTgt spid="58"/>
                                        </p:tgtEl>
                                        <p:attrNameLst>
                                          <p:attrName>style.visibility</p:attrName>
                                        </p:attrNameLst>
                                      </p:cBhvr>
                                      <p:to>
                                        <p:strVal val="visible"/>
                                      </p:to>
                                    </p:set>
                                  </p:childTnLst>
                                </p:cTn>
                              </p:par>
                            </p:childTnLst>
                          </p:cTn>
                        </p:par>
                      </p:childTnLst>
                    </p:cTn>
                  </p:par>
                  <p:par>
                    <p:cTn id="520" fill="hold">
                      <p:stCondLst>
                        <p:cond delay="indefinite"/>
                      </p:stCondLst>
                      <p:childTnLst>
                        <p:par>
                          <p:cTn id="521" fill="hold">
                            <p:stCondLst>
                              <p:cond delay="0"/>
                            </p:stCondLst>
                            <p:childTnLst>
                              <p:par>
                                <p:cTn id="522" presetID="1" presetClass="exit" presetSubtype="0" fill="hold" grpId="1" nodeType="clickEffect">
                                  <p:stCondLst>
                                    <p:cond delay="0"/>
                                  </p:stCondLst>
                                  <p:childTnLst>
                                    <p:set>
                                      <p:cBhvr>
                                        <p:cTn id="523" dur="1" fill="hold">
                                          <p:stCondLst>
                                            <p:cond delay="0"/>
                                          </p:stCondLst>
                                        </p:cTn>
                                        <p:tgtEl>
                                          <p:spTgt spid="91"/>
                                        </p:tgtEl>
                                        <p:attrNameLst>
                                          <p:attrName>style.visibility</p:attrName>
                                        </p:attrNameLst>
                                      </p:cBhvr>
                                      <p:to>
                                        <p:strVal val="hidden"/>
                                      </p:to>
                                    </p:set>
                                  </p:childTnLst>
                                </p:cTn>
                              </p:par>
                              <p:par>
                                <p:cTn id="524" presetID="1" presetClass="exit" presetSubtype="0" fill="hold" grpId="0" nodeType="withEffect">
                                  <p:stCondLst>
                                    <p:cond delay="0"/>
                                  </p:stCondLst>
                                  <p:childTnLst>
                                    <p:set>
                                      <p:cBhvr>
                                        <p:cTn id="525" dur="1" fill="hold">
                                          <p:stCondLst>
                                            <p:cond delay="0"/>
                                          </p:stCondLst>
                                        </p:cTn>
                                        <p:tgtEl>
                                          <p:spTgt spid="70"/>
                                        </p:tgtEl>
                                        <p:attrNameLst>
                                          <p:attrName>style.visibility</p:attrName>
                                        </p:attrNameLst>
                                      </p:cBhvr>
                                      <p:to>
                                        <p:strVal val="hidden"/>
                                      </p:to>
                                    </p:set>
                                  </p:childTnLst>
                                </p:cTn>
                              </p:par>
                            </p:childTnLst>
                          </p:cTn>
                        </p:par>
                        <p:par>
                          <p:cTn id="526" fill="hold">
                            <p:stCondLst>
                              <p:cond delay="0"/>
                            </p:stCondLst>
                            <p:childTnLst>
                              <p:par>
                                <p:cTn id="527" presetID="31" presetClass="entr" presetSubtype="0" fill="hold" grpId="0" nodeType="afterEffect">
                                  <p:stCondLst>
                                    <p:cond delay="0"/>
                                  </p:stCondLst>
                                  <p:childTnLst>
                                    <p:set>
                                      <p:cBhvr>
                                        <p:cTn id="528" dur="1" fill="hold">
                                          <p:stCondLst>
                                            <p:cond delay="0"/>
                                          </p:stCondLst>
                                        </p:cTn>
                                        <p:tgtEl>
                                          <p:spTgt spid="98"/>
                                        </p:tgtEl>
                                        <p:attrNameLst>
                                          <p:attrName>style.visibility</p:attrName>
                                        </p:attrNameLst>
                                      </p:cBhvr>
                                      <p:to>
                                        <p:strVal val="visible"/>
                                      </p:to>
                                    </p:set>
                                    <p:anim calcmode="lin" valueType="num">
                                      <p:cBhvr>
                                        <p:cTn id="529" dur="1000" fill="hold"/>
                                        <p:tgtEl>
                                          <p:spTgt spid="98"/>
                                        </p:tgtEl>
                                        <p:attrNameLst>
                                          <p:attrName>ppt_w</p:attrName>
                                        </p:attrNameLst>
                                      </p:cBhvr>
                                      <p:tavLst>
                                        <p:tav tm="0">
                                          <p:val>
                                            <p:fltVal val="0"/>
                                          </p:val>
                                        </p:tav>
                                        <p:tav tm="100000">
                                          <p:val>
                                            <p:strVal val="#ppt_w"/>
                                          </p:val>
                                        </p:tav>
                                      </p:tavLst>
                                    </p:anim>
                                    <p:anim calcmode="lin" valueType="num">
                                      <p:cBhvr>
                                        <p:cTn id="530" dur="1000" fill="hold"/>
                                        <p:tgtEl>
                                          <p:spTgt spid="98"/>
                                        </p:tgtEl>
                                        <p:attrNameLst>
                                          <p:attrName>ppt_h</p:attrName>
                                        </p:attrNameLst>
                                      </p:cBhvr>
                                      <p:tavLst>
                                        <p:tav tm="0">
                                          <p:val>
                                            <p:fltVal val="0"/>
                                          </p:val>
                                        </p:tav>
                                        <p:tav tm="100000">
                                          <p:val>
                                            <p:strVal val="#ppt_h"/>
                                          </p:val>
                                        </p:tav>
                                      </p:tavLst>
                                    </p:anim>
                                    <p:anim calcmode="lin" valueType="num">
                                      <p:cBhvr>
                                        <p:cTn id="531" dur="1000" fill="hold"/>
                                        <p:tgtEl>
                                          <p:spTgt spid="98"/>
                                        </p:tgtEl>
                                        <p:attrNameLst>
                                          <p:attrName>style.rotation</p:attrName>
                                        </p:attrNameLst>
                                      </p:cBhvr>
                                      <p:tavLst>
                                        <p:tav tm="0">
                                          <p:val>
                                            <p:fltVal val="90"/>
                                          </p:val>
                                        </p:tav>
                                        <p:tav tm="100000">
                                          <p:val>
                                            <p:fltVal val="0"/>
                                          </p:val>
                                        </p:tav>
                                      </p:tavLst>
                                    </p:anim>
                                    <p:animEffect transition="in" filter="fade">
                                      <p:cBhvr>
                                        <p:cTn id="532" dur="1000"/>
                                        <p:tgtEl>
                                          <p:spTgt spid="98"/>
                                        </p:tgtEl>
                                      </p:cBhvr>
                                    </p:animEffect>
                                  </p:childTnLst>
                                </p:cTn>
                              </p:par>
                            </p:childTnLst>
                          </p:cTn>
                        </p:par>
                      </p:childTnLst>
                    </p:cTn>
                  </p:par>
                  <p:par>
                    <p:cTn id="533" fill="hold">
                      <p:stCondLst>
                        <p:cond delay="indefinite"/>
                      </p:stCondLst>
                      <p:childTnLst>
                        <p:par>
                          <p:cTn id="534" fill="hold">
                            <p:stCondLst>
                              <p:cond delay="0"/>
                            </p:stCondLst>
                            <p:childTnLst>
                              <p:par>
                                <p:cTn id="535" presetID="1" presetClass="exit" presetSubtype="0" fill="hold" nodeType="clickEffect">
                                  <p:stCondLst>
                                    <p:cond delay="0"/>
                                  </p:stCondLst>
                                  <p:childTnLst>
                                    <p:set>
                                      <p:cBhvr>
                                        <p:cTn id="536" dur="1" fill="hold">
                                          <p:stCondLst>
                                            <p:cond delay="0"/>
                                          </p:stCondLst>
                                        </p:cTn>
                                        <p:tgtEl>
                                          <p:spTgt spid="58"/>
                                        </p:tgtEl>
                                        <p:attrNameLst>
                                          <p:attrName>style.visibility</p:attrName>
                                        </p:attrNameLst>
                                      </p:cBhvr>
                                      <p:to>
                                        <p:strVal val="hidden"/>
                                      </p:to>
                                    </p:set>
                                  </p:childTnLst>
                                </p:cTn>
                              </p:par>
                            </p:childTnLst>
                          </p:cTn>
                        </p:par>
                        <p:par>
                          <p:cTn id="537" fill="hold">
                            <p:stCondLst>
                              <p:cond delay="0"/>
                            </p:stCondLst>
                            <p:childTnLst>
                              <p:par>
                                <p:cTn id="538" presetID="1" presetClass="entr" presetSubtype="0" fill="hold" nodeType="afterEffect">
                                  <p:stCondLst>
                                    <p:cond delay="0"/>
                                  </p:stCondLst>
                                  <p:childTnLst>
                                    <p:set>
                                      <p:cBhvr>
                                        <p:cTn id="539" dur="1" fill="hold">
                                          <p:stCondLst>
                                            <p:cond delay="0"/>
                                          </p:stCondLst>
                                        </p:cTn>
                                        <p:tgtEl>
                                          <p:spTgt spid="55"/>
                                        </p:tgtEl>
                                        <p:attrNameLst>
                                          <p:attrName>style.visibility</p:attrName>
                                        </p:attrNameLst>
                                      </p:cBhvr>
                                      <p:to>
                                        <p:strVal val="visible"/>
                                      </p:to>
                                    </p:set>
                                  </p:childTnLst>
                                </p:cTn>
                              </p:par>
                            </p:childTnLst>
                          </p:cTn>
                        </p:par>
                      </p:childTnLst>
                    </p:cTn>
                  </p:par>
                  <p:par>
                    <p:cTn id="540" fill="hold">
                      <p:stCondLst>
                        <p:cond delay="indefinite"/>
                      </p:stCondLst>
                      <p:childTnLst>
                        <p:par>
                          <p:cTn id="541" fill="hold">
                            <p:stCondLst>
                              <p:cond delay="0"/>
                            </p:stCondLst>
                            <p:childTnLst>
                              <p:par>
                                <p:cTn id="542" presetID="1" presetClass="exit" presetSubtype="0" fill="hold" grpId="1" nodeType="clickEffect">
                                  <p:stCondLst>
                                    <p:cond delay="0"/>
                                  </p:stCondLst>
                                  <p:childTnLst>
                                    <p:set>
                                      <p:cBhvr>
                                        <p:cTn id="543" dur="1" fill="hold">
                                          <p:stCondLst>
                                            <p:cond delay="0"/>
                                          </p:stCondLst>
                                        </p:cTn>
                                        <p:tgtEl>
                                          <p:spTgt spid="90"/>
                                        </p:tgtEl>
                                        <p:attrNameLst>
                                          <p:attrName>style.visibility</p:attrName>
                                        </p:attrNameLst>
                                      </p:cBhvr>
                                      <p:to>
                                        <p:strVal val="hidden"/>
                                      </p:to>
                                    </p:set>
                                  </p:childTnLst>
                                </p:cTn>
                              </p:par>
                            </p:childTnLst>
                          </p:cTn>
                        </p:par>
                        <p:par>
                          <p:cTn id="544" fill="hold">
                            <p:stCondLst>
                              <p:cond delay="0"/>
                            </p:stCondLst>
                            <p:childTnLst>
                              <p:par>
                                <p:cTn id="545" presetID="31" presetClass="entr" presetSubtype="0" fill="hold" grpId="0" nodeType="afterEffect">
                                  <p:stCondLst>
                                    <p:cond delay="0"/>
                                  </p:stCondLst>
                                  <p:childTnLst>
                                    <p:set>
                                      <p:cBhvr>
                                        <p:cTn id="546" dur="1" fill="hold">
                                          <p:stCondLst>
                                            <p:cond delay="0"/>
                                          </p:stCondLst>
                                        </p:cTn>
                                        <p:tgtEl>
                                          <p:spTgt spid="97"/>
                                        </p:tgtEl>
                                        <p:attrNameLst>
                                          <p:attrName>style.visibility</p:attrName>
                                        </p:attrNameLst>
                                      </p:cBhvr>
                                      <p:to>
                                        <p:strVal val="visible"/>
                                      </p:to>
                                    </p:set>
                                    <p:anim calcmode="lin" valueType="num">
                                      <p:cBhvr>
                                        <p:cTn id="547" dur="1000" fill="hold"/>
                                        <p:tgtEl>
                                          <p:spTgt spid="97"/>
                                        </p:tgtEl>
                                        <p:attrNameLst>
                                          <p:attrName>ppt_w</p:attrName>
                                        </p:attrNameLst>
                                      </p:cBhvr>
                                      <p:tavLst>
                                        <p:tav tm="0">
                                          <p:val>
                                            <p:fltVal val="0"/>
                                          </p:val>
                                        </p:tav>
                                        <p:tav tm="100000">
                                          <p:val>
                                            <p:strVal val="#ppt_w"/>
                                          </p:val>
                                        </p:tav>
                                      </p:tavLst>
                                    </p:anim>
                                    <p:anim calcmode="lin" valueType="num">
                                      <p:cBhvr>
                                        <p:cTn id="548" dur="1000" fill="hold"/>
                                        <p:tgtEl>
                                          <p:spTgt spid="97"/>
                                        </p:tgtEl>
                                        <p:attrNameLst>
                                          <p:attrName>ppt_h</p:attrName>
                                        </p:attrNameLst>
                                      </p:cBhvr>
                                      <p:tavLst>
                                        <p:tav tm="0">
                                          <p:val>
                                            <p:fltVal val="0"/>
                                          </p:val>
                                        </p:tav>
                                        <p:tav tm="100000">
                                          <p:val>
                                            <p:strVal val="#ppt_h"/>
                                          </p:val>
                                        </p:tav>
                                      </p:tavLst>
                                    </p:anim>
                                    <p:anim calcmode="lin" valueType="num">
                                      <p:cBhvr>
                                        <p:cTn id="549" dur="1000" fill="hold"/>
                                        <p:tgtEl>
                                          <p:spTgt spid="97"/>
                                        </p:tgtEl>
                                        <p:attrNameLst>
                                          <p:attrName>style.rotation</p:attrName>
                                        </p:attrNameLst>
                                      </p:cBhvr>
                                      <p:tavLst>
                                        <p:tav tm="0">
                                          <p:val>
                                            <p:fltVal val="90"/>
                                          </p:val>
                                        </p:tav>
                                        <p:tav tm="100000">
                                          <p:val>
                                            <p:fltVal val="0"/>
                                          </p:val>
                                        </p:tav>
                                      </p:tavLst>
                                    </p:anim>
                                    <p:animEffect transition="in" filter="fade">
                                      <p:cBhvr>
                                        <p:cTn id="550" dur="1000"/>
                                        <p:tgtEl>
                                          <p:spTgt spid="97"/>
                                        </p:tgtEl>
                                      </p:cBhvr>
                                    </p:animEffect>
                                  </p:childTnLst>
                                </p:cTn>
                              </p:par>
                            </p:childTnLst>
                          </p:cTn>
                        </p:par>
                      </p:childTnLst>
                    </p:cTn>
                  </p:par>
                  <p:par>
                    <p:cTn id="551" fill="hold">
                      <p:stCondLst>
                        <p:cond delay="indefinite"/>
                      </p:stCondLst>
                      <p:childTnLst>
                        <p:par>
                          <p:cTn id="552" fill="hold">
                            <p:stCondLst>
                              <p:cond delay="0"/>
                            </p:stCondLst>
                            <p:childTnLst>
                              <p:par>
                                <p:cTn id="553" presetID="1" presetClass="exit" presetSubtype="0" fill="hold" nodeType="clickEffect">
                                  <p:stCondLst>
                                    <p:cond delay="0"/>
                                  </p:stCondLst>
                                  <p:childTnLst>
                                    <p:set>
                                      <p:cBhvr>
                                        <p:cTn id="554" dur="1" fill="hold">
                                          <p:stCondLst>
                                            <p:cond delay="0"/>
                                          </p:stCondLst>
                                        </p:cTn>
                                        <p:tgtEl>
                                          <p:spTgt spid="55"/>
                                        </p:tgtEl>
                                        <p:attrNameLst>
                                          <p:attrName>style.visibility</p:attrName>
                                        </p:attrNameLst>
                                      </p:cBhvr>
                                      <p:to>
                                        <p:strVal val="hidden"/>
                                      </p:to>
                                    </p:set>
                                  </p:childTnLst>
                                </p:cTn>
                              </p:par>
                            </p:childTnLst>
                          </p:cTn>
                        </p:par>
                        <p:par>
                          <p:cTn id="555" fill="hold">
                            <p:stCondLst>
                              <p:cond delay="0"/>
                            </p:stCondLst>
                            <p:childTnLst>
                              <p:par>
                                <p:cTn id="556" presetID="1" presetClass="entr" presetSubtype="0" fill="hold" nodeType="afterEffect">
                                  <p:stCondLst>
                                    <p:cond delay="0"/>
                                  </p:stCondLst>
                                  <p:childTnLst>
                                    <p:set>
                                      <p:cBhvr>
                                        <p:cTn id="557" dur="1" fill="hold">
                                          <p:stCondLst>
                                            <p:cond delay="0"/>
                                          </p:stCondLst>
                                        </p:cTn>
                                        <p:tgtEl>
                                          <p:spTgt spid="52"/>
                                        </p:tgtEl>
                                        <p:attrNameLst>
                                          <p:attrName>style.visibility</p:attrName>
                                        </p:attrNameLst>
                                      </p:cBhvr>
                                      <p:to>
                                        <p:strVal val="visible"/>
                                      </p:to>
                                    </p:set>
                                  </p:childTnLst>
                                </p:cTn>
                              </p:par>
                            </p:childTnLst>
                          </p:cTn>
                        </p:par>
                      </p:childTnLst>
                    </p:cTn>
                  </p:par>
                  <p:par>
                    <p:cTn id="558" fill="hold">
                      <p:stCondLst>
                        <p:cond delay="indefinite"/>
                      </p:stCondLst>
                      <p:childTnLst>
                        <p:par>
                          <p:cTn id="559" fill="hold">
                            <p:stCondLst>
                              <p:cond delay="0"/>
                            </p:stCondLst>
                            <p:childTnLst>
                              <p:par>
                                <p:cTn id="560" presetID="1" presetClass="exit" presetSubtype="0" fill="hold" grpId="1" nodeType="clickEffect">
                                  <p:stCondLst>
                                    <p:cond delay="0"/>
                                  </p:stCondLst>
                                  <p:childTnLst>
                                    <p:set>
                                      <p:cBhvr>
                                        <p:cTn id="561" dur="1" fill="hold">
                                          <p:stCondLst>
                                            <p:cond delay="0"/>
                                          </p:stCondLst>
                                        </p:cTn>
                                        <p:tgtEl>
                                          <p:spTgt spid="89"/>
                                        </p:tgtEl>
                                        <p:attrNameLst>
                                          <p:attrName>style.visibility</p:attrName>
                                        </p:attrNameLst>
                                      </p:cBhvr>
                                      <p:to>
                                        <p:strVal val="hidden"/>
                                      </p:to>
                                    </p:set>
                                  </p:childTnLst>
                                </p:cTn>
                              </p:par>
                            </p:childTnLst>
                          </p:cTn>
                        </p:par>
                        <p:par>
                          <p:cTn id="562" fill="hold">
                            <p:stCondLst>
                              <p:cond delay="0"/>
                            </p:stCondLst>
                            <p:childTnLst>
                              <p:par>
                                <p:cTn id="563" presetID="31" presetClass="entr" presetSubtype="0" fill="hold" grpId="0" nodeType="afterEffect">
                                  <p:stCondLst>
                                    <p:cond delay="0"/>
                                  </p:stCondLst>
                                  <p:childTnLst>
                                    <p:set>
                                      <p:cBhvr>
                                        <p:cTn id="564" dur="1" fill="hold">
                                          <p:stCondLst>
                                            <p:cond delay="0"/>
                                          </p:stCondLst>
                                        </p:cTn>
                                        <p:tgtEl>
                                          <p:spTgt spid="96"/>
                                        </p:tgtEl>
                                        <p:attrNameLst>
                                          <p:attrName>style.visibility</p:attrName>
                                        </p:attrNameLst>
                                      </p:cBhvr>
                                      <p:to>
                                        <p:strVal val="visible"/>
                                      </p:to>
                                    </p:set>
                                    <p:anim calcmode="lin" valueType="num">
                                      <p:cBhvr>
                                        <p:cTn id="565" dur="1000" fill="hold"/>
                                        <p:tgtEl>
                                          <p:spTgt spid="96"/>
                                        </p:tgtEl>
                                        <p:attrNameLst>
                                          <p:attrName>ppt_w</p:attrName>
                                        </p:attrNameLst>
                                      </p:cBhvr>
                                      <p:tavLst>
                                        <p:tav tm="0">
                                          <p:val>
                                            <p:fltVal val="0"/>
                                          </p:val>
                                        </p:tav>
                                        <p:tav tm="100000">
                                          <p:val>
                                            <p:strVal val="#ppt_w"/>
                                          </p:val>
                                        </p:tav>
                                      </p:tavLst>
                                    </p:anim>
                                    <p:anim calcmode="lin" valueType="num">
                                      <p:cBhvr>
                                        <p:cTn id="566" dur="1000" fill="hold"/>
                                        <p:tgtEl>
                                          <p:spTgt spid="96"/>
                                        </p:tgtEl>
                                        <p:attrNameLst>
                                          <p:attrName>ppt_h</p:attrName>
                                        </p:attrNameLst>
                                      </p:cBhvr>
                                      <p:tavLst>
                                        <p:tav tm="0">
                                          <p:val>
                                            <p:fltVal val="0"/>
                                          </p:val>
                                        </p:tav>
                                        <p:tav tm="100000">
                                          <p:val>
                                            <p:strVal val="#ppt_h"/>
                                          </p:val>
                                        </p:tav>
                                      </p:tavLst>
                                    </p:anim>
                                    <p:anim calcmode="lin" valueType="num">
                                      <p:cBhvr>
                                        <p:cTn id="567" dur="1000" fill="hold"/>
                                        <p:tgtEl>
                                          <p:spTgt spid="96"/>
                                        </p:tgtEl>
                                        <p:attrNameLst>
                                          <p:attrName>style.rotation</p:attrName>
                                        </p:attrNameLst>
                                      </p:cBhvr>
                                      <p:tavLst>
                                        <p:tav tm="0">
                                          <p:val>
                                            <p:fltVal val="90"/>
                                          </p:val>
                                        </p:tav>
                                        <p:tav tm="100000">
                                          <p:val>
                                            <p:fltVal val="0"/>
                                          </p:val>
                                        </p:tav>
                                      </p:tavLst>
                                    </p:anim>
                                    <p:animEffect transition="in" filter="fade">
                                      <p:cBhvr>
                                        <p:cTn id="568" dur="1000"/>
                                        <p:tgtEl>
                                          <p:spTgt spid="96"/>
                                        </p:tgtEl>
                                      </p:cBhvr>
                                    </p:animEffect>
                                  </p:childTnLst>
                                </p:cTn>
                              </p:par>
                            </p:childTnLst>
                          </p:cTn>
                        </p:par>
                      </p:childTnLst>
                    </p:cTn>
                  </p:par>
                  <p:par>
                    <p:cTn id="569" fill="hold">
                      <p:stCondLst>
                        <p:cond delay="indefinite"/>
                      </p:stCondLst>
                      <p:childTnLst>
                        <p:par>
                          <p:cTn id="570" fill="hold">
                            <p:stCondLst>
                              <p:cond delay="0"/>
                            </p:stCondLst>
                            <p:childTnLst>
                              <p:par>
                                <p:cTn id="571" presetID="1" presetClass="exit" presetSubtype="0" fill="hold" nodeType="clickEffect">
                                  <p:stCondLst>
                                    <p:cond delay="0"/>
                                  </p:stCondLst>
                                  <p:childTnLst>
                                    <p:set>
                                      <p:cBhvr>
                                        <p:cTn id="572" dur="1" fill="hold">
                                          <p:stCondLst>
                                            <p:cond delay="0"/>
                                          </p:stCondLst>
                                        </p:cTn>
                                        <p:tgtEl>
                                          <p:spTgt spid="52"/>
                                        </p:tgtEl>
                                        <p:attrNameLst>
                                          <p:attrName>style.visibility</p:attrName>
                                        </p:attrNameLst>
                                      </p:cBhvr>
                                      <p:to>
                                        <p:strVal val="hidden"/>
                                      </p:to>
                                    </p:set>
                                  </p:childTnLst>
                                </p:cTn>
                              </p:par>
                            </p:childTnLst>
                          </p:cTn>
                        </p:par>
                        <p:par>
                          <p:cTn id="573" fill="hold">
                            <p:stCondLst>
                              <p:cond delay="0"/>
                            </p:stCondLst>
                            <p:childTnLst>
                              <p:par>
                                <p:cTn id="574" presetID="1" presetClass="entr" presetSubtype="0" fill="hold" nodeType="afterEffect">
                                  <p:stCondLst>
                                    <p:cond delay="0"/>
                                  </p:stCondLst>
                                  <p:childTnLst>
                                    <p:set>
                                      <p:cBhvr>
                                        <p:cTn id="575" dur="1" fill="hold">
                                          <p:stCondLst>
                                            <p:cond delay="0"/>
                                          </p:stCondLst>
                                        </p:cTn>
                                        <p:tgtEl>
                                          <p:spTgt spid="49"/>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1" nodeType="clickEffect">
                                  <p:stCondLst>
                                    <p:cond delay="0"/>
                                  </p:stCondLst>
                                  <p:childTnLst>
                                    <p:set>
                                      <p:cBhvr>
                                        <p:cTn id="579" dur="1" fill="hold">
                                          <p:stCondLst>
                                            <p:cond delay="0"/>
                                          </p:stCondLst>
                                        </p:cTn>
                                        <p:tgtEl>
                                          <p:spTgt spid="86"/>
                                        </p:tgtEl>
                                        <p:attrNameLst>
                                          <p:attrName>style.visibility</p:attrName>
                                        </p:attrNameLst>
                                      </p:cBhvr>
                                      <p:to>
                                        <p:strVal val="hidden"/>
                                      </p:to>
                                    </p:set>
                                  </p:childTnLst>
                                </p:cTn>
                              </p:par>
                            </p:childTnLst>
                          </p:cTn>
                        </p:par>
                        <p:par>
                          <p:cTn id="580" fill="hold">
                            <p:stCondLst>
                              <p:cond delay="0"/>
                            </p:stCondLst>
                            <p:childTnLst>
                              <p:par>
                                <p:cTn id="581" presetID="31" presetClass="entr" presetSubtype="0" fill="hold" grpId="0" nodeType="afterEffect">
                                  <p:stCondLst>
                                    <p:cond delay="0"/>
                                  </p:stCondLst>
                                  <p:childTnLst>
                                    <p:set>
                                      <p:cBhvr>
                                        <p:cTn id="582" dur="1" fill="hold">
                                          <p:stCondLst>
                                            <p:cond delay="0"/>
                                          </p:stCondLst>
                                        </p:cTn>
                                        <p:tgtEl>
                                          <p:spTgt spid="95"/>
                                        </p:tgtEl>
                                        <p:attrNameLst>
                                          <p:attrName>style.visibility</p:attrName>
                                        </p:attrNameLst>
                                      </p:cBhvr>
                                      <p:to>
                                        <p:strVal val="visible"/>
                                      </p:to>
                                    </p:set>
                                    <p:anim calcmode="lin" valueType="num">
                                      <p:cBhvr>
                                        <p:cTn id="583" dur="1000" fill="hold"/>
                                        <p:tgtEl>
                                          <p:spTgt spid="95"/>
                                        </p:tgtEl>
                                        <p:attrNameLst>
                                          <p:attrName>ppt_w</p:attrName>
                                        </p:attrNameLst>
                                      </p:cBhvr>
                                      <p:tavLst>
                                        <p:tav tm="0">
                                          <p:val>
                                            <p:fltVal val="0"/>
                                          </p:val>
                                        </p:tav>
                                        <p:tav tm="100000">
                                          <p:val>
                                            <p:strVal val="#ppt_w"/>
                                          </p:val>
                                        </p:tav>
                                      </p:tavLst>
                                    </p:anim>
                                    <p:anim calcmode="lin" valueType="num">
                                      <p:cBhvr>
                                        <p:cTn id="584" dur="1000" fill="hold"/>
                                        <p:tgtEl>
                                          <p:spTgt spid="95"/>
                                        </p:tgtEl>
                                        <p:attrNameLst>
                                          <p:attrName>ppt_h</p:attrName>
                                        </p:attrNameLst>
                                      </p:cBhvr>
                                      <p:tavLst>
                                        <p:tav tm="0">
                                          <p:val>
                                            <p:fltVal val="0"/>
                                          </p:val>
                                        </p:tav>
                                        <p:tav tm="100000">
                                          <p:val>
                                            <p:strVal val="#ppt_h"/>
                                          </p:val>
                                        </p:tav>
                                      </p:tavLst>
                                    </p:anim>
                                    <p:anim calcmode="lin" valueType="num">
                                      <p:cBhvr>
                                        <p:cTn id="585" dur="1000" fill="hold"/>
                                        <p:tgtEl>
                                          <p:spTgt spid="95"/>
                                        </p:tgtEl>
                                        <p:attrNameLst>
                                          <p:attrName>style.rotation</p:attrName>
                                        </p:attrNameLst>
                                      </p:cBhvr>
                                      <p:tavLst>
                                        <p:tav tm="0">
                                          <p:val>
                                            <p:fltVal val="90"/>
                                          </p:val>
                                        </p:tav>
                                        <p:tav tm="100000">
                                          <p:val>
                                            <p:fltVal val="0"/>
                                          </p:val>
                                        </p:tav>
                                      </p:tavLst>
                                    </p:anim>
                                    <p:animEffect transition="in" filter="fade">
                                      <p:cBhvr>
                                        <p:cTn id="586" dur="1000"/>
                                        <p:tgtEl>
                                          <p:spTgt spid="95"/>
                                        </p:tgtEl>
                                      </p:cBhvr>
                                    </p:animEffect>
                                  </p:childTnLst>
                                </p:cTn>
                              </p:par>
                            </p:childTnLst>
                          </p:cTn>
                        </p:par>
                      </p:childTnLst>
                    </p:cTn>
                  </p:par>
                  <p:par>
                    <p:cTn id="587" fill="hold">
                      <p:stCondLst>
                        <p:cond delay="indefinite"/>
                      </p:stCondLst>
                      <p:childTnLst>
                        <p:par>
                          <p:cTn id="588" fill="hold">
                            <p:stCondLst>
                              <p:cond delay="0"/>
                            </p:stCondLst>
                            <p:childTnLst>
                              <p:par>
                                <p:cTn id="589" presetID="1" presetClass="exit" presetSubtype="0" fill="hold" nodeType="clickEffect">
                                  <p:stCondLst>
                                    <p:cond delay="0"/>
                                  </p:stCondLst>
                                  <p:childTnLst>
                                    <p:set>
                                      <p:cBhvr>
                                        <p:cTn id="590" dur="1" fill="hold">
                                          <p:stCondLst>
                                            <p:cond delay="0"/>
                                          </p:stCondLst>
                                        </p:cTn>
                                        <p:tgtEl>
                                          <p:spTgt spid="49"/>
                                        </p:tgtEl>
                                        <p:attrNameLst>
                                          <p:attrName>style.visibility</p:attrName>
                                        </p:attrNameLst>
                                      </p:cBhvr>
                                      <p:to>
                                        <p:strVal val="hidden"/>
                                      </p:to>
                                    </p:set>
                                  </p:childTnLst>
                                </p:cTn>
                              </p:par>
                            </p:childTnLst>
                          </p:cTn>
                        </p:par>
                        <p:par>
                          <p:cTn id="591" fill="hold">
                            <p:stCondLst>
                              <p:cond delay="0"/>
                            </p:stCondLst>
                            <p:childTnLst>
                              <p:par>
                                <p:cTn id="592" presetID="1" presetClass="entr" presetSubtype="0" fill="hold" nodeType="afterEffect">
                                  <p:stCondLst>
                                    <p:cond delay="0"/>
                                  </p:stCondLst>
                                  <p:childTnLst>
                                    <p:set>
                                      <p:cBhvr>
                                        <p:cTn id="593" dur="1" fill="hold">
                                          <p:stCondLst>
                                            <p:cond delay="0"/>
                                          </p:stCondLst>
                                        </p:cTn>
                                        <p:tgtEl>
                                          <p:spTgt spid="46"/>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xit" presetSubtype="0" fill="hold" grpId="1" nodeType="clickEffect">
                                  <p:stCondLst>
                                    <p:cond delay="0"/>
                                  </p:stCondLst>
                                  <p:childTnLst>
                                    <p:set>
                                      <p:cBhvr>
                                        <p:cTn id="597" dur="1" fill="hold">
                                          <p:stCondLst>
                                            <p:cond delay="0"/>
                                          </p:stCondLst>
                                        </p:cTn>
                                        <p:tgtEl>
                                          <p:spTgt spid="85"/>
                                        </p:tgtEl>
                                        <p:attrNameLst>
                                          <p:attrName>style.visibility</p:attrName>
                                        </p:attrNameLst>
                                      </p:cBhvr>
                                      <p:to>
                                        <p:strVal val="hidden"/>
                                      </p:to>
                                    </p:set>
                                  </p:childTnLst>
                                </p:cTn>
                              </p:par>
                            </p:childTnLst>
                          </p:cTn>
                        </p:par>
                        <p:par>
                          <p:cTn id="598" fill="hold">
                            <p:stCondLst>
                              <p:cond delay="0"/>
                            </p:stCondLst>
                            <p:childTnLst>
                              <p:par>
                                <p:cTn id="599" presetID="31" presetClass="entr" presetSubtype="0" fill="hold" grpId="0" nodeType="afterEffect">
                                  <p:stCondLst>
                                    <p:cond delay="0"/>
                                  </p:stCondLst>
                                  <p:childTnLst>
                                    <p:set>
                                      <p:cBhvr>
                                        <p:cTn id="600" dur="1" fill="hold">
                                          <p:stCondLst>
                                            <p:cond delay="0"/>
                                          </p:stCondLst>
                                        </p:cTn>
                                        <p:tgtEl>
                                          <p:spTgt spid="94"/>
                                        </p:tgtEl>
                                        <p:attrNameLst>
                                          <p:attrName>style.visibility</p:attrName>
                                        </p:attrNameLst>
                                      </p:cBhvr>
                                      <p:to>
                                        <p:strVal val="visible"/>
                                      </p:to>
                                    </p:set>
                                    <p:anim calcmode="lin" valueType="num">
                                      <p:cBhvr>
                                        <p:cTn id="601" dur="1000" fill="hold"/>
                                        <p:tgtEl>
                                          <p:spTgt spid="94"/>
                                        </p:tgtEl>
                                        <p:attrNameLst>
                                          <p:attrName>ppt_w</p:attrName>
                                        </p:attrNameLst>
                                      </p:cBhvr>
                                      <p:tavLst>
                                        <p:tav tm="0">
                                          <p:val>
                                            <p:fltVal val="0"/>
                                          </p:val>
                                        </p:tav>
                                        <p:tav tm="100000">
                                          <p:val>
                                            <p:strVal val="#ppt_w"/>
                                          </p:val>
                                        </p:tav>
                                      </p:tavLst>
                                    </p:anim>
                                    <p:anim calcmode="lin" valueType="num">
                                      <p:cBhvr>
                                        <p:cTn id="602" dur="1000" fill="hold"/>
                                        <p:tgtEl>
                                          <p:spTgt spid="94"/>
                                        </p:tgtEl>
                                        <p:attrNameLst>
                                          <p:attrName>ppt_h</p:attrName>
                                        </p:attrNameLst>
                                      </p:cBhvr>
                                      <p:tavLst>
                                        <p:tav tm="0">
                                          <p:val>
                                            <p:fltVal val="0"/>
                                          </p:val>
                                        </p:tav>
                                        <p:tav tm="100000">
                                          <p:val>
                                            <p:strVal val="#ppt_h"/>
                                          </p:val>
                                        </p:tav>
                                      </p:tavLst>
                                    </p:anim>
                                    <p:anim calcmode="lin" valueType="num">
                                      <p:cBhvr>
                                        <p:cTn id="603" dur="1000" fill="hold"/>
                                        <p:tgtEl>
                                          <p:spTgt spid="94"/>
                                        </p:tgtEl>
                                        <p:attrNameLst>
                                          <p:attrName>style.rotation</p:attrName>
                                        </p:attrNameLst>
                                      </p:cBhvr>
                                      <p:tavLst>
                                        <p:tav tm="0">
                                          <p:val>
                                            <p:fltVal val="90"/>
                                          </p:val>
                                        </p:tav>
                                        <p:tav tm="100000">
                                          <p:val>
                                            <p:fltVal val="0"/>
                                          </p:val>
                                        </p:tav>
                                      </p:tavLst>
                                    </p:anim>
                                    <p:animEffect transition="in" filter="fade">
                                      <p:cBhvr>
                                        <p:cTn id="604" dur="1000"/>
                                        <p:tgtEl>
                                          <p:spTgt spid="94"/>
                                        </p:tgtEl>
                                      </p:cBhvr>
                                    </p:animEffect>
                                  </p:childTnLst>
                                </p:cTn>
                              </p:par>
                            </p:childTnLst>
                          </p:cTn>
                        </p:par>
                      </p:childTnLst>
                    </p:cTn>
                  </p:par>
                  <p:par>
                    <p:cTn id="605" fill="hold">
                      <p:stCondLst>
                        <p:cond delay="indefinite"/>
                      </p:stCondLst>
                      <p:childTnLst>
                        <p:par>
                          <p:cTn id="606" fill="hold">
                            <p:stCondLst>
                              <p:cond delay="0"/>
                            </p:stCondLst>
                            <p:childTnLst>
                              <p:par>
                                <p:cTn id="607" presetID="1" presetClass="exit" presetSubtype="0" fill="hold" nodeType="clickEffect">
                                  <p:stCondLst>
                                    <p:cond delay="0"/>
                                  </p:stCondLst>
                                  <p:childTnLst>
                                    <p:set>
                                      <p:cBhvr>
                                        <p:cTn id="608" dur="1" fill="hold">
                                          <p:stCondLst>
                                            <p:cond delay="0"/>
                                          </p:stCondLst>
                                        </p:cTn>
                                        <p:tgtEl>
                                          <p:spTgt spid="46"/>
                                        </p:tgtEl>
                                        <p:attrNameLst>
                                          <p:attrName>style.visibility</p:attrName>
                                        </p:attrNameLst>
                                      </p:cBhvr>
                                      <p:to>
                                        <p:strVal val="hidden"/>
                                      </p:to>
                                    </p:set>
                                  </p:childTnLst>
                                </p:cTn>
                              </p:par>
                            </p:childTnLst>
                          </p:cTn>
                        </p:par>
                        <p:par>
                          <p:cTn id="609" fill="hold">
                            <p:stCondLst>
                              <p:cond delay="0"/>
                            </p:stCondLst>
                            <p:childTnLst>
                              <p:par>
                                <p:cTn id="610" presetID="1" presetClass="entr" presetSubtype="0" fill="hold" nodeType="afterEffect">
                                  <p:stCondLst>
                                    <p:cond delay="0"/>
                                  </p:stCondLst>
                                  <p:childTnLst>
                                    <p:set>
                                      <p:cBhvr>
                                        <p:cTn id="611" dur="1" fill="hold">
                                          <p:stCondLst>
                                            <p:cond delay="0"/>
                                          </p:stCondLst>
                                        </p:cTn>
                                        <p:tgtEl>
                                          <p:spTgt spid="43"/>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presetID="1" presetClass="exit" presetSubtype="0" fill="hold" grpId="1" nodeType="clickEffect">
                                  <p:stCondLst>
                                    <p:cond delay="0"/>
                                  </p:stCondLst>
                                  <p:childTnLst>
                                    <p:set>
                                      <p:cBhvr>
                                        <p:cTn id="615" dur="1" fill="hold">
                                          <p:stCondLst>
                                            <p:cond delay="0"/>
                                          </p:stCondLst>
                                        </p:cTn>
                                        <p:tgtEl>
                                          <p:spTgt spid="84"/>
                                        </p:tgtEl>
                                        <p:attrNameLst>
                                          <p:attrName>style.visibility</p:attrName>
                                        </p:attrNameLst>
                                      </p:cBhvr>
                                      <p:to>
                                        <p:strVal val="hidden"/>
                                      </p:to>
                                    </p:set>
                                  </p:childTnLst>
                                </p:cTn>
                              </p:par>
                            </p:childTnLst>
                          </p:cTn>
                        </p:par>
                        <p:par>
                          <p:cTn id="616" fill="hold">
                            <p:stCondLst>
                              <p:cond delay="0"/>
                            </p:stCondLst>
                            <p:childTnLst>
                              <p:par>
                                <p:cTn id="617" presetID="31" presetClass="entr" presetSubtype="0" fill="hold" grpId="0" nodeType="afterEffect">
                                  <p:stCondLst>
                                    <p:cond delay="0"/>
                                  </p:stCondLst>
                                  <p:childTnLst>
                                    <p:set>
                                      <p:cBhvr>
                                        <p:cTn id="618" dur="1" fill="hold">
                                          <p:stCondLst>
                                            <p:cond delay="0"/>
                                          </p:stCondLst>
                                        </p:cTn>
                                        <p:tgtEl>
                                          <p:spTgt spid="93"/>
                                        </p:tgtEl>
                                        <p:attrNameLst>
                                          <p:attrName>style.visibility</p:attrName>
                                        </p:attrNameLst>
                                      </p:cBhvr>
                                      <p:to>
                                        <p:strVal val="visible"/>
                                      </p:to>
                                    </p:set>
                                    <p:anim calcmode="lin" valueType="num">
                                      <p:cBhvr>
                                        <p:cTn id="619" dur="1000" fill="hold"/>
                                        <p:tgtEl>
                                          <p:spTgt spid="93"/>
                                        </p:tgtEl>
                                        <p:attrNameLst>
                                          <p:attrName>ppt_w</p:attrName>
                                        </p:attrNameLst>
                                      </p:cBhvr>
                                      <p:tavLst>
                                        <p:tav tm="0">
                                          <p:val>
                                            <p:fltVal val="0"/>
                                          </p:val>
                                        </p:tav>
                                        <p:tav tm="100000">
                                          <p:val>
                                            <p:strVal val="#ppt_w"/>
                                          </p:val>
                                        </p:tav>
                                      </p:tavLst>
                                    </p:anim>
                                    <p:anim calcmode="lin" valueType="num">
                                      <p:cBhvr>
                                        <p:cTn id="620" dur="1000" fill="hold"/>
                                        <p:tgtEl>
                                          <p:spTgt spid="93"/>
                                        </p:tgtEl>
                                        <p:attrNameLst>
                                          <p:attrName>ppt_h</p:attrName>
                                        </p:attrNameLst>
                                      </p:cBhvr>
                                      <p:tavLst>
                                        <p:tav tm="0">
                                          <p:val>
                                            <p:fltVal val="0"/>
                                          </p:val>
                                        </p:tav>
                                        <p:tav tm="100000">
                                          <p:val>
                                            <p:strVal val="#ppt_h"/>
                                          </p:val>
                                        </p:tav>
                                      </p:tavLst>
                                    </p:anim>
                                    <p:anim calcmode="lin" valueType="num">
                                      <p:cBhvr>
                                        <p:cTn id="621" dur="1000" fill="hold"/>
                                        <p:tgtEl>
                                          <p:spTgt spid="93"/>
                                        </p:tgtEl>
                                        <p:attrNameLst>
                                          <p:attrName>style.rotation</p:attrName>
                                        </p:attrNameLst>
                                      </p:cBhvr>
                                      <p:tavLst>
                                        <p:tav tm="0">
                                          <p:val>
                                            <p:fltVal val="90"/>
                                          </p:val>
                                        </p:tav>
                                        <p:tav tm="100000">
                                          <p:val>
                                            <p:fltVal val="0"/>
                                          </p:val>
                                        </p:tav>
                                      </p:tavLst>
                                    </p:anim>
                                    <p:animEffect transition="in" filter="fade">
                                      <p:cBhvr>
                                        <p:cTn id="622" dur="1000"/>
                                        <p:tgtEl>
                                          <p:spTgt spid="93"/>
                                        </p:tgtEl>
                                      </p:cBhvr>
                                    </p:animEffect>
                                  </p:childTnLst>
                                </p:cTn>
                              </p:par>
                            </p:childTnLst>
                          </p:cTn>
                        </p:par>
                      </p:childTnLst>
                    </p:cTn>
                  </p:par>
                  <p:par>
                    <p:cTn id="623" fill="hold">
                      <p:stCondLst>
                        <p:cond delay="indefinite"/>
                      </p:stCondLst>
                      <p:childTnLst>
                        <p:par>
                          <p:cTn id="624" fill="hold">
                            <p:stCondLst>
                              <p:cond delay="0"/>
                            </p:stCondLst>
                            <p:childTnLst>
                              <p:par>
                                <p:cTn id="625" presetID="1" presetClass="exit" presetSubtype="0" fill="hold" nodeType="clickEffect">
                                  <p:stCondLst>
                                    <p:cond delay="0"/>
                                  </p:stCondLst>
                                  <p:childTnLst>
                                    <p:set>
                                      <p:cBhvr>
                                        <p:cTn id="626" dur="1" fill="hold">
                                          <p:stCondLst>
                                            <p:cond delay="0"/>
                                          </p:stCondLst>
                                        </p:cTn>
                                        <p:tgtEl>
                                          <p:spTgt spid="43"/>
                                        </p:tgtEl>
                                        <p:attrNameLst>
                                          <p:attrName>style.visibility</p:attrName>
                                        </p:attrNameLst>
                                      </p:cBhvr>
                                      <p:to>
                                        <p:strVal val="hidden"/>
                                      </p:to>
                                    </p:set>
                                  </p:childTnLst>
                                </p:cTn>
                              </p:par>
                            </p:childTnLst>
                          </p:cTn>
                        </p:par>
                        <p:par>
                          <p:cTn id="627" fill="hold">
                            <p:stCondLst>
                              <p:cond delay="0"/>
                            </p:stCondLst>
                            <p:childTnLst>
                              <p:par>
                                <p:cTn id="628" presetID="1" presetClass="entr" presetSubtype="0" fill="hold" nodeType="afterEffect">
                                  <p:stCondLst>
                                    <p:cond delay="0"/>
                                  </p:stCondLst>
                                  <p:childTnLst>
                                    <p:set>
                                      <p:cBhvr>
                                        <p:cTn id="629" dur="1" fill="hold">
                                          <p:stCondLst>
                                            <p:cond delay="0"/>
                                          </p:stCondLst>
                                        </p:cTn>
                                        <p:tgtEl>
                                          <p:spTgt spid="37"/>
                                        </p:tgtEl>
                                        <p:attrNameLst>
                                          <p:attrName>style.visibility</p:attrName>
                                        </p:attrNameLst>
                                      </p:cBhvr>
                                      <p:to>
                                        <p:strVal val="visible"/>
                                      </p:to>
                                    </p:set>
                                  </p:childTnLst>
                                </p:cTn>
                              </p:par>
                            </p:childTnLst>
                          </p:cTn>
                        </p:par>
                      </p:childTnLst>
                    </p:cTn>
                  </p:par>
                  <p:par>
                    <p:cTn id="630" fill="hold">
                      <p:stCondLst>
                        <p:cond delay="indefinite"/>
                      </p:stCondLst>
                      <p:childTnLst>
                        <p:par>
                          <p:cTn id="631" fill="hold">
                            <p:stCondLst>
                              <p:cond delay="0"/>
                            </p:stCondLst>
                            <p:childTnLst>
                              <p:par>
                                <p:cTn id="632" presetID="31" presetClass="entr" presetSubtype="0" fill="hold" grpId="0" nodeType="clickEffect">
                                  <p:stCondLst>
                                    <p:cond delay="0"/>
                                  </p:stCondLst>
                                  <p:childTnLst>
                                    <p:set>
                                      <p:cBhvr>
                                        <p:cTn id="633" dur="1" fill="hold">
                                          <p:stCondLst>
                                            <p:cond delay="0"/>
                                          </p:stCondLst>
                                        </p:cTn>
                                        <p:tgtEl>
                                          <p:spTgt spid="92"/>
                                        </p:tgtEl>
                                        <p:attrNameLst>
                                          <p:attrName>style.visibility</p:attrName>
                                        </p:attrNameLst>
                                      </p:cBhvr>
                                      <p:to>
                                        <p:strVal val="visible"/>
                                      </p:to>
                                    </p:set>
                                    <p:anim calcmode="lin" valueType="num">
                                      <p:cBhvr>
                                        <p:cTn id="634" dur="1000" fill="hold"/>
                                        <p:tgtEl>
                                          <p:spTgt spid="92"/>
                                        </p:tgtEl>
                                        <p:attrNameLst>
                                          <p:attrName>ppt_w</p:attrName>
                                        </p:attrNameLst>
                                      </p:cBhvr>
                                      <p:tavLst>
                                        <p:tav tm="0">
                                          <p:val>
                                            <p:fltVal val="0"/>
                                          </p:val>
                                        </p:tav>
                                        <p:tav tm="100000">
                                          <p:val>
                                            <p:strVal val="#ppt_w"/>
                                          </p:val>
                                        </p:tav>
                                      </p:tavLst>
                                    </p:anim>
                                    <p:anim calcmode="lin" valueType="num">
                                      <p:cBhvr>
                                        <p:cTn id="635" dur="1000" fill="hold"/>
                                        <p:tgtEl>
                                          <p:spTgt spid="92"/>
                                        </p:tgtEl>
                                        <p:attrNameLst>
                                          <p:attrName>ppt_h</p:attrName>
                                        </p:attrNameLst>
                                      </p:cBhvr>
                                      <p:tavLst>
                                        <p:tav tm="0">
                                          <p:val>
                                            <p:fltVal val="0"/>
                                          </p:val>
                                        </p:tav>
                                        <p:tav tm="100000">
                                          <p:val>
                                            <p:strVal val="#ppt_h"/>
                                          </p:val>
                                        </p:tav>
                                      </p:tavLst>
                                    </p:anim>
                                    <p:anim calcmode="lin" valueType="num">
                                      <p:cBhvr>
                                        <p:cTn id="636" dur="1000" fill="hold"/>
                                        <p:tgtEl>
                                          <p:spTgt spid="92"/>
                                        </p:tgtEl>
                                        <p:attrNameLst>
                                          <p:attrName>style.rotation</p:attrName>
                                        </p:attrNameLst>
                                      </p:cBhvr>
                                      <p:tavLst>
                                        <p:tav tm="0">
                                          <p:val>
                                            <p:fltVal val="90"/>
                                          </p:val>
                                        </p:tav>
                                        <p:tav tm="100000">
                                          <p:val>
                                            <p:fltVal val="0"/>
                                          </p:val>
                                        </p:tav>
                                      </p:tavLst>
                                    </p:anim>
                                    <p:animEffect transition="in" filter="fade">
                                      <p:cBhvr>
                                        <p:cTn id="637" dur="1000"/>
                                        <p:tgtEl>
                                          <p:spTgt spid="92"/>
                                        </p:tgtEl>
                                      </p:cBhvr>
                                    </p:animEffec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nodeType="clickEffect">
                                  <p:stCondLst>
                                    <p:cond delay="0"/>
                                  </p:stCondLst>
                                  <p:childTnLst>
                                    <p:set>
                                      <p:cBhvr>
                                        <p:cTn id="641" dur="1" fill="hold">
                                          <p:stCondLst>
                                            <p:cond delay="0"/>
                                          </p:stCondLst>
                                        </p:cTn>
                                        <p:tgtEl>
                                          <p:spTgt spid="37"/>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xit" presetSubtype="0" fill="hold" nodeType="clickEffect">
                                  <p:stCondLst>
                                    <p:cond delay="0"/>
                                  </p:stCondLst>
                                  <p:childTnLst>
                                    <p:set>
                                      <p:cBhvr>
                                        <p:cTn id="645" dur="1" fill="hold">
                                          <p:stCondLst>
                                            <p:cond delay="0"/>
                                          </p:stCondLst>
                                        </p:cTn>
                                        <p:tgtEl>
                                          <p:spTgt spid="31"/>
                                        </p:tgtEl>
                                        <p:attrNameLst>
                                          <p:attrName>style.visibility</p:attrName>
                                        </p:attrNameLst>
                                      </p:cBhvr>
                                      <p:to>
                                        <p:strVal val="hidden"/>
                                      </p:to>
                                    </p:set>
                                  </p:childTnLst>
                                </p:cTn>
                              </p:par>
                            </p:childTnLst>
                          </p:cTn>
                        </p:par>
                        <p:par>
                          <p:cTn id="646" fill="hold">
                            <p:stCondLst>
                              <p:cond delay="0"/>
                            </p:stCondLst>
                            <p:childTnLst>
                              <p:par>
                                <p:cTn id="647" presetID="1" presetClass="exit" presetSubtype="0" fill="hold" grpId="1" nodeType="afterEffect">
                                  <p:stCondLst>
                                    <p:cond delay="0"/>
                                  </p:stCondLst>
                                  <p:childTnLst>
                                    <p:set>
                                      <p:cBhvr>
                                        <p:cTn id="648" dur="1" fill="hold">
                                          <p:stCondLst>
                                            <p:cond delay="0"/>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7" grpId="0" animBg="1"/>
      <p:bldP spid="78" grpId="0"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P spid="86"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3" grpId="0" animBg="1"/>
      <p:bldP spid="94" grpId="0" animBg="1"/>
      <p:bldP spid="95" grpId="0" animBg="1"/>
      <p:bldP spid="96" grpId="0" animBg="1"/>
      <p:bldP spid="97" grpId="0" animBg="1"/>
      <p:bldP spid="98" grpId="0" animBg="1"/>
      <p:bldP spid="100" grpId="0" animBg="1"/>
      <p:bldP spid="100" grpId="1" animBg="1"/>
      <p:bldP spid="101" grpId="0" animBg="1"/>
      <p:bldP spid="101" grpId="1" animBg="1"/>
      <p:bldP spid="102" grpId="0" animBg="1"/>
      <p:bldP spid="102" grpId="1" animBg="1"/>
      <p:bldP spid="103" grpId="0" animBg="1"/>
      <p:bldP spid="103" grpId="1" animBg="1"/>
      <p:bldP spid="104" grpId="0" animBg="1"/>
      <p:bldP spid="104" grpId="1" animBg="1"/>
      <p:bldP spid="105" grpId="0" animBg="1"/>
      <p:bldP spid="105" grpId="1" animBg="1"/>
      <p:bldP spid="106" grpId="0" animBg="1"/>
      <p:bldP spid="106" grpId="1" animBg="1"/>
      <p:bldP spid="107" grpId="0" animBg="1"/>
      <p:bldP spid="107" grpId="1" animBg="1"/>
      <p:bldP spid="108" grpId="0" animBg="1"/>
      <p:bldP spid="10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50E6514A-7D94-49C5-80CB-EC538F394624}" type="slidenum">
              <a:rPr lang="en-US" smtClean="0"/>
              <a:pPr/>
              <a:t>21</a:t>
            </a:fld>
            <a:endParaRPr lang="en-US"/>
          </a:p>
        </p:txBody>
      </p:sp>
      <p:sp>
        <p:nvSpPr>
          <p:cNvPr id="267266" name="Rectangle 2"/>
          <p:cNvSpPr>
            <a:spLocks noGrp="1" noChangeArrowheads="1"/>
          </p:cNvSpPr>
          <p:nvPr>
            <p:ph type="title"/>
          </p:nvPr>
        </p:nvSpPr>
        <p:spPr/>
        <p:txBody>
          <a:bodyPr/>
          <a:lstStyle/>
          <a:p>
            <a:pPr eaLnBrk="1" hangingPunct="1">
              <a:defRPr/>
            </a:pPr>
            <a:r>
              <a:rPr lang="en-US"/>
              <a:t>References &amp; Readings</a:t>
            </a:r>
          </a:p>
        </p:txBody>
      </p:sp>
      <p:sp>
        <p:nvSpPr>
          <p:cNvPr id="267267" name="Rectangle 3"/>
          <p:cNvSpPr>
            <a:spLocks noGrp="1" noChangeArrowheads="1"/>
          </p:cNvSpPr>
          <p:nvPr>
            <p:ph type="body" idx="1"/>
          </p:nvPr>
        </p:nvSpPr>
        <p:spPr/>
        <p:txBody>
          <a:bodyPr/>
          <a:lstStyle/>
          <a:p>
            <a:pPr eaLnBrk="1" hangingPunct="1">
              <a:lnSpc>
                <a:spcPct val="80000"/>
              </a:lnSpc>
              <a:defRPr/>
            </a:pPr>
            <a:r>
              <a:rPr lang="en-US" sz="2800" dirty="0"/>
              <a:t>CLRS</a:t>
            </a:r>
          </a:p>
          <a:p>
            <a:pPr lvl="1" eaLnBrk="1" hangingPunct="1">
              <a:lnSpc>
                <a:spcPct val="80000"/>
              </a:lnSpc>
              <a:defRPr/>
            </a:pPr>
            <a:r>
              <a:rPr lang="en-US" sz="2400" dirty="0"/>
              <a:t>Chapters: 1, 2 (2.1, 2.2), 3</a:t>
            </a:r>
          </a:p>
          <a:p>
            <a:pPr lvl="1" eaLnBrk="1" hangingPunct="1">
              <a:lnSpc>
                <a:spcPct val="80000"/>
              </a:lnSpc>
              <a:defRPr/>
            </a:pPr>
            <a:r>
              <a:rPr lang="en-US" sz="2400" dirty="0"/>
              <a:t>Exercises: 1.2-2, 1.2-3, 2.1-3, 2.1-4, 2.2-1, 2.2-3, 3.1-1, 3.1-4, 3.1-6, 3.1</a:t>
            </a:r>
          </a:p>
          <a:p>
            <a:pPr lvl="1" eaLnBrk="1" hangingPunct="1">
              <a:lnSpc>
                <a:spcPct val="80000"/>
              </a:lnSpc>
              <a:defRPr/>
            </a:pPr>
            <a:r>
              <a:rPr lang="en-US" sz="2400" dirty="0"/>
              <a:t>Problems: 1-1, 3-3</a:t>
            </a:r>
          </a:p>
          <a:p>
            <a:pPr eaLnBrk="1" hangingPunct="1">
              <a:lnSpc>
                <a:spcPct val="80000"/>
              </a:lnSpc>
              <a:defRPr/>
            </a:pPr>
            <a:r>
              <a:rPr lang="en-US" sz="2800" dirty="0"/>
              <a:t>HSR</a:t>
            </a:r>
          </a:p>
          <a:p>
            <a:pPr lvl="1" eaLnBrk="1" hangingPunct="1">
              <a:lnSpc>
                <a:spcPct val="80000"/>
              </a:lnSpc>
              <a:defRPr/>
            </a:pPr>
            <a:r>
              <a:rPr lang="en-US" sz="2400" dirty="0"/>
              <a:t>Chapters: 1 (1.1-1.3)</a:t>
            </a:r>
          </a:p>
          <a:p>
            <a:pPr lvl="1" eaLnBrk="1" hangingPunct="1">
              <a:lnSpc>
                <a:spcPct val="80000"/>
              </a:lnSpc>
              <a:defRPr/>
            </a:pPr>
            <a:r>
              <a:rPr lang="en-US" sz="2400" dirty="0"/>
              <a:t>Examples: 1.4-1.6, 1.11-1.13, 1.17-1.18</a:t>
            </a:r>
          </a:p>
          <a:p>
            <a:pPr lvl="1" eaLnBrk="1" hangingPunct="1">
              <a:lnSpc>
                <a:spcPct val="80000"/>
              </a:lnSpc>
              <a:defRPr/>
            </a:pPr>
            <a:r>
              <a:rPr lang="en-US" sz="2400" dirty="0"/>
              <a:t>Exercises: 1.3 (1-4, 8, 9)</a:t>
            </a:r>
          </a:p>
          <a:p>
            <a:pPr eaLnBrk="1" hangingPunct="1">
              <a:lnSpc>
                <a:spcPct val="80000"/>
              </a:lnSpc>
              <a:defRPr/>
            </a:pPr>
            <a:r>
              <a:rPr lang="en-US" sz="2800" dirty="0"/>
              <a:t>Review for laboratory</a:t>
            </a:r>
          </a:p>
          <a:p>
            <a:pPr lvl="1" eaLnBrk="1" hangingPunct="1">
              <a:lnSpc>
                <a:spcPct val="80000"/>
              </a:lnSpc>
              <a:defRPr/>
            </a:pPr>
            <a:r>
              <a:rPr lang="en-US" sz="2400" dirty="0"/>
              <a:t>HSR</a:t>
            </a:r>
          </a:p>
          <a:p>
            <a:pPr lvl="2" eaLnBrk="1" hangingPunct="1">
              <a:lnSpc>
                <a:spcPct val="80000"/>
              </a:lnSpc>
              <a:defRPr/>
            </a:pPr>
            <a:r>
              <a:rPr lang="en-US" sz="2000" dirty="0"/>
              <a:t>Chapters: 2, 3.2 - 3.5  </a:t>
            </a:r>
          </a:p>
          <a:p>
            <a:pPr lvl="1" eaLnBrk="1" hangingPunct="1">
              <a:lnSpc>
                <a:spcPct val="80000"/>
              </a:lnSpc>
              <a:defRPr/>
            </a:pPr>
            <a:r>
              <a:rPr lang="en-US" sz="2400" dirty="0"/>
              <a:t>CLRS</a:t>
            </a:r>
          </a:p>
          <a:p>
            <a:pPr lvl="2" eaLnBrk="1" hangingPunct="1">
              <a:lnSpc>
                <a:spcPct val="80000"/>
              </a:lnSpc>
              <a:defRPr/>
            </a:pPr>
            <a:r>
              <a:rPr lang="en-US" sz="2000" dirty="0"/>
              <a:t>Chapters: 6, 7, 10, 12</a:t>
            </a:r>
          </a:p>
        </p:txBody>
      </p:sp>
      <p:sp>
        <p:nvSpPr>
          <p:cNvPr id="6" name="Footer Placeholder 6">
            <a:extLst>
              <a:ext uri="{FF2B5EF4-FFF2-40B4-BE49-F238E27FC236}">
                <a16:creationId xmlns:a16="http://schemas.microsoft.com/office/drawing/2014/main" id="{4DF4A5E1-7349-49CA-950C-A42B4BE5E42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Vision &amp; Mission of AIUB</a:t>
            </a:r>
            <a:endParaRPr lang="en-US" dirty="0"/>
          </a:p>
        </p:txBody>
      </p:sp>
      <p:sp>
        <p:nvSpPr>
          <p:cNvPr id="3" name="Content Placeholder 2"/>
          <p:cNvSpPr>
            <a:spLocks noGrp="1"/>
          </p:cNvSpPr>
          <p:nvPr>
            <p:ph idx="1"/>
          </p:nvPr>
        </p:nvSpPr>
        <p:spPr>
          <a:xfrm>
            <a:off x="88900" y="1957388"/>
            <a:ext cx="11972925" cy="1338262"/>
          </a:xfrm>
        </p:spPr>
        <p:txBody>
          <a:bodyPr>
            <a:normAutofit/>
          </a:bodyPr>
          <a:lstStyle/>
          <a:p>
            <a:pPr marL="0" indent="0" algn="just">
              <a:buFontTx/>
              <a:buNone/>
              <a:defRPr/>
            </a:pPr>
            <a:r>
              <a:rPr lang="en-US" altLang="ja-JP" sz="2400" dirty="0"/>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538" y="329565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11269" name="Content Placeholder 2"/>
          <p:cNvSpPr txBox="1">
            <a:spLocks/>
          </p:cNvSpPr>
          <p:nvPr/>
        </p:nvSpPr>
        <p:spPr bwMode="auto">
          <a:xfrm>
            <a:off x="109538" y="4162425"/>
            <a:ext cx="11972925" cy="2087563"/>
          </a:xfrm>
          <a:prstGeom prst="rect">
            <a:avLst/>
          </a:prstGeom>
          <a:noFill/>
          <a:ln w="9525">
            <a:noFill/>
            <a:miter lim="800000"/>
            <a:headEnd/>
            <a:tailEnd/>
          </a:ln>
        </p:spPr>
        <p:txBody>
          <a:bodyPr/>
          <a:lstStyle/>
          <a:p>
            <a:pPr algn="just" eaLnBrk="1" hangingPunct="1">
              <a:lnSpc>
                <a:spcPct val="90000"/>
              </a:lnSpc>
              <a:spcBef>
                <a:spcPts val="1000"/>
              </a:spcBef>
              <a:buFont typeface="Arial" charset="0"/>
              <a:buNone/>
            </a:pPr>
            <a:r>
              <a:rPr lang="en-US" altLang="ja-JP" sz="2400" dirty="0">
                <a:ea typeface="MS PGothic" pitchFamily="34" charset="-128"/>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11271" name="Footer Placeholder 6"/>
          <p:cNvSpPr>
            <a:spLocks noGrp="1"/>
          </p:cNvSpPr>
          <p:nvPr>
            <p:ph type="ftr" sz="quarter" idx="11"/>
          </p:nvPr>
        </p:nvSpPr>
        <p:spPr>
          <a:noFill/>
        </p:spPr>
        <p:txBody>
          <a:bodyPr/>
          <a:lstStyle/>
          <a:p>
            <a:r>
              <a:rPr lang="en-US" dirty="0"/>
              <a:t>AIUB::CSC2211::Algorithm</a:t>
            </a:r>
          </a:p>
        </p:txBody>
      </p:sp>
      <p:sp>
        <p:nvSpPr>
          <p:cNvPr id="11272" name="Slide Number Placeholder 7"/>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3065130-6198-4BDC-8518-28056A371628}" type="slidenum">
              <a:rPr lang="en-US" smtClean="0"/>
              <a:pPr/>
              <a:t>3</a:t>
            </a:fld>
            <a:endParaRPr lang="en-US"/>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Goals of AIUB</a:t>
            </a:r>
          </a:p>
        </p:txBody>
      </p:sp>
      <p:sp>
        <p:nvSpPr>
          <p:cNvPr id="3" name="Content Placeholder 2"/>
          <p:cNvSpPr>
            <a:spLocks noGrp="1"/>
          </p:cNvSpPr>
          <p:nvPr>
            <p:ph idx="1"/>
          </p:nvPr>
        </p:nvSpPr>
        <p:spPr/>
        <p:txBody>
          <a:bodyPr>
            <a:normAutofit/>
          </a:bodyPr>
          <a:lstStyle/>
          <a:p>
            <a:pPr algn="just">
              <a:lnSpc>
                <a:spcPct val="80000"/>
              </a:lnSpc>
              <a:defRPr/>
            </a:pPr>
            <a:r>
              <a:rPr lang="en-US" altLang="ja-JP" sz="2400" dirty="0"/>
              <a:t>Sustain development and progress of the university </a:t>
            </a:r>
          </a:p>
          <a:p>
            <a:pPr algn="just">
              <a:lnSpc>
                <a:spcPct val="80000"/>
              </a:lnSpc>
              <a:defRPr/>
            </a:pPr>
            <a:r>
              <a:rPr lang="en-US" altLang="ja-JP" sz="2400" dirty="0"/>
              <a:t>Continue to upgrade educational services and facilities responsive of the demands for change and needs of the society </a:t>
            </a:r>
          </a:p>
          <a:p>
            <a:pPr algn="just">
              <a:lnSpc>
                <a:spcPct val="80000"/>
              </a:lnSpc>
              <a:defRPr/>
            </a:pPr>
            <a:r>
              <a:rPr lang="en-US" altLang="ja-JP" sz="2400" dirty="0"/>
              <a:t>Inculcate professional culture among management, faculty and personnel in the attainment of the institution's vision, mission and goals </a:t>
            </a:r>
          </a:p>
          <a:p>
            <a:pPr algn="just">
              <a:lnSpc>
                <a:spcPct val="80000"/>
              </a:lnSpc>
              <a:defRPr/>
            </a:pPr>
            <a:r>
              <a:rPr lang="en-US" altLang="ja-JP" sz="2400" dirty="0"/>
              <a:t>Enhance research consciousness in discovering new dimensions for curriculum development and enrichment </a:t>
            </a:r>
          </a:p>
          <a:p>
            <a:pPr algn="just">
              <a:defRPr/>
            </a:pPr>
            <a:r>
              <a:rPr lang="en-US" altLang="ja-JP" sz="2400" dirty="0"/>
              <a:t>Implement meaningful and relevant community outreach programs reflective of the available resources and expertise of the university </a:t>
            </a:r>
          </a:p>
          <a:p>
            <a:pPr algn="just">
              <a:defRPr/>
            </a:pPr>
            <a:r>
              <a:rPr lang="en-US" altLang="ja-JP" sz="2400" dirty="0"/>
              <a:t>Establish strong networking of programs, sharing of resources and expertise with local and international educational institutions and organizations </a:t>
            </a:r>
          </a:p>
          <a:p>
            <a:pPr algn="just">
              <a:defRPr/>
            </a:pPr>
            <a:r>
              <a:rPr lang="en-US" altLang="ja-JP" sz="2400" dirty="0"/>
              <a:t>Accelerate the participation of alumni, students and professionals in the implementation of educational programs and development of projects designed to expand and improve global academic standards </a:t>
            </a:r>
          </a:p>
        </p:txBody>
      </p:sp>
      <p:sp>
        <p:nvSpPr>
          <p:cNvPr id="1229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A89ABC5-C95D-467D-924A-23E0EF8E59A5}" type="slidenum">
              <a:rPr lang="en-US" smtClean="0"/>
              <a:pPr/>
              <a:t>4</a:t>
            </a:fld>
            <a:endParaRPr lang="en-US"/>
          </a:p>
        </p:txBody>
      </p:sp>
      <p:sp>
        <p:nvSpPr>
          <p:cNvPr id="6" name="Footer Placeholder 6">
            <a:extLst>
              <a:ext uri="{FF2B5EF4-FFF2-40B4-BE49-F238E27FC236}">
                <a16:creationId xmlns:a16="http://schemas.microsoft.com/office/drawing/2014/main" id="{3839BF86-74D1-49C9-B7EC-60B2866D070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95250"/>
            <a:ext cx="12150725" cy="1047750"/>
          </a:xfrm>
        </p:spPr>
        <p:txBody>
          <a:bodyPr/>
          <a:lstStyle/>
          <a:p>
            <a:pPr>
              <a:defRPr/>
            </a:pPr>
            <a:r>
              <a:rPr lang="en-US" altLang="ja-JP" dirty="0"/>
              <a:t>Vision &amp; Mission of Computer Science Department</a:t>
            </a:r>
            <a:endParaRPr lang="en-US" dirty="0"/>
          </a:p>
        </p:txBody>
      </p:sp>
      <p:sp>
        <p:nvSpPr>
          <p:cNvPr id="3" name="Content Placeholder 2"/>
          <p:cNvSpPr>
            <a:spLocks noGrp="1"/>
          </p:cNvSpPr>
          <p:nvPr>
            <p:ph idx="1"/>
          </p:nvPr>
        </p:nvSpPr>
        <p:spPr>
          <a:xfrm>
            <a:off x="88900" y="3549650"/>
            <a:ext cx="11972925" cy="2089150"/>
          </a:xfrm>
        </p:spPr>
        <p:txBody>
          <a:bodyPr/>
          <a:lstStyle/>
          <a:p>
            <a:pPr marL="0" indent="0" algn="just">
              <a:buFontTx/>
              <a:buNone/>
              <a:defRPr/>
            </a:pPr>
            <a:r>
              <a:rPr lang="en-US" altLang="ja-JP" sz="24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400" dirty="0"/>
          </a:p>
        </p:txBody>
      </p:sp>
      <p:sp>
        <p:nvSpPr>
          <p:cNvPr id="1331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AF0EDDA6-8853-432A-A5F8-86E649A4E890}" type="slidenum">
              <a:rPr lang="en-US" smtClean="0"/>
              <a:pPr/>
              <a:t>5</a:t>
            </a:fld>
            <a:endParaRPr lang="en-US"/>
          </a:p>
        </p:txBody>
      </p:sp>
      <p:sp>
        <p:nvSpPr>
          <p:cNvPr id="7" name="Content Placeholder 2"/>
          <p:cNvSpPr txBox="1">
            <a:spLocks/>
          </p:cNvSpPr>
          <p:nvPr/>
        </p:nvSpPr>
        <p:spPr>
          <a:xfrm>
            <a:off x="88900" y="1951038"/>
            <a:ext cx="11972925" cy="9286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defRPr/>
            </a:pPr>
            <a:r>
              <a:rPr lang="en-US" altLang="ja-JP" sz="2400" dirty="0"/>
              <a:t>Provides leadership in the pursuit of quality and excellent computer education and produce highly skilled and globally competitive IT professionals.</a:t>
            </a:r>
          </a:p>
          <a:p>
            <a:pPr algn="just">
              <a:defRPr/>
            </a:pPr>
            <a:endParaRPr lang="en-US" dirty="0"/>
          </a:p>
        </p:txBody>
      </p:sp>
      <p:sp>
        <p:nvSpPr>
          <p:cNvPr id="8" name="Title 1"/>
          <p:cNvSpPr txBox="1">
            <a:spLocks/>
          </p:cNvSpPr>
          <p:nvPr/>
        </p:nvSpPr>
        <p:spPr>
          <a:xfrm>
            <a:off x="109538" y="274320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
        <p:nvSpPr>
          <p:cNvPr id="10" name="Footer Placeholder 6">
            <a:extLst>
              <a:ext uri="{FF2B5EF4-FFF2-40B4-BE49-F238E27FC236}">
                <a16:creationId xmlns:a16="http://schemas.microsoft.com/office/drawing/2014/main" id="{B26B7339-53EA-4946-A248-CFA74019E52E}"/>
              </a:ext>
            </a:extLst>
          </p:cNvPr>
          <p:cNvSpPr>
            <a:spLocks noGrp="1"/>
          </p:cNvSpPr>
          <p:nvPr>
            <p:ph type="ftr" sz="quarter" idx="11"/>
          </p:nvPr>
        </p:nvSpPr>
        <p:spPr>
          <a:xfrm>
            <a:off x="4164013" y="6553200"/>
            <a:ext cx="3860800" cy="476250"/>
          </a:xfrm>
          <a:noFill/>
        </p:spPr>
        <p:txBody>
          <a:bodyPr/>
          <a:lstStyle/>
          <a:p>
            <a:r>
              <a:rPr lang="en-US" dirty="0"/>
              <a:t>AIUB::CSC2211::Algorithm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ja-JP" dirty="0"/>
              <a:t>Goals of Computer Science Department</a:t>
            </a:r>
            <a:endParaRPr lang="en-US" dirty="0"/>
          </a:p>
        </p:txBody>
      </p:sp>
      <p:sp>
        <p:nvSpPr>
          <p:cNvPr id="3" name="Content Placeholder 2"/>
          <p:cNvSpPr>
            <a:spLocks noGrp="1"/>
          </p:cNvSpPr>
          <p:nvPr>
            <p:ph idx="1"/>
          </p:nvPr>
        </p:nvSpPr>
        <p:spPr/>
        <p:txBody>
          <a:bodyPr/>
          <a:lstStyle/>
          <a:p>
            <a:pPr algn="just">
              <a:lnSpc>
                <a:spcPct val="80000"/>
              </a:lnSpc>
              <a:spcBef>
                <a:spcPts val="1000"/>
              </a:spcBef>
              <a:defRPr/>
            </a:pPr>
            <a:r>
              <a:rPr lang="en-US" altLang="ja-JP" sz="2400" dirty="0"/>
              <a:t>Enrich the computer education curriculum to suit the needs of the industry-   wide standards for both domestic and international markets</a:t>
            </a:r>
          </a:p>
          <a:p>
            <a:pPr marL="0" indent="0" algn="just">
              <a:lnSpc>
                <a:spcPct val="80000"/>
              </a:lnSpc>
              <a:spcBef>
                <a:spcPts val="1000"/>
              </a:spcBef>
              <a:buNone/>
              <a:defRPr/>
            </a:pPr>
            <a:endParaRPr lang="en-US" altLang="ja-JP" sz="2400" dirty="0"/>
          </a:p>
          <a:p>
            <a:pPr algn="just">
              <a:lnSpc>
                <a:spcPct val="80000"/>
              </a:lnSpc>
              <a:defRPr/>
            </a:pPr>
            <a:r>
              <a:rPr lang="en-US" altLang="ja-JP" sz="2400" dirty="0"/>
              <a:t>Equip the faculty and staff with professional, modern technological and research skills</a:t>
            </a:r>
          </a:p>
          <a:p>
            <a:pPr marL="0" indent="0" algn="just">
              <a:lnSpc>
                <a:spcPct val="80000"/>
              </a:lnSpc>
              <a:buNone/>
              <a:defRPr/>
            </a:pPr>
            <a:endParaRPr lang="en-US" altLang="ja-JP" sz="2400" dirty="0"/>
          </a:p>
          <a:p>
            <a:pPr algn="just">
              <a:lnSpc>
                <a:spcPct val="80000"/>
              </a:lnSpc>
              <a:defRPr/>
            </a:pPr>
            <a:r>
              <a:rPr lang="en-US" altLang="ja-JP" sz="2400" dirty="0"/>
              <a:t>Upgrade continuously computer hardware's, facilities and instructional materials to cope with the challenges of the information technology age</a:t>
            </a:r>
          </a:p>
          <a:p>
            <a:pPr marL="0" indent="0" algn="just">
              <a:lnSpc>
                <a:spcPct val="80000"/>
              </a:lnSpc>
              <a:buNone/>
              <a:defRPr/>
            </a:pPr>
            <a:endParaRPr lang="en-US" altLang="ja-JP" sz="2400" dirty="0"/>
          </a:p>
          <a:p>
            <a:pPr algn="just">
              <a:lnSpc>
                <a:spcPct val="80000"/>
              </a:lnSpc>
              <a:defRPr/>
            </a:pPr>
            <a:r>
              <a:rPr lang="en-US" altLang="ja-JP" sz="2400" dirty="0"/>
              <a:t>Initiate and conduct relevant research, software development and outreach services.</a:t>
            </a:r>
          </a:p>
          <a:p>
            <a:pPr marL="0" indent="0" algn="just">
              <a:lnSpc>
                <a:spcPct val="80000"/>
              </a:lnSpc>
              <a:buNone/>
              <a:defRPr/>
            </a:pPr>
            <a:endParaRPr lang="en-US" altLang="ja-JP" sz="2400" dirty="0"/>
          </a:p>
          <a:p>
            <a:pPr algn="just">
              <a:lnSpc>
                <a:spcPct val="80000"/>
              </a:lnSpc>
              <a:defRPr/>
            </a:pPr>
            <a:r>
              <a:rPr lang="en-US" altLang="ja-JP" sz="2400" dirty="0"/>
              <a:t>Establish linkage with industry and other IT-based organizations/institutions for sharing of resources and expertise, and better job opportunities for students</a:t>
            </a:r>
          </a:p>
          <a:p>
            <a:pPr>
              <a:defRPr/>
            </a:pPr>
            <a:endParaRPr lang="en-US" sz="3000" dirty="0"/>
          </a:p>
        </p:txBody>
      </p:sp>
      <p:sp>
        <p:nvSpPr>
          <p:cNvPr id="1434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6108577-02EB-4262-8DC1-64730CE328D4}" type="slidenum">
              <a:rPr lang="en-US" smtClean="0"/>
              <a:pPr/>
              <a:t>6</a:t>
            </a:fld>
            <a:endParaRPr lang="en-US"/>
          </a:p>
        </p:txBody>
      </p:sp>
      <p:sp>
        <p:nvSpPr>
          <p:cNvPr id="6" name="Footer Placeholder 6">
            <a:extLst>
              <a:ext uri="{FF2B5EF4-FFF2-40B4-BE49-F238E27FC236}">
                <a16:creationId xmlns:a16="http://schemas.microsoft.com/office/drawing/2014/main" id="{12D0437E-D5FA-4CE9-A5AC-6457A4750659}"/>
              </a:ext>
            </a:extLst>
          </p:cNvPr>
          <p:cNvSpPr>
            <a:spLocks noGrp="1"/>
          </p:cNvSpPr>
          <p:nvPr>
            <p:ph type="ftr" sz="quarter" idx="11"/>
          </p:nvPr>
        </p:nvSpPr>
        <p:spPr>
          <a:xfrm>
            <a:off x="4113212" y="6553200"/>
            <a:ext cx="3860800" cy="476250"/>
          </a:xfrm>
          <a:noFill/>
        </p:spPr>
        <p:txBody>
          <a:bodyPr/>
          <a:lstStyle/>
          <a:p>
            <a:r>
              <a:rPr lang="en-US" dirty="0"/>
              <a:t>AIUB::CSC2211::Algorithm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Objectives</a:t>
            </a:r>
          </a:p>
        </p:txBody>
      </p:sp>
      <p:sp>
        <p:nvSpPr>
          <p:cNvPr id="3" name="Content Placeholder 2"/>
          <p:cNvSpPr>
            <a:spLocks noGrp="1"/>
          </p:cNvSpPr>
          <p:nvPr>
            <p:ph idx="1"/>
          </p:nvPr>
        </p:nvSpPr>
        <p:spPr>
          <a:xfrm>
            <a:off x="0" y="914400"/>
            <a:ext cx="12188825" cy="5334000"/>
          </a:xfrm>
        </p:spPr>
        <p:txBody>
          <a:bodyPr/>
          <a:lstStyle/>
          <a:p>
            <a:pPr algn="just">
              <a:defRPr/>
            </a:pPr>
            <a:r>
              <a:rPr lang="en-US" sz="2400" dirty="0"/>
              <a:t>The objective of this course is to teach how we can compare algorithms, the complexity analysis of time and space, effective data structure for solving difficult problems and implementation of different algorithms with the practical examples. </a:t>
            </a:r>
          </a:p>
          <a:p>
            <a:pPr algn="just">
              <a:defRPr/>
            </a:pPr>
            <a:endParaRPr lang="en-US" sz="2400" dirty="0"/>
          </a:p>
          <a:p>
            <a:pPr algn="just">
              <a:defRPr/>
            </a:pPr>
            <a:r>
              <a:rPr lang="en-US" sz="2400" dirty="0"/>
              <a:t>The purpose of the course is </a:t>
            </a:r>
          </a:p>
          <a:p>
            <a:pPr lvl="1" algn="just">
              <a:defRPr/>
            </a:pPr>
            <a:r>
              <a:rPr lang="en-US" sz="2400" dirty="0"/>
              <a:t>a) to raise your level of sophistication in thinking about the design and analysis of algorithms; </a:t>
            </a:r>
          </a:p>
          <a:p>
            <a:pPr lvl="1" algn="just">
              <a:defRPr/>
            </a:pPr>
            <a:r>
              <a:rPr lang="en-US" sz="2400" dirty="0"/>
              <a:t>b) learn some of the classic algorithms and recent improvements;</a:t>
            </a:r>
          </a:p>
          <a:p>
            <a:pPr lvl="1" algn="just">
              <a:defRPr/>
            </a:pPr>
            <a:r>
              <a:rPr lang="en-US" sz="2400" dirty="0"/>
              <a:t>c) exercise your creativity in designing algorithms. </a:t>
            </a:r>
          </a:p>
        </p:txBody>
      </p:sp>
      <p:sp>
        <p:nvSpPr>
          <p:cNvPr id="1536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0AA4103-C416-4F12-87D8-78FDCC691367}" type="slidenum">
              <a:rPr lang="en-US" smtClean="0"/>
              <a:pPr/>
              <a:t>7</a:t>
            </a:fld>
            <a:endParaRPr lang="en-US"/>
          </a:p>
        </p:txBody>
      </p:sp>
      <p:sp>
        <p:nvSpPr>
          <p:cNvPr id="6" name="Footer Placeholder 6">
            <a:extLst>
              <a:ext uri="{FF2B5EF4-FFF2-40B4-BE49-F238E27FC236}">
                <a16:creationId xmlns:a16="http://schemas.microsoft.com/office/drawing/2014/main" id="{9DF4F280-1844-46E1-9BDD-A8436827BD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7614430-C135-4C0C-B363-15E86DAE3A9E}" type="slidenum">
              <a:rPr lang="en-US" smtClean="0"/>
              <a:pPr/>
              <a:t>8</a:t>
            </a:fld>
            <a:endParaRPr lang="en-US"/>
          </a:p>
        </p:txBody>
      </p:sp>
      <p:sp>
        <p:nvSpPr>
          <p:cNvPr id="2" name="Rectangle 2"/>
          <p:cNvSpPr>
            <a:spLocks noGrp="1" noChangeArrowheads="1"/>
          </p:cNvSpPr>
          <p:nvPr>
            <p:ph type="title"/>
          </p:nvPr>
        </p:nvSpPr>
        <p:spPr/>
        <p:txBody>
          <a:bodyPr/>
          <a:lstStyle/>
          <a:p>
            <a:pPr eaLnBrk="1" hangingPunct="1">
              <a:defRPr/>
            </a:pPr>
            <a:r>
              <a:rPr lang="en-US" dirty="0"/>
              <a:t>Course Prerequisites</a:t>
            </a:r>
          </a:p>
        </p:txBody>
      </p:sp>
      <p:sp>
        <p:nvSpPr>
          <p:cNvPr id="3" name="Rectangle 3"/>
          <p:cNvSpPr>
            <a:spLocks noGrp="1" noChangeArrowheads="1"/>
          </p:cNvSpPr>
          <p:nvPr>
            <p:ph type="body" idx="1"/>
          </p:nvPr>
        </p:nvSpPr>
        <p:spPr>
          <a:xfrm>
            <a:off x="0" y="1171575"/>
            <a:ext cx="12188825" cy="5284788"/>
          </a:xfrm>
        </p:spPr>
        <p:txBody>
          <a:bodyPr/>
          <a:lstStyle/>
          <a:p>
            <a:pPr eaLnBrk="1" hangingPunct="1">
              <a:defRPr/>
            </a:pPr>
            <a:r>
              <a:rPr lang="en-US" sz="2800" dirty="0"/>
              <a:t>Programming</a:t>
            </a:r>
          </a:p>
          <a:p>
            <a:pPr lvl="1" eaLnBrk="1" hangingPunct="1">
              <a:defRPr/>
            </a:pPr>
            <a:r>
              <a:rPr lang="en-US" sz="2400" dirty="0"/>
              <a:t>Data types, operations</a:t>
            </a:r>
          </a:p>
          <a:p>
            <a:pPr lvl="1" eaLnBrk="1" hangingPunct="1">
              <a:defRPr/>
            </a:pPr>
            <a:r>
              <a:rPr lang="en-US" sz="2400" dirty="0"/>
              <a:t>Conditional statements</a:t>
            </a:r>
          </a:p>
          <a:p>
            <a:pPr lvl="1" eaLnBrk="1" hangingPunct="1">
              <a:defRPr/>
            </a:pPr>
            <a:r>
              <a:rPr lang="en-US" sz="2400" dirty="0"/>
              <a:t>Loops</a:t>
            </a:r>
          </a:p>
          <a:p>
            <a:pPr lvl="1" eaLnBrk="1" hangingPunct="1">
              <a:defRPr/>
            </a:pPr>
            <a:r>
              <a:rPr lang="en-US" sz="2400" dirty="0"/>
              <a:t>Procedures and functions</a:t>
            </a:r>
          </a:p>
          <a:p>
            <a:pPr lvl="1" eaLnBrk="1" hangingPunct="1">
              <a:defRPr/>
            </a:pPr>
            <a:r>
              <a:rPr lang="en-US" sz="2400" dirty="0"/>
              <a:t>C/ C++/ Java</a:t>
            </a:r>
          </a:p>
          <a:p>
            <a:pPr eaLnBrk="1" hangingPunct="1">
              <a:defRPr/>
            </a:pPr>
            <a:r>
              <a:rPr lang="en-US" sz="2800" dirty="0"/>
              <a:t>Discrete Mathematics (proof theorems)</a:t>
            </a:r>
          </a:p>
          <a:p>
            <a:pPr eaLnBrk="1" hangingPunct="1">
              <a:defRPr/>
            </a:pPr>
            <a:r>
              <a:rPr lang="en-US" sz="2800" dirty="0"/>
              <a:t>Data Structures (array, structure, pointer, file, etc...)</a:t>
            </a:r>
          </a:p>
          <a:p>
            <a:pPr eaLnBrk="1" hangingPunct="1">
              <a:defRPr/>
            </a:pPr>
            <a:r>
              <a:rPr lang="en-US" sz="2800" dirty="0"/>
              <a:t>Computer lab (edit, compile, execute, debug)</a:t>
            </a:r>
          </a:p>
          <a:p>
            <a:pPr eaLnBrk="1" hangingPunct="1">
              <a:defRPr/>
            </a:pPr>
            <a:r>
              <a:rPr lang="en-US" sz="2800" b="1" u="sng" dirty="0">
                <a:solidFill>
                  <a:srgbClr val="080808"/>
                </a:solidFill>
              </a:rPr>
              <a:t>If you lack of any of the above please refine yourselves.</a:t>
            </a:r>
          </a:p>
        </p:txBody>
      </p:sp>
      <p:sp>
        <p:nvSpPr>
          <p:cNvPr id="6" name="Footer Placeholder 6">
            <a:extLst>
              <a:ext uri="{FF2B5EF4-FFF2-40B4-BE49-F238E27FC236}">
                <a16:creationId xmlns:a16="http://schemas.microsoft.com/office/drawing/2014/main" id="{ED6AFA89-1A2B-47AF-A0AD-C460D740344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Importance of the course</a:t>
            </a:r>
          </a:p>
        </p:txBody>
      </p:sp>
      <p:sp>
        <p:nvSpPr>
          <p:cNvPr id="3" name="Content Placeholder 2"/>
          <p:cNvSpPr>
            <a:spLocks noGrp="1"/>
          </p:cNvSpPr>
          <p:nvPr>
            <p:ph idx="1"/>
          </p:nvPr>
        </p:nvSpPr>
        <p:spPr/>
        <p:txBody>
          <a:bodyPr/>
          <a:lstStyle/>
          <a:p>
            <a:pPr algn="just">
              <a:defRPr/>
            </a:pPr>
            <a:r>
              <a:rPr lang="en-US" sz="2400" dirty="0"/>
              <a:t>This course is a continuation of the courses Programming Language 1 &amp; 2, and Data Structure.</a:t>
            </a:r>
          </a:p>
          <a:p>
            <a:pPr marL="0" indent="0" algn="just">
              <a:buNone/>
              <a:defRPr/>
            </a:pPr>
            <a:endParaRPr lang="en-US" sz="2400" dirty="0"/>
          </a:p>
          <a:p>
            <a:pPr algn="just">
              <a:defRPr/>
            </a:pPr>
            <a:r>
              <a:rPr lang="en-US" sz="2400" dirty="0"/>
              <a:t>Algorithm is required for all areas of computer science – especially for developing problem solving ability.</a:t>
            </a:r>
          </a:p>
          <a:p>
            <a:pPr marL="0" indent="0" algn="just">
              <a:buNone/>
              <a:defRPr/>
            </a:pPr>
            <a:endParaRPr lang="en-US" sz="2400" dirty="0"/>
          </a:p>
          <a:p>
            <a:pPr algn="just">
              <a:defRPr/>
            </a:pPr>
            <a:r>
              <a:rPr lang="en-US" sz="2400" dirty="0"/>
              <a:t>This course will give the basic for the understanding of the courses –Theory of Computation, Artificial Intelligence,  etc.</a:t>
            </a:r>
          </a:p>
          <a:p>
            <a:pPr marL="0" indent="0" algn="just">
              <a:buNone/>
              <a:defRPr/>
            </a:pPr>
            <a:endParaRPr lang="en-US" sz="2400" dirty="0"/>
          </a:p>
          <a:p>
            <a:pPr algn="just">
              <a:defRPr/>
            </a:pPr>
            <a:r>
              <a:rPr lang="en-US" sz="2400" dirty="0"/>
              <a:t>This course will give the basic for the understanding of the concepts – Design and Analysis of Algorithm.</a:t>
            </a:r>
          </a:p>
        </p:txBody>
      </p:sp>
      <p:sp>
        <p:nvSpPr>
          <p:cNvPr id="1741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D22CF4-AF6C-4984-A86F-9A80F37809BA}" type="slidenum">
              <a:rPr lang="en-US" smtClean="0"/>
              <a:pPr/>
              <a:t>9</a:t>
            </a:fld>
            <a:endParaRPr lang="en-US"/>
          </a:p>
        </p:txBody>
      </p:sp>
      <p:sp>
        <p:nvSpPr>
          <p:cNvPr id="6" name="Footer Placeholder 6">
            <a:extLst>
              <a:ext uri="{FF2B5EF4-FFF2-40B4-BE49-F238E27FC236}">
                <a16:creationId xmlns:a16="http://schemas.microsoft.com/office/drawing/2014/main" id="{49EBE037-0388-43B9-B0F3-CDD9353041C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5041</TotalTime>
  <Words>1448</Words>
  <Application>Microsoft Office PowerPoint</Application>
  <PresentationFormat>Custom</PresentationFormat>
  <Paragraphs>275</Paragraphs>
  <Slides>21</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Corbel</vt:lpstr>
      <vt:lpstr>Courier New</vt:lpstr>
      <vt:lpstr>Symbol</vt:lpstr>
      <vt:lpstr>Tahoma</vt:lpstr>
      <vt:lpstr>Verdana</vt:lpstr>
      <vt:lpstr>Wingdings</vt:lpstr>
      <vt:lpstr>Default Design</vt:lpstr>
      <vt:lpstr>Spectrum</vt:lpstr>
      <vt:lpstr>00882 - ALGORITHMS Introduction</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PowerPoint Presentation</vt:lpstr>
      <vt:lpstr>The Goals of this Course</vt:lpstr>
      <vt:lpstr>PowerPoint Presentation</vt:lpstr>
      <vt:lpstr>Informally</vt:lpstr>
      <vt:lpstr>Algorithmic problem</vt:lpstr>
      <vt:lpstr>Algorithmic Solution</vt:lpstr>
      <vt:lpstr>Definition of an Algorithm </vt:lpstr>
      <vt:lpstr>Sorting</vt:lpstr>
      <vt:lpstr>Sorting</vt:lpstr>
      <vt:lpstr>Insertion Sort</vt:lpstr>
      <vt:lpstr>Insertion Sort Simulation</vt:lpstr>
      <vt:lpstr>References &amp; Readings</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CSC2105: Algorithms</dc:title>
  <dc:creator>Mashiour Rahman</dc:creator>
  <cp:lastModifiedBy>Faruk Abdullah</cp:lastModifiedBy>
  <cp:revision>403</cp:revision>
  <dcterms:created xsi:type="dcterms:W3CDTF">2004-05-30T04:37:03Z</dcterms:created>
  <dcterms:modified xsi:type="dcterms:W3CDTF">2023-01-26T08:07:23Z</dcterms:modified>
</cp:coreProperties>
</file>