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1698c97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1698c97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1698c97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1698c97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1698c976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1698c976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1698c976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1698c976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049c18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049c18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049c18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049c18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049c18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049c18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049c18b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049c18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049c18b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049c18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698c976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698c976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1698c97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1698c97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1698c976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1698c976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marks prediction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project CO-327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                   By:- Yash Saini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						    Roll no:- 2K18/EC/195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Submitted to:- Mrs Juhi Jain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5.3 Validation Techniques </a:t>
            </a:r>
            <a:endParaRPr b="1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Split data into training and testing set in the ratio of 7:3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00" y="2197000"/>
            <a:ext cx="8023674" cy="18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5.4 Performance Measures </a:t>
            </a:r>
            <a:endParaRPr b="1"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210000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RMSE </a:t>
            </a:r>
            <a:r>
              <a:rPr lang="en-GB">
                <a:solidFill>
                  <a:schemeClr val="dk1"/>
                </a:solidFill>
              </a:rPr>
              <a:t>:- Root Mean Squared Error		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MAE </a:t>
            </a:r>
            <a:r>
              <a:rPr lang="en-GB">
                <a:solidFill>
                  <a:schemeClr val="dk1"/>
                </a:solidFill>
              </a:rPr>
              <a:t>:- Mean Absolute error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Root-Mean-Square Error in R Programming - GeeksforGeeks"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075" y="1333500"/>
            <a:ext cx="37052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050" y="3305100"/>
            <a:ext cx="3239262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R2 Score:- </a:t>
            </a:r>
            <a:r>
              <a:rPr lang="en-GB">
                <a:solidFill>
                  <a:schemeClr val="dk1"/>
                </a:solidFill>
              </a:rPr>
              <a:t>The proportion of the variance in the dependent variable that is predictable from the independent variable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Formula :-  </a:t>
            </a:r>
            <a:r>
              <a:rPr lang="en-GB">
                <a:solidFill>
                  <a:schemeClr val="dk1"/>
                </a:solidFill>
              </a:rPr>
              <a:t>total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Variance</a:t>
            </a:r>
            <a:r>
              <a:rPr lang="en-GB">
                <a:solidFill>
                  <a:schemeClr val="dk1"/>
                </a:solidFill>
              </a:rPr>
              <a:t> explained by </a:t>
            </a:r>
            <a:r>
              <a:rPr lang="en-GB">
                <a:solidFill>
                  <a:schemeClr val="dk1"/>
                </a:solidFill>
              </a:rPr>
              <a:t>model/ Total Variance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MBE :-</a:t>
            </a:r>
            <a:r>
              <a:rPr lang="en-GB">
                <a:solidFill>
                  <a:schemeClr val="dk1"/>
                </a:solidFill>
              </a:rPr>
              <a:t> Mean bias error, mean of </a:t>
            </a:r>
            <a:r>
              <a:rPr lang="en-GB">
                <a:solidFill>
                  <a:schemeClr val="dk1"/>
                </a:solidFill>
              </a:rPr>
              <a:t>difference</a:t>
            </a:r>
            <a:r>
              <a:rPr lang="en-GB">
                <a:solidFill>
                  <a:schemeClr val="dk1"/>
                </a:solidFill>
              </a:rPr>
              <a:t> between the actual value and predicted values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Formula :- (y_test - y_pred).mean()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51575"/>
            <a:ext cx="85206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To reduce burden from those students who couldn’t able give exams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Students should be given a choice to </a:t>
            </a:r>
            <a:r>
              <a:rPr lang="en-GB">
                <a:solidFill>
                  <a:srgbClr val="000000"/>
                </a:solidFill>
              </a:rPr>
              <a:t>choose</a:t>
            </a:r>
            <a:r>
              <a:rPr lang="en-GB">
                <a:solidFill>
                  <a:srgbClr val="000000"/>
                </a:solidFill>
              </a:rPr>
              <a:t> </a:t>
            </a:r>
            <a:r>
              <a:rPr lang="en-GB">
                <a:solidFill>
                  <a:srgbClr val="000000"/>
                </a:solidFill>
              </a:rPr>
              <a:t>whether</a:t>
            </a:r>
            <a:r>
              <a:rPr lang="en-GB">
                <a:solidFill>
                  <a:srgbClr val="000000"/>
                </a:solidFill>
              </a:rPr>
              <a:t> to go with a retest or go with the marks predicted by the model itself.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Eg:-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1st yr  :- 8.4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2nd yr :- 8.6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3rd yr  :- </a:t>
            </a:r>
            <a:r>
              <a:rPr lang="en-GB">
                <a:solidFill>
                  <a:srgbClr val="FF0000"/>
                </a:solidFill>
              </a:rPr>
              <a:t>6.0 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4th yr  :- 8.4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To predict CGPA using Linear Regression model.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Training the model with the previous cg of students and building a LR model with different cost function for different </a:t>
            </a:r>
            <a:r>
              <a:rPr lang="en-GB">
                <a:solidFill>
                  <a:srgbClr val="000000"/>
                </a:solidFill>
              </a:rPr>
              <a:t>branches.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  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4.1 :- Dataset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Dataset comprised of </a:t>
            </a:r>
            <a:r>
              <a:rPr lang="en-GB">
                <a:solidFill>
                  <a:srgbClr val="000000"/>
                </a:solidFill>
              </a:rPr>
              <a:t>around</a:t>
            </a:r>
            <a:r>
              <a:rPr lang="en-GB">
                <a:solidFill>
                  <a:srgbClr val="000000"/>
                </a:solidFill>
              </a:rPr>
              <a:t> 1500 students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With there roll number and 3rd and 4th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semester cgpa.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Branch:- AE,BT,CO,EC,EN,EP,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IT,MC,ME,PE,PS,SE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425" y="1248225"/>
            <a:ext cx="3263600" cy="37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0"/>
            <a:ext cx="8520600" cy="2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274500"/>
            <a:ext cx="85206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4.2 </a:t>
            </a:r>
            <a:r>
              <a:rPr b="1" lang="en-GB">
                <a:solidFill>
                  <a:schemeClr val="dk1"/>
                </a:solidFill>
              </a:rPr>
              <a:t>Research Variable :- 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Independent </a:t>
            </a:r>
            <a:r>
              <a:rPr lang="en-GB">
                <a:solidFill>
                  <a:srgbClr val="000000"/>
                </a:solidFill>
              </a:rPr>
              <a:t>variable</a:t>
            </a:r>
            <a:r>
              <a:rPr lang="en-GB">
                <a:solidFill>
                  <a:srgbClr val="000000"/>
                </a:solidFill>
              </a:rPr>
              <a:t> :- 3rd Sem cgpa, also 1st and 2nd cgpa be added for prediction.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Dependent variable :- 4th sem cgpa.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4.3 Diagram :-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Distribution is same for all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</a:t>
            </a:r>
            <a:r>
              <a:rPr lang="en-GB">
                <a:solidFill>
                  <a:srgbClr val="000000"/>
                </a:solidFill>
              </a:rPr>
              <a:t>branches</a:t>
            </a: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023" y="2263250"/>
            <a:ext cx="4623178" cy="28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4.4 Preprocessing and Data analysis </a:t>
            </a:r>
            <a:r>
              <a:rPr lang="en-GB"/>
              <a:t>techniques</a:t>
            </a:r>
            <a:r>
              <a:rPr lang="en-GB"/>
              <a:t>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Handling missing values and instance with less than 1 cgpa.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Scatter plot to visualize dataset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Density plot to visualize the accuracy and performance of students’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498525" y="996775"/>
            <a:ext cx="19731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Creating Data set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(PDF to CSV file)</a:t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498525" y="2186850"/>
            <a:ext cx="1973100" cy="137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Preprocessing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lang="en-GB"/>
              <a:t>Removing missing    values and cgpa &lt;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Visualization plots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98525" y="4027825"/>
            <a:ext cx="1973100" cy="9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 Validation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set(30%)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set(70%)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 flipH="1">
            <a:off x="4572150" y="4017875"/>
            <a:ext cx="3880200" cy="9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 </a:t>
            </a:r>
            <a:r>
              <a:rPr b="1" lang="en-GB"/>
              <a:t>Development</a:t>
            </a:r>
            <a:r>
              <a:rPr b="1" lang="en-GB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Preparing the Linear </a:t>
            </a:r>
            <a:r>
              <a:rPr lang="en-GB"/>
              <a:t>Regression</a:t>
            </a:r>
            <a:r>
              <a:rPr lang="en-GB"/>
              <a:t> model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4533900" y="2571750"/>
            <a:ext cx="3956700" cy="9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Making Predictions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trained model to make predictions 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4533900" y="1018650"/>
            <a:ext cx="3956700" cy="10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Performance Measures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RMSE (Root Mean Square Error)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MSE (Mean Square Error)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RMSE (Root Mean Square Error)</a:t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2390250" y="183075"/>
            <a:ext cx="3956700" cy="5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/>
              <a:t>5 Research </a:t>
            </a:r>
            <a:r>
              <a:rPr b="1" lang="en-GB" sz="2300"/>
              <a:t>Methodology</a:t>
            </a:r>
            <a:r>
              <a:rPr b="1" lang="en-GB" sz="2300"/>
              <a:t> </a:t>
            </a:r>
            <a:endParaRPr b="1" sz="2300"/>
          </a:p>
        </p:txBody>
      </p:sp>
      <p:sp>
        <p:nvSpPr>
          <p:cNvPr id="99" name="Google Shape;99;p19"/>
          <p:cNvSpPr/>
          <p:nvPr/>
        </p:nvSpPr>
        <p:spPr>
          <a:xfrm>
            <a:off x="1301925" y="1566375"/>
            <a:ext cx="213600" cy="53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1301925" y="3641325"/>
            <a:ext cx="213600" cy="34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2664875" y="4332975"/>
            <a:ext cx="1586700" cy="34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6285875" y="3641325"/>
            <a:ext cx="213600" cy="28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6285875" y="2186850"/>
            <a:ext cx="213600" cy="28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5.1 Data Preprocessing </a:t>
            </a:r>
            <a:r>
              <a:rPr b="1" lang="en-GB"/>
              <a:t>techniques</a:t>
            </a:r>
            <a:r>
              <a:rPr b="1" lang="en-GB"/>
              <a:t> </a:t>
            </a:r>
            <a:endParaRPr b="1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-GB">
                <a:solidFill>
                  <a:srgbClr val="000000"/>
                </a:solidFill>
              </a:rPr>
              <a:t>Handling missing values :- Removing the entire row if any of the cgpa is missing.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-GB">
                <a:solidFill>
                  <a:srgbClr val="000000"/>
                </a:solidFill>
              </a:rPr>
              <a:t>Removing rows with cg less than 1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-GB">
                <a:solidFill>
                  <a:srgbClr val="000000"/>
                </a:solidFill>
              </a:rPr>
              <a:t>Scatter plot to visualize distribution of grades based on different branch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-GB">
                <a:solidFill>
                  <a:srgbClr val="000000"/>
                </a:solidFill>
              </a:rPr>
              <a:t>Histogram plot to visualize difference of grades in both semesters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5.2 Data Analysis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-GB">
                <a:solidFill>
                  <a:srgbClr val="000000"/>
                </a:solidFill>
              </a:rPr>
              <a:t>Used Gradient Descent to minimize the cost function.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550" y="1814775"/>
            <a:ext cx="3130051" cy="29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