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Overlock"/>
      <p:regular r:id="rId17"/>
      <p:bold r:id="rId18"/>
      <p:italic r:id="rId19"/>
      <p:boldItalic r:id="rId20"/>
    </p:embeddedFont>
    <p:embeddedFont>
      <p:font typeface="Corbel"/>
      <p:regular r:id="rId21"/>
      <p:bold r:id="rId22"/>
      <p:italic r:id="rId23"/>
      <p:boldItalic r:id="rId24"/>
    </p:embeddedFont>
    <p:embeddedFont>
      <p:font typeface="Bell MT"/>
      <p:regular r:id="rId25"/>
      <p:bold r:id="rId26"/>
      <p:italic r:id="rId27"/>
      <p:boldItalic r:id="rId28"/>
    </p:embeddedFont>
    <p:embeddedFont>
      <p:font typeface="PT Sans"/>
      <p:regular r:id="rId29"/>
      <p:bold r:id="rId30"/>
      <p:italic r:id="rId31"/>
      <p:boldItalic r:id="rId32"/>
    </p:embeddedFont>
    <p:embeddedFont>
      <p:font typeface="Stardos Stencil"/>
      <p:regular r:id="rId33"/>
      <p:bold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9" roundtripDataSignature="AMtx7mieTT/2f1Z3uukVmpA/+/grv/W6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BC2F1F-684B-4B14-A831-68C743C6977F}">
  <a:tblStyle styleId="{77BC2F1F-684B-4B14-A831-68C743C6977F}" styleName="Table_0">
    <a:wholeTbl>
      <a:tcTxStyle b="off" i="off">
        <a:font>
          <a:latin typeface="Corbel"/>
          <a:ea typeface="Corbel"/>
          <a:cs typeface="Corbel"/>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A8A8A8"/>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A8A8A8"/>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A8A8A8"/>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lock-boldItalic.fntdata"/><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ellMT-bold.fntdata"/><Relationship Id="rId25" Type="http://schemas.openxmlformats.org/officeDocument/2006/relationships/font" Target="fonts/BellMT-regular.fntdata"/><Relationship Id="rId28" Type="http://schemas.openxmlformats.org/officeDocument/2006/relationships/font" Target="fonts/BellMT-boldItalic.fntdata"/><Relationship Id="rId27" Type="http://schemas.openxmlformats.org/officeDocument/2006/relationships/font" Target="fonts/BellM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5.xml"/><Relationship Id="rId33" Type="http://schemas.openxmlformats.org/officeDocument/2006/relationships/font" Target="fonts/StardosStencil-regular.fntdata"/><Relationship Id="rId10" Type="http://schemas.openxmlformats.org/officeDocument/2006/relationships/slide" Target="slides/slide4.xml"/><Relationship Id="rId32" Type="http://schemas.openxmlformats.org/officeDocument/2006/relationships/font" Target="fonts/PTSans-boldItalic.fntdata"/><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font" Target="fonts/StardosStencil-bold.fntdata"/><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font" Target="fonts/Overlock-regular.fntdata"/><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font" Target="fonts/Overlock-italic.fntdata"/><Relationship Id="rId18" Type="http://schemas.openxmlformats.org/officeDocument/2006/relationships/font" Target="fonts/Overlo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8"/>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body"/>
          </p:nvPr>
        </p:nvSpPr>
        <p:spPr>
          <a:xfrm>
            <a:off x="1219200" y="1783560"/>
            <a:ext cx="103632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18"/>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7"/>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7"/>
          <p:cNvSpPr txBox="1"/>
          <p:nvPr>
            <p:ph idx="1" type="body"/>
          </p:nvPr>
        </p:nvSpPr>
        <p:spPr>
          <a:xfrm rot="5400000">
            <a:off x="4114800" y="-1112040"/>
            <a:ext cx="4572000" cy="103632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27"/>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7"/>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8"/>
          <p:cNvSpPr txBox="1"/>
          <p:nvPr>
            <p:ph type="title"/>
          </p:nvPr>
        </p:nvSpPr>
        <p:spPr>
          <a:xfrm rot="5400000">
            <a:off x="7234237" y="1879603"/>
            <a:ext cx="5851525" cy="264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8"/>
          <p:cNvSpPr txBox="1"/>
          <p:nvPr>
            <p:ph idx="1" type="body"/>
          </p:nvPr>
        </p:nvSpPr>
        <p:spPr>
          <a:xfrm rot="5400000">
            <a:off x="1798638" y="-711197"/>
            <a:ext cx="5851525" cy="78232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28"/>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8"/>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sp>
        <p:nvSpPr>
          <p:cNvPr id="27" name="Google Shape;27;p19"/>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19"/>
          <p:cNvSpPr/>
          <p:nvPr/>
        </p:nvSpPr>
        <p:spPr>
          <a:xfrm>
            <a:off x="0" y="-1"/>
            <a:ext cx="48768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 name="Google Shape;31;p19"/>
          <p:cNvSpPr/>
          <p:nvPr/>
        </p:nvSpPr>
        <p:spPr>
          <a:xfrm>
            <a:off x="412744" y="680477"/>
            <a:ext cx="6096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19"/>
          <p:cNvSpPr/>
          <p:nvPr/>
        </p:nvSpPr>
        <p:spPr>
          <a:xfrm>
            <a:off x="358764"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19"/>
          <p:cNvSpPr/>
          <p:nvPr/>
        </p:nvSpPr>
        <p:spPr>
          <a:xfrm>
            <a:off x="333360"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19"/>
          <p:cNvSpPr/>
          <p:nvPr/>
        </p:nvSpPr>
        <p:spPr>
          <a:xfrm>
            <a:off x="295691"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 name="Google Shape;35;p19"/>
          <p:cNvSpPr txBox="1"/>
          <p:nvPr>
            <p:ph type="ctrTitle"/>
          </p:nvPr>
        </p:nvSpPr>
        <p:spPr>
          <a:xfrm>
            <a:off x="1219200" y="4343400"/>
            <a:ext cx="103632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subTitle"/>
          </p:nvPr>
        </p:nvSpPr>
        <p:spPr>
          <a:xfrm>
            <a:off x="1219200" y="2834640"/>
            <a:ext cx="103632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7" name="Google Shape;37;p19"/>
          <p:cNvSpPr/>
          <p:nvPr/>
        </p:nvSpPr>
        <p:spPr>
          <a:xfrm>
            <a:off x="340388" y="5047394"/>
            <a:ext cx="97536"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 name="Google Shape;38;p19"/>
          <p:cNvSpPr/>
          <p:nvPr/>
        </p:nvSpPr>
        <p:spPr>
          <a:xfrm>
            <a:off x="340388" y="4796819"/>
            <a:ext cx="97536"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 name="Google Shape;39;p19"/>
          <p:cNvSpPr/>
          <p:nvPr/>
        </p:nvSpPr>
        <p:spPr>
          <a:xfrm>
            <a:off x="340388" y="4637685"/>
            <a:ext cx="97536"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 name="Google Shape;40;p19"/>
          <p:cNvSpPr/>
          <p:nvPr/>
        </p:nvSpPr>
        <p:spPr>
          <a:xfrm>
            <a:off x="340388" y="4542559"/>
            <a:ext cx="97536"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1" name="Shape 41"/>
        <p:cNvGrpSpPr/>
        <p:nvPr/>
      </p:nvGrpSpPr>
      <p:grpSpPr>
        <a:xfrm>
          <a:off x="0" y="0"/>
          <a:ext cx="0" cy="0"/>
          <a:chOff x="0" y="0"/>
          <a:chExt cx="0" cy="0"/>
        </a:xfrm>
      </p:grpSpPr>
      <p:sp>
        <p:nvSpPr>
          <p:cNvPr id="42" name="Google Shape;42;p20"/>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1"/>
          <p:cNvSpPr/>
          <p:nvPr/>
        </p:nvSpPr>
        <p:spPr>
          <a:xfrm>
            <a:off x="6438603" y="1073888"/>
            <a:ext cx="5762848"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21"/>
          <p:cNvSpPr/>
          <p:nvPr/>
        </p:nvSpPr>
        <p:spPr>
          <a:xfrm>
            <a:off x="498621" y="0"/>
            <a:ext cx="7352715"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21"/>
          <p:cNvSpPr/>
          <p:nvPr/>
        </p:nvSpPr>
        <p:spPr>
          <a:xfrm rot="5236414">
            <a:off x="6635304" y="1285480"/>
            <a:ext cx="4114800" cy="158496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21"/>
          <p:cNvSpPr/>
          <p:nvPr/>
        </p:nvSpPr>
        <p:spPr>
          <a:xfrm>
            <a:off x="7924800" y="0"/>
            <a:ext cx="36576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21"/>
          <p:cNvSpPr/>
          <p:nvPr/>
        </p:nvSpPr>
        <p:spPr>
          <a:xfrm>
            <a:off x="7924800" y="4267200"/>
            <a:ext cx="42672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21"/>
          <p:cNvSpPr/>
          <p:nvPr/>
        </p:nvSpPr>
        <p:spPr>
          <a:xfrm>
            <a:off x="7924800" y="0"/>
            <a:ext cx="18288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21"/>
          <p:cNvSpPr/>
          <p:nvPr/>
        </p:nvSpPr>
        <p:spPr>
          <a:xfrm>
            <a:off x="7931152" y="4246564"/>
            <a:ext cx="2787649"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21"/>
          <p:cNvSpPr/>
          <p:nvPr/>
        </p:nvSpPr>
        <p:spPr>
          <a:xfrm>
            <a:off x="7924800" y="4267200"/>
            <a:ext cx="21336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21"/>
          <p:cNvSpPr/>
          <p:nvPr/>
        </p:nvSpPr>
        <p:spPr>
          <a:xfrm>
            <a:off x="7924800" y="1371600"/>
            <a:ext cx="42672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21"/>
          <p:cNvSpPr/>
          <p:nvPr/>
        </p:nvSpPr>
        <p:spPr>
          <a:xfrm>
            <a:off x="7924800" y="1752600"/>
            <a:ext cx="42672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21"/>
          <p:cNvSpPr/>
          <p:nvPr/>
        </p:nvSpPr>
        <p:spPr>
          <a:xfrm>
            <a:off x="1320800" y="4267200"/>
            <a:ext cx="6604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21"/>
          <p:cNvSpPr/>
          <p:nvPr/>
        </p:nvSpPr>
        <p:spPr>
          <a:xfrm>
            <a:off x="711200" y="4267200"/>
            <a:ext cx="7112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21"/>
          <p:cNvSpPr/>
          <p:nvPr/>
        </p:nvSpPr>
        <p:spPr>
          <a:xfrm>
            <a:off x="489099" y="2438400"/>
            <a:ext cx="75184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21"/>
          <p:cNvSpPr/>
          <p:nvPr/>
        </p:nvSpPr>
        <p:spPr>
          <a:xfrm>
            <a:off x="489099" y="2133600"/>
            <a:ext cx="75184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21"/>
          <p:cNvSpPr/>
          <p:nvPr/>
        </p:nvSpPr>
        <p:spPr>
          <a:xfrm>
            <a:off x="6096000" y="4267200"/>
            <a:ext cx="18288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21"/>
          <p:cNvSpPr txBox="1"/>
          <p:nvPr>
            <p:ph idx="1" type="body"/>
          </p:nvPr>
        </p:nvSpPr>
        <p:spPr>
          <a:xfrm>
            <a:off x="942536" y="1351672"/>
            <a:ext cx="7624064"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21"/>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1"/>
          <p:cNvSpPr/>
          <p:nvPr/>
        </p:nvSpPr>
        <p:spPr>
          <a:xfrm>
            <a:off x="484213" y="402265"/>
            <a:ext cx="1133856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21"/>
          <p:cNvSpPr txBox="1"/>
          <p:nvPr>
            <p:ph type="title"/>
          </p:nvPr>
        </p:nvSpPr>
        <p:spPr>
          <a:xfrm>
            <a:off x="942536" y="512064"/>
            <a:ext cx="10875264"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nvSpPr>
        <p:spPr>
          <a:xfrm flipH="1">
            <a:off x="495384"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8" name="Google Shape;68;p21"/>
          <p:cNvSpPr/>
          <p:nvPr/>
        </p:nvSpPr>
        <p:spPr>
          <a:xfrm flipH="1">
            <a:off x="548145"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9" name="Google Shape;69;p21"/>
          <p:cNvSpPr/>
          <p:nvPr/>
        </p:nvSpPr>
        <p:spPr>
          <a:xfrm flipH="1">
            <a:off x="597933"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21"/>
          <p:cNvSpPr/>
          <p:nvPr/>
        </p:nvSpPr>
        <p:spPr>
          <a:xfrm flipH="1">
            <a:off x="635603"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1" name="Google Shape;71;p21"/>
          <p:cNvSpPr/>
          <p:nvPr/>
        </p:nvSpPr>
        <p:spPr>
          <a:xfrm>
            <a:off x="667304" y="680477"/>
            <a:ext cx="48768"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2" name="Shape 72"/>
        <p:cNvGrpSpPr/>
        <p:nvPr/>
      </p:nvGrpSpPr>
      <p:grpSpPr>
        <a:xfrm>
          <a:off x="0" y="0"/>
          <a:ext cx="0" cy="0"/>
          <a:chOff x="0" y="0"/>
          <a:chExt cx="0" cy="0"/>
        </a:xfrm>
      </p:grpSpPr>
      <p:sp>
        <p:nvSpPr>
          <p:cNvPr id="73" name="Google Shape;73;p22"/>
          <p:cNvSpPr txBox="1"/>
          <p:nvPr>
            <p:ph type="title"/>
          </p:nvPr>
        </p:nvSpPr>
        <p:spPr>
          <a:xfrm>
            <a:off x="609600" y="512064"/>
            <a:ext cx="109728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a:off x="619125" y="1770502"/>
            <a:ext cx="53848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22"/>
          <p:cNvSpPr txBox="1"/>
          <p:nvPr>
            <p:ph idx="2" type="body"/>
          </p:nvPr>
        </p:nvSpPr>
        <p:spPr>
          <a:xfrm>
            <a:off x="6207125" y="1770502"/>
            <a:ext cx="53848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22"/>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9" name="Shape 79"/>
        <p:cNvGrpSpPr/>
        <p:nvPr/>
      </p:nvGrpSpPr>
      <p:grpSpPr>
        <a:xfrm>
          <a:off x="0" y="0"/>
          <a:ext cx="0" cy="0"/>
          <a:chOff x="0" y="0"/>
          <a:chExt cx="0" cy="0"/>
        </a:xfrm>
      </p:grpSpPr>
      <p:sp>
        <p:nvSpPr>
          <p:cNvPr id="80" name="Google Shape;80;p23"/>
          <p:cNvSpPr/>
          <p:nvPr/>
        </p:nvSpPr>
        <p:spPr>
          <a:xfrm>
            <a:off x="0" y="402266"/>
            <a:ext cx="11822773"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1" name="Google Shape;81;p23"/>
          <p:cNvSpPr txBox="1"/>
          <p:nvPr>
            <p:ph type="title"/>
          </p:nvPr>
        </p:nvSpPr>
        <p:spPr>
          <a:xfrm>
            <a:off x="673099"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3"/>
          <p:cNvSpPr txBox="1"/>
          <p:nvPr>
            <p:ph idx="1" type="body"/>
          </p:nvPr>
        </p:nvSpPr>
        <p:spPr>
          <a:xfrm>
            <a:off x="609600" y="1809750"/>
            <a:ext cx="5386917"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3"/>
          <p:cNvSpPr txBox="1"/>
          <p:nvPr>
            <p:ph idx="2" type="body"/>
          </p:nvPr>
        </p:nvSpPr>
        <p:spPr>
          <a:xfrm>
            <a:off x="6193368" y="1809750"/>
            <a:ext cx="5389033"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3"/>
          <p:cNvSpPr txBox="1"/>
          <p:nvPr>
            <p:ph idx="3" type="body"/>
          </p:nvPr>
        </p:nvSpPr>
        <p:spPr>
          <a:xfrm>
            <a:off x="609600" y="2459037"/>
            <a:ext cx="5386917"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23"/>
          <p:cNvSpPr txBox="1"/>
          <p:nvPr>
            <p:ph idx="4" type="body"/>
          </p:nvPr>
        </p:nvSpPr>
        <p:spPr>
          <a:xfrm>
            <a:off x="6193368" y="2459037"/>
            <a:ext cx="5389033"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23"/>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9" name="Google Shape;89;p23"/>
          <p:cNvSpPr/>
          <p:nvPr/>
        </p:nvSpPr>
        <p:spPr>
          <a:xfrm>
            <a:off x="117053" y="680477"/>
            <a:ext cx="6096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23"/>
          <p:cNvSpPr/>
          <p:nvPr/>
        </p:nvSpPr>
        <p:spPr>
          <a:xfrm>
            <a:off x="63073"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23"/>
          <p:cNvSpPr/>
          <p:nvPr/>
        </p:nvSpPr>
        <p:spPr>
          <a:xfrm>
            <a:off x="37669"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23"/>
          <p:cNvSpPr/>
          <p:nvPr/>
        </p:nvSpPr>
        <p:spPr>
          <a:xfrm>
            <a:off x="0"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23"/>
          <p:cNvSpPr/>
          <p:nvPr/>
        </p:nvSpPr>
        <p:spPr>
          <a:xfrm flipH="1">
            <a:off x="199693"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23"/>
          <p:cNvSpPr/>
          <p:nvPr/>
        </p:nvSpPr>
        <p:spPr>
          <a:xfrm flipH="1">
            <a:off x="252455"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23"/>
          <p:cNvSpPr/>
          <p:nvPr/>
        </p:nvSpPr>
        <p:spPr>
          <a:xfrm flipH="1">
            <a:off x="302243"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23"/>
          <p:cNvSpPr/>
          <p:nvPr/>
        </p:nvSpPr>
        <p:spPr>
          <a:xfrm flipH="1">
            <a:off x="339912" y="680477"/>
            <a:ext cx="1219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23"/>
          <p:cNvSpPr/>
          <p:nvPr/>
        </p:nvSpPr>
        <p:spPr>
          <a:xfrm>
            <a:off x="371613" y="680477"/>
            <a:ext cx="48768"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24"/>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4"/>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5"/>
          <p:cNvSpPr txBox="1"/>
          <p:nvPr>
            <p:ph type="title"/>
          </p:nvPr>
        </p:nvSpPr>
        <p:spPr>
          <a:xfrm>
            <a:off x="914400" y="273050"/>
            <a:ext cx="109728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5"/>
          <p:cNvSpPr txBox="1"/>
          <p:nvPr>
            <p:ph idx="1" type="body"/>
          </p:nvPr>
        </p:nvSpPr>
        <p:spPr>
          <a:xfrm>
            <a:off x="914400" y="1435100"/>
            <a:ext cx="33528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25"/>
          <p:cNvSpPr txBox="1"/>
          <p:nvPr>
            <p:ph idx="2" type="body"/>
          </p:nvPr>
        </p:nvSpPr>
        <p:spPr>
          <a:xfrm>
            <a:off x="4572000" y="1435100"/>
            <a:ext cx="73152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25"/>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6"/>
          <p:cNvSpPr/>
          <p:nvPr/>
        </p:nvSpPr>
        <p:spPr>
          <a:xfrm>
            <a:off x="490709" y="0"/>
            <a:ext cx="1170432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2" name="Google Shape;112;p26"/>
          <p:cNvCxnSpPr/>
          <p:nvPr/>
        </p:nvCxnSpPr>
        <p:spPr>
          <a:xfrm>
            <a:off x="484260" y="1885028"/>
            <a:ext cx="11710163"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26"/>
          <p:cNvGrpSpPr/>
          <p:nvPr/>
        </p:nvGrpSpPr>
        <p:grpSpPr>
          <a:xfrm rot="5400000">
            <a:off x="11374903" y="1197789"/>
            <a:ext cx="132763" cy="171288"/>
            <a:chOff x="6668087" y="1297746"/>
            <a:chExt cx="161840" cy="156602"/>
          </a:xfrm>
        </p:grpSpPr>
        <p:cxnSp>
          <p:nvCxnSpPr>
            <p:cNvPr id="114" name="Google Shape;114;p26"/>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26"/>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26"/>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26"/>
          <p:cNvSpPr txBox="1"/>
          <p:nvPr>
            <p:ph type="title"/>
          </p:nvPr>
        </p:nvSpPr>
        <p:spPr>
          <a:xfrm>
            <a:off x="1219200" y="441252"/>
            <a:ext cx="9144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6"/>
          <p:cNvSpPr/>
          <p:nvPr>
            <p:ph idx="2" type="pic"/>
          </p:nvPr>
        </p:nvSpPr>
        <p:spPr>
          <a:xfrm>
            <a:off x="490709" y="1893781"/>
            <a:ext cx="11704320" cy="4960144"/>
          </a:xfrm>
          <a:prstGeom prst="rect">
            <a:avLst/>
          </a:prstGeom>
          <a:solidFill>
            <a:schemeClr val="dk2"/>
          </a:solidFill>
          <a:ln>
            <a:noFill/>
          </a:ln>
        </p:spPr>
        <p:txBody>
          <a:bodyPr anchorCtr="0" anchor="t" bIns="45700" lIns="91425" spcFirstLastPara="1" rIns="91425" wrap="square" tIns="45700">
            <a:normAutofit/>
          </a:bodyPr>
          <a:lstStyle>
            <a:lvl1pPr lvl="0" marR="0" rtl="0" algn="l">
              <a:spcBef>
                <a:spcPts val="700"/>
              </a:spcBef>
              <a:spcAft>
                <a:spcPts val="0"/>
              </a:spcAft>
              <a:buClr>
                <a:schemeClr val="lt2"/>
              </a:buClr>
              <a:buSzPts val="3040"/>
              <a:buFont typeface="Noto Sans Symbols"/>
              <a:buNone/>
              <a:defRPr b="0" i="0" sz="3200" u="none" cap="none" strike="noStrike">
                <a:solidFill>
                  <a:schemeClr val="lt1"/>
                </a:solidFill>
                <a:latin typeface="Corbel"/>
                <a:ea typeface="Corbel"/>
                <a:cs typeface="Corbel"/>
                <a:sym typeface="Corbel"/>
              </a:defRPr>
            </a:lvl1pPr>
            <a:lvl2pPr lvl="1"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lvl="2"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lvl="3"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lvl="4"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lvl="5"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lvl="6"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lvl="7"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lvl="8"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19" name="Google Shape;119;p26"/>
          <p:cNvSpPr txBox="1"/>
          <p:nvPr>
            <p:ph idx="1" type="body"/>
          </p:nvPr>
        </p:nvSpPr>
        <p:spPr>
          <a:xfrm>
            <a:off x="1219200" y="1150144"/>
            <a:ext cx="9144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26"/>
          <p:cNvGrpSpPr/>
          <p:nvPr/>
        </p:nvGrpSpPr>
        <p:grpSpPr>
          <a:xfrm rot="5400000">
            <a:off x="11578104" y="1350189"/>
            <a:ext cx="132763" cy="171288"/>
            <a:chOff x="6668087" y="1297746"/>
            <a:chExt cx="161840" cy="156602"/>
          </a:xfrm>
        </p:grpSpPr>
        <p:cxnSp>
          <p:nvCxnSpPr>
            <p:cNvPr id="121" name="Google Shape;121;p26"/>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26"/>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26"/>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26"/>
          <p:cNvGrpSpPr/>
          <p:nvPr/>
        </p:nvGrpSpPr>
        <p:grpSpPr>
          <a:xfrm rot="5400000">
            <a:off x="11115579" y="1453352"/>
            <a:ext cx="132763" cy="171288"/>
            <a:chOff x="6668087" y="1297746"/>
            <a:chExt cx="161840" cy="156602"/>
          </a:xfrm>
        </p:grpSpPr>
        <p:cxnSp>
          <p:nvCxnSpPr>
            <p:cNvPr id="125" name="Google Shape;125;p26"/>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26"/>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26"/>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26"/>
          <p:cNvSpPr txBox="1"/>
          <p:nvPr>
            <p:ph idx="10" type="dt"/>
          </p:nvPr>
        </p:nvSpPr>
        <p:spPr>
          <a:xfrm>
            <a:off x="8636000" y="55499"/>
            <a:ext cx="284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1" type="ftr"/>
          </p:nvPr>
        </p:nvSpPr>
        <p:spPr>
          <a:xfrm>
            <a:off x="1219200" y="55499"/>
            <a:ext cx="74168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2" type="sldNum"/>
          </p:nvPr>
        </p:nvSpPr>
        <p:spPr>
          <a:xfrm>
            <a:off x="11480800" y="55499"/>
            <a:ext cx="6096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Google Shape;6;p17"/>
          <p:cNvSpPr/>
          <p:nvPr/>
        </p:nvSpPr>
        <p:spPr>
          <a:xfrm>
            <a:off x="0" y="-1"/>
            <a:ext cx="48768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17"/>
          <p:cNvSpPr/>
          <p:nvPr/>
        </p:nvSpPr>
        <p:spPr>
          <a:xfrm>
            <a:off x="340388" y="5047394"/>
            <a:ext cx="97536"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17"/>
          <p:cNvSpPr/>
          <p:nvPr/>
        </p:nvSpPr>
        <p:spPr>
          <a:xfrm>
            <a:off x="340388" y="4796819"/>
            <a:ext cx="97536"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 name="Google Shape;9;p17"/>
          <p:cNvSpPr/>
          <p:nvPr/>
        </p:nvSpPr>
        <p:spPr>
          <a:xfrm>
            <a:off x="340388" y="4637685"/>
            <a:ext cx="97536"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 name="Google Shape;10;p17"/>
          <p:cNvSpPr/>
          <p:nvPr/>
        </p:nvSpPr>
        <p:spPr>
          <a:xfrm>
            <a:off x="340388" y="4542559"/>
            <a:ext cx="97536"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7"/>
          <p:cNvSpPr/>
          <p:nvPr/>
        </p:nvSpPr>
        <p:spPr>
          <a:xfrm>
            <a:off x="412744" y="680477"/>
            <a:ext cx="6096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7"/>
          <p:cNvSpPr/>
          <p:nvPr/>
        </p:nvSpPr>
        <p:spPr>
          <a:xfrm>
            <a:off x="358764"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17"/>
          <p:cNvSpPr/>
          <p:nvPr/>
        </p:nvSpPr>
        <p:spPr>
          <a:xfrm>
            <a:off x="333360"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17"/>
          <p:cNvSpPr/>
          <p:nvPr/>
        </p:nvSpPr>
        <p:spPr>
          <a:xfrm>
            <a:off x="295691" y="680477"/>
            <a:ext cx="1219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17"/>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7"/>
          <p:cNvSpPr txBox="1"/>
          <p:nvPr>
            <p:ph idx="1" type="body"/>
          </p:nvPr>
        </p:nvSpPr>
        <p:spPr>
          <a:xfrm>
            <a:off x="1219200" y="1783560"/>
            <a:ext cx="103632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Google Shape;17;p17"/>
          <p:cNvSpPr txBox="1"/>
          <p:nvPr>
            <p:ph idx="10" type="dt"/>
          </p:nvPr>
        </p:nvSpPr>
        <p:spPr>
          <a:xfrm>
            <a:off x="8636000" y="6416676"/>
            <a:ext cx="28448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17"/>
          <p:cNvSpPr txBox="1"/>
          <p:nvPr>
            <p:ph idx="11" type="ftr"/>
          </p:nvPr>
        </p:nvSpPr>
        <p:spPr>
          <a:xfrm>
            <a:off x="1219200" y="6416676"/>
            <a:ext cx="74168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17"/>
          <p:cNvSpPr txBox="1"/>
          <p:nvPr>
            <p:ph idx="12" type="sldNum"/>
          </p:nvPr>
        </p:nvSpPr>
        <p:spPr>
          <a:xfrm>
            <a:off x="11480800" y="6416676"/>
            <a:ext cx="6096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6600"/>
              <a:buFont typeface="Algerian"/>
              <a:buNone/>
            </a:pPr>
            <a:r>
              <a:rPr lang="en-US" sz="6600" u="sng">
                <a:latin typeface="Algerian"/>
                <a:ea typeface="Algerian"/>
                <a:cs typeface="Algerian"/>
                <a:sym typeface="Algerian"/>
              </a:rPr>
              <a:t>PHYSICS PROJECT</a:t>
            </a:r>
            <a:endParaRPr sz="6600" u="sng">
              <a:latin typeface="Algerian"/>
              <a:ea typeface="Algerian"/>
              <a:cs typeface="Algerian"/>
              <a:sym typeface="Algerian"/>
            </a:endParaRPr>
          </a:p>
        </p:txBody>
      </p:sp>
      <p:sp>
        <p:nvSpPr>
          <p:cNvPr id="148" name="Google Shape;148;p1"/>
          <p:cNvSpPr txBox="1"/>
          <p:nvPr>
            <p:ph idx="1" type="body"/>
          </p:nvPr>
        </p:nvSpPr>
        <p:spPr>
          <a:xfrm>
            <a:off x="582375" y="2960025"/>
            <a:ext cx="11507100" cy="3897900"/>
          </a:xfrm>
          <a:prstGeom prst="rect">
            <a:avLst/>
          </a:prstGeom>
          <a:noFill/>
          <a:ln>
            <a:noFill/>
          </a:ln>
        </p:spPr>
        <p:txBody>
          <a:bodyPr anchorCtr="0" anchor="t" bIns="45700" lIns="91425" spcFirstLastPara="1" rIns="91425" wrap="square" tIns="45700">
            <a:normAutofit/>
          </a:bodyPr>
          <a:lstStyle/>
          <a:p>
            <a:pPr indent="-342900" lvl="0" marL="411480" rtl="0" algn="ctr">
              <a:spcBef>
                <a:spcPts val="0"/>
              </a:spcBef>
              <a:spcAft>
                <a:spcPts val="0"/>
              </a:spcAft>
              <a:buSzPts val="4180"/>
              <a:buChar char="▪"/>
            </a:pPr>
            <a:r>
              <a:rPr lang="en-US" sz="4400" u="sng">
                <a:solidFill>
                  <a:srgbClr val="C5F1FF"/>
                </a:solidFill>
                <a:latin typeface="Stardos Stencil"/>
                <a:ea typeface="Stardos Stencil"/>
                <a:cs typeface="Stardos Stencil"/>
                <a:sym typeface="Stardos Stencil"/>
              </a:rPr>
              <a:t>AUTOMATIC SANITIZER </a:t>
            </a:r>
            <a:endParaRPr sz="4400" u="sng">
              <a:solidFill>
                <a:srgbClr val="C5F1FF"/>
              </a:solidFill>
              <a:latin typeface="Stardos Stencil"/>
              <a:ea typeface="Stardos Stencil"/>
              <a:cs typeface="Stardos Stencil"/>
              <a:sym typeface="Stardos Stencil"/>
            </a:endParaRPr>
          </a:p>
          <a:p>
            <a:pPr indent="0" lvl="0" marL="411480" rtl="0" algn="ctr">
              <a:spcBef>
                <a:spcPts val="0"/>
              </a:spcBef>
              <a:spcAft>
                <a:spcPts val="0"/>
              </a:spcAft>
              <a:buNone/>
            </a:pPr>
            <a:r>
              <a:rPr lang="en-US" sz="4400" u="sng">
                <a:solidFill>
                  <a:srgbClr val="C5F1FF"/>
                </a:solidFill>
                <a:latin typeface="Stardos Stencil"/>
                <a:ea typeface="Stardos Stencil"/>
                <a:cs typeface="Stardos Stencil"/>
                <a:sym typeface="Stardos Stencil"/>
              </a:rPr>
              <a:t>DISPENSER</a:t>
            </a:r>
            <a:endParaRPr sz="4400" u="sng">
              <a:solidFill>
                <a:srgbClr val="C5F1FF"/>
              </a:solidFill>
              <a:latin typeface="Stardos Stencil"/>
              <a:ea typeface="Stardos Stencil"/>
              <a:cs typeface="Stardos Stencil"/>
              <a:sym typeface="Stardos Stencil"/>
            </a:endParaRPr>
          </a:p>
          <a:p>
            <a:pPr indent="0" lvl="0" marL="411480" rtl="0" algn="ctr">
              <a:spcBef>
                <a:spcPts val="700"/>
              </a:spcBef>
              <a:spcAft>
                <a:spcPts val="0"/>
              </a:spcAft>
              <a:buNone/>
            </a:pPr>
            <a:r>
              <a:t/>
            </a:r>
            <a:endParaRPr/>
          </a:p>
          <a:p>
            <a:pPr indent="0" lvl="0" marL="249555" rtl="0" algn="l">
              <a:spcBef>
                <a:spcPts val="700"/>
              </a:spcBef>
              <a:spcAft>
                <a:spcPts val="0"/>
              </a:spcAft>
              <a:buSzPts val="285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25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25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25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25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250"/>
                                        <p:tgtEl>
                                          <p:spTgt spid="1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mc:AlternateContent>
    <mc:Choice Requires="p14">
      <p:transition spd="slow" p14:dur="1750">
        <p14:ripp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ctrTitle"/>
          </p:nvPr>
        </p:nvSpPr>
        <p:spPr>
          <a:xfrm>
            <a:off x="1774858" y="169413"/>
            <a:ext cx="9286240" cy="232869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C1EDFF"/>
              </a:buClr>
              <a:buSzPct val="100000"/>
              <a:buFont typeface="Algerian"/>
              <a:buNone/>
            </a:pPr>
            <a:r>
              <a:rPr i="1" lang="en-US" sz="6700" u="sng">
                <a:latin typeface="Algerian"/>
                <a:ea typeface="Algerian"/>
                <a:cs typeface="Algerian"/>
                <a:sym typeface="Algerian"/>
              </a:rPr>
              <a:t>MEMBERS OF THE GROUP</a:t>
            </a:r>
            <a:br>
              <a:rPr lang="en-US" sz="6700"/>
            </a:br>
            <a:br>
              <a:rPr lang="en-US" sz="6700" u="sng">
                <a:latin typeface="Algerian"/>
                <a:ea typeface="Algerian"/>
                <a:cs typeface="Algerian"/>
                <a:sym typeface="Algerian"/>
              </a:rPr>
            </a:br>
            <a:br>
              <a:rPr lang="en-US" sz="6700">
                <a:latin typeface="Algerian"/>
                <a:ea typeface="Algerian"/>
                <a:cs typeface="Algerian"/>
                <a:sym typeface="Algerian"/>
              </a:rPr>
            </a:br>
            <a:br>
              <a:rPr lang="en-US"/>
            </a:br>
            <a:endParaRPr/>
          </a:p>
        </p:txBody>
      </p:sp>
      <p:sp>
        <p:nvSpPr>
          <p:cNvPr id="154" name="Google Shape;154;p2"/>
          <p:cNvSpPr txBox="1"/>
          <p:nvPr>
            <p:ph idx="1" type="subTitle"/>
          </p:nvPr>
        </p:nvSpPr>
        <p:spPr>
          <a:xfrm>
            <a:off x="1845978" y="1465733"/>
            <a:ext cx="9144000" cy="3926533"/>
          </a:xfrm>
          <a:prstGeom prst="rect">
            <a:avLst/>
          </a:prstGeom>
          <a:noFill/>
          <a:ln>
            <a:noFill/>
          </a:ln>
        </p:spPr>
        <p:txBody>
          <a:bodyPr anchorCtr="0" anchor="b" bIns="45700" lIns="100575" spcFirstLastPara="1" rIns="91425" wrap="square" tIns="45700">
            <a:noAutofit/>
          </a:bodyPr>
          <a:lstStyle/>
          <a:p>
            <a:pPr indent="-685800" lvl="0" marL="685800" rtl="0" algn="l">
              <a:spcBef>
                <a:spcPts val="0"/>
              </a:spcBef>
              <a:spcAft>
                <a:spcPts val="0"/>
              </a:spcAft>
              <a:buSzPts val="4180"/>
              <a:buFont typeface="Arial"/>
              <a:buChar char="•"/>
            </a:pPr>
            <a:r>
              <a:rPr b="1" i="1" lang="en-US" sz="4400">
                <a:latin typeface="Bell MT"/>
                <a:ea typeface="Bell MT"/>
                <a:cs typeface="Bell MT"/>
                <a:sym typeface="Bell MT"/>
              </a:rPr>
              <a:t>D1AD_47</a:t>
            </a:r>
            <a:r>
              <a:rPr b="1" i="1" lang="en-US" sz="4400">
                <a:latin typeface="Bell MT"/>
                <a:ea typeface="Bell MT"/>
                <a:cs typeface="Bell MT"/>
                <a:sym typeface="Bell MT"/>
              </a:rPr>
              <a:t>-Yash Sarang</a:t>
            </a:r>
            <a:endParaRPr b="1" i="1" sz="4400">
              <a:latin typeface="Bell MT"/>
              <a:ea typeface="Bell MT"/>
              <a:cs typeface="Bell MT"/>
              <a:sym typeface="Bell MT"/>
            </a:endParaRPr>
          </a:p>
          <a:p>
            <a:pPr indent="-685800" lvl="0" marL="685800" rtl="0" algn="l">
              <a:spcBef>
                <a:spcPts val="0"/>
              </a:spcBef>
              <a:spcAft>
                <a:spcPts val="0"/>
              </a:spcAft>
              <a:buSzPts val="4180"/>
              <a:buFont typeface="Arial"/>
              <a:buChar char="•"/>
            </a:pPr>
            <a:r>
              <a:rPr b="1" i="1" lang="en-US" sz="4400">
                <a:latin typeface="Bell MT"/>
                <a:ea typeface="Bell MT"/>
                <a:cs typeface="Bell MT"/>
                <a:sym typeface="Bell MT"/>
              </a:rPr>
              <a:t>D1AD_15</a:t>
            </a:r>
            <a:r>
              <a:rPr b="1" i="1" lang="en-US" sz="4400">
                <a:latin typeface="Bell MT"/>
                <a:ea typeface="Bell MT"/>
                <a:cs typeface="Bell MT"/>
                <a:sym typeface="Bell MT"/>
              </a:rPr>
              <a:t>-Om Gaydhane</a:t>
            </a:r>
            <a:endParaRPr b="1" i="1" sz="4400">
              <a:latin typeface="Bell MT"/>
              <a:ea typeface="Bell MT"/>
              <a:cs typeface="Bell MT"/>
              <a:sym typeface="Bell MT"/>
            </a:endParaRPr>
          </a:p>
          <a:p>
            <a:pPr indent="-685800" lvl="0" marL="685800" rtl="0" algn="l">
              <a:spcBef>
                <a:spcPts val="0"/>
              </a:spcBef>
              <a:spcAft>
                <a:spcPts val="0"/>
              </a:spcAft>
              <a:buSzPts val="4180"/>
              <a:buFont typeface="Arial"/>
              <a:buChar char="•"/>
            </a:pPr>
            <a:r>
              <a:rPr b="1" i="1" lang="en-US" sz="4400">
                <a:latin typeface="Bell MT"/>
                <a:ea typeface="Bell MT"/>
                <a:cs typeface="Bell MT"/>
                <a:sym typeface="Bell MT"/>
              </a:rPr>
              <a:t>D1AD_37</a:t>
            </a:r>
            <a:r>
              <a:rPr b="1" i="1" lang="en-US" sz="4400">
                <a:latin typeface="Bell MT"/>
                <a:ea typeface="Bell MT"/>
                <a:cs typeface="Bell MT"/>
                <a:sym typeface="Bell MT"/>
              </a:rPr>
              <a:t>-Manav Pahilwani</a:t>
            </a:r>
            <a:endParaRPr b="1" i="1" sz="4400">
              <a:latin typeface="Bell MT"/>
              <a:ea typeface="Bell MT"/>
              <a:cs typeface="Bell MT"/>
              <a:sym typeface="Bell MT"/>
            </a:endParaRPr>
          </a:p>
          <a:p>
            <a:pPr indent="-685800" lvl="0" marL="685800" rtl="0" algn="l">
              <a:spcBef>
                <a:spcPts val="0"/>
              </a:spcBef>
              <a:spcAft>
                <a:spcPts val="0"/>
              </a:spcAft>
              <a:buSzPts val="4180"/>
              <a:buFont typeface="Arial"/>
              <a:buChar char="•"/>
            </a:pPr>
            <a:r>
              <a:rPr b="1" i="1" lang="en-US" sz="4400">
                <a:latin typeface="Bell MT"/>
                <a:ea typeface="Bell MT"/>
                <a:cs typeface="Bell MT"/>
                <a:sym typeface="Bell MT"/>
              </a:rPr>
              <a:t>D1AD_36</a:t>
            </a:r>
            <a:r>
              <a:rPr b="1" i="1" lang="en-US" sz="4400">
                <a:latin typeface="Bell MT"/>
                <a:ea typeface="Bell MT"/>
                <a:cs typeface="Bell MT"/>
                <a:sym typeface="Bell MT"/>
              </a:rPr>
              <a:t>-Madhusudhana</a:t>
            </a:r>
            <a:endParaRPr/>
          </a:p>
          <a:p>
            <a:pPr indent="-685800" lvl="0" marL="685800" rtl="0" algn="l">
              <a:spcBef>
                <a:spcPts val="0"/>
              </a:spcBef>
              <a:spcAft>
                <a:spcPts val="0"/>
              </a:spcAft>
              <a:buSzPts val="4180"/>
              <a:buFont typeface="Arial"/>
              <a:buChar char="•"/>
            </a:pPr>
            <a:r>
              <a:rPr b="1" i="1" lang="en-US" sz="4400">
                <a:latin typeface="Bell MT"/>
                <a:ea typeface="Bell MT"/>
                <a:cs typeface="Bell MT"/>
                <a:sym typeface="Bell MT"/>
              </a:rPr>
              <a:t>D1AD_62</a:t>
            </a:r>
            <a:r>
              <a:rPr b="1" i="1" lang="en-US" sz="4400">
                <a:latin typeface="Bell MT"/>
                <a:ea typeface="Bell MT"/>
                <a:cs typeface="Bell MT"/>
                <a:sym typeface="Bell MT"/>
              </a:rPr>
              <a:t>-Akshat Tiwari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25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25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25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25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25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250"/>
                                        <p:tgtEl>
                                          <p:spTgt spid="1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ctrTitle"/>
          </p:nvPr>
        </p:nvSpPr>
        <p:spPr>
          <a:xfrm>
            <a:off x="1146928" y="349365"/>
            <a:ext cx="9144000" cy="114949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5400"/>
              <a:buFont typeface="Algerian"/>
              <a:buNone/>
            </a:pPr>
            <a:r>
              <a:rPr b="1" i="1" lang="en-US" sz="5400" u="sng">
                <a:latin typeface="Algerian"/>
                <a:ea typeface="Algerian"/>
                <a:cs typeface="Algerian"/>
                <a:sym typeface="Algerian"/>
              </a:rPr>
              <a:t>SENSORS</a:t>
            </a:r>
            <a:endParaRPr b="1" i="1" sz="5400" u="sng">
              <a:latin typeface="Algerian"/>
              <a:ea typeface="Algerian"/>
              <a:cs typeface="Algerian"/>
              <a:sym typeface="Algerian"/>
            </a:endParaRPr>
          </a:p>
        </p:txBody>
      </p:sp>
      <p:sp>
        <p:nvSpPr>
          <p:cNvPr id="160" name="Google Shape;160;p3"/>
          <p:cNvSpPr txBox="1"/>
          <p:nvPr>
            <p:ph idx="1" type="subTitle"/>
          </p:nvPr>
        </p:nvSpPr>
        <p:spPr>
          <a:xfrm>
            <a:off x="1293223" y="1498863"/>
            <a:ext cx="10176190" cy="5009772"/>
          </a:xfrm>
          <a:prstGeom prst="rect">
            <a:avLst/>
          </a:prstGeom>
          <a:noFill/>
          <a:ln>
            <a:noFill/>
          </a:ln>
        </p:spPr>
        <p:txBody>
          <a:bodyPr anchorCtr="0" anchor="b" bIns="45700" lIns="100575" spcFirstLastPara="1" rIns="91425" wrap="square" tIns="45700">
            <a:noAutofit/>
          </a:bodyPr>
          <a:lstStyle/>
          <a:p>
            <a:pPr indent="-342900" lvl="0" marL="342900" rtl="0" algn="l">
              <a:spcBef>
                <a:spcPts val="0"/>
              </a:spcBef>
              <a:spcAft>
                <a:spcPts val="0"/>
              </a:spcAft>
              <a:buSzPts val="2280"/>
              <a:buFont typeface="Arial"/>
              <a:buChar char="•"/>
            </a:pPr>
            <a:r>
              <a:rPr lang="en-US" sz="2400"/>
              <a:t>It can be called as an electronic component which is capable of detecting changes in its environment and send the information to the coupled relay or a microprocessor. </a:t>
            </a:r>
            <a:endParaRPr/>
          </a:p>
          <a:p>
            <a:pPr indent="-342900" lvl="0" marL="342900" rtl="0" algn="l">
              <a:spcBef>
                <a:spcPts val="0"/>
              </a:spcBef>
              <a:spcAft>
                <a:spcPts val="0"/>
              </a:spcAft>
              <a:buSzPts val="2280"/>
              <a:buFont typeface="Arial"/>
              <a:buChar char="•"/>
            </a:pPr>
            <a:r>
              <a:rPr lang="en-US" sz="2400"/>
              <a:t>We see the usage of sensors in our daily life.</a:t>
            </a:r>
            <a:endParaRPr/>
          </a:p>
          <a:p>
            <a:pPr indent="-342900" lvl="0" marL="342900" rtl="0" algn="l">
              <a:spcBef>
                <a:spcPts val="0"/>
              </a:spcBef>
              <a:spcAft>
                <a:spcPts val="0"/>
              </a:spcAft>
              <a:buSzPts val="2280"/>
              <a:buFont typeface="Arial"/>
              <a:buChar char="•"/>
            </a:pPr>
            <a:r>
              <a:rPr lang="en-US" sz="2400"/>
              <a:t> From the reverse car parking sensors in our automobile to the touch sensitive sensors that are used in the smart phones. A sensor basically works on the change in the input quantity being measured.</a:t>
            </a:r>
            <a:endParaRPr/>
          </a:p>
          <a:p>
            <a:pPr indent="-342900" lvl="0" marL="342900" rtl="0" algn="l">
              <a:spcBef>
                <a:spcPts val="0"/>
              </a:spcBef>
              <a:spcAft>
                <a:spcPts val="0"/>
              </a:spcAft>
              <a:buSzPts val="2280"/>
              <a:buFont typeface="Arial"/>
              <a:buChar char="•"/>
            </a:pPr>
            <a:r>
              <a:rPr lang="en-US" sz="2400"/>
              <a:t>A sensor's sensitivity indicates how much the sensor's output changes when the input quantity being measured changes. For instance if we consider  infrared sensor, it is triggered only when an object cuts the line of the infrared beam.</a:t>
            </a:r>
            <a:endParaRPr sz="2400"/>
          </a:p>
          <a:p>
            <a:pPr indent="-288290" lvl="0" marL="457200" rtl="0" algn="l">
              <a:spcBef>
                <a:spcPts val="0"/>
              </a:spcBef>
              <a:spcAft>
                <a:spcPts val="0"/>
              </a:spcAft>
              <a:buSzPts val="2660"/>
              <a:buFont typeface="Arial"/>
              <a:buNone/>
            </a:pPr>
            <a:r>
              <a:t/>
            </a:r>
            <a:endParaRPr sz="2800"/>
          </a:p>
          <a:p>
            <a:pPr indent="-288290" lvl="0" marL="457200" rtl="0" algn="l">
              <a:spcBef>
                <a:spcPts val="0"/>
              </a:spcBef>
              <a:spcAft>
                <a:spcPts val="0"/>
              </a:spcAft>
              <a:buSzPts val="2660"/>
              <a:buFont typeface="Arial"/>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25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25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25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25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25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25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250"/>
                                        <p:tgtEl>
                                          <p:spTgt spid="16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ctrTitle"/>
          </p:nvPr>
        </p:nvSpPr>
        <p:spPr>
          <a:xfrm>
            <a:off x="562707" y="0"/>
            <a:ext cx="10972800" cy="148916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5400"/>
              <a:buFont typeface="Algerian"/>
              <a:buNone/>
            </a:pPr>
            <a:r>
              <a:rPr i="1" lang="en-US" sz="5400" u="sng">
                <a:latin typeface="Algerian"/>
                <a:ea typeface="Algerian"/>
                <a:cs typeface="Algerian"/>
                <a:sym typeface="Algerian"/>
              </a:rPr>
              <a:t>AUTOMATIC SANITIZER DISPENSER</a:t>
            </a:r>
            <a:endParaRPr sz="5400">
              <a:latin typeface="Algerian"/>
              <a:ea typeface="Algerian"/>
              <a:cs typeface="Algerian"/>
              <a:sym typeface="Algerian"/>
            </a:endParaRPr>
          </a:p>
        </p:txBody>
      </p:sp>
      <p:sp>
        <p:nvSpPr>
          <p:cNvPr id="166" name="Google Shape;166;p4"/>
          <p:cNvSpPr txBox="1"/>
          <p:nvPr>
            <p:ph idx="1" type="subTitle"/>
          </p:nvPr>
        </p:nvSpPr>
        <p:spPr>
          <a:xfrm>
            <a:off x="1970741" y="2637760"/>
            <a:ext cx="8534400" cy="2604613"/>
          </a:xfrm>
          <a:prstGeom prst="rect">
            <a:avLst/>
          </a:prstGeom>
          <a:noFill/>
          <a:ln>
            <a:noFill/>
          </a:ln>
        </p:spPr>
        <p:txBody>
          <a:bodyPr anchorCtr="0" anchor="b" bIns="45700" lIns="100575" spcFirstLastPara="1" rIns="91425" wrap="square" tIns="45700">
            <a:noAutofit/>
          </a:bodyPr>
          <a:lstStyle/>
          <a:p>
            <a:pPr indent="0" lvl="0" marL="0" rtl="0" algn="l">
              <a:spcBef>
                <a:spcPts val="0"/>
              </a:spcBef>
              <a:spcAft>
                <a:spcPts val="0"/>
              </a:spcAft>
              <a:buSzPts val="2280"/>
              <a:buNone/>
            </a:pPr>
            <a:r>
              <a:rPr lang="en-US" sz="2400"/>
              <a:t> </a:t>
            </a:r>
            <a:endParaRPr sz="2400">
              <a:solidFill>
                <a:srgbClr val="222222"/>
              </a:solidFill>
              <a:latin typeface="PT Sans"/>
              <a:ea typeface="PT Sans"/>
              <a:cs typeface="PT Sans"/>
              <a:sym typeface="PT Sans"/>
            </a:endParaRPr>
          </a:p>
          <a:p>
            <a:pPr indent="0" lvl="0" marL="0" rtl="0" algn="l">
              <a:spcBef>
                <a:spcPts val="0"/>
              </a:spcBef>
              <a:spcAft>
                <a:spcPts val="0"/>
              </a:spcAft>
              <a:buSzPts val="1900"/>
              <a:buNone/>
            </a:pPr>
            <a:r>
              <a:t/>
            </a:r>
            <a:endParaRPr/>
          </a:p>
        </p:txBody>
      </p:sp>
      <p:pic>
        <p:nvPicPr>
          <p:cNvPr id="167" name="Google Shape;167;p4"/>
          <p:cNvPicPr preferRelativeResize="0"/>
          <p:nvPr/>
        </p:nvPicPr>
        <p:blipFill rotWithShape="1">
          <a:blip r:embed="rId3">
            <a:alphaModFix/>
          </a:blip>
          <a:srcRect b="0" l="0" r="0" t="0"/>
          <a:stretch/>
        </p:blipFill>
        <p:spPr>
          <a:xfrm>
            <a:off x="2196445" y="2093978"/>
            <a:ext cx="7588577" cy="44105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25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nvSpPr>
        <p:spPr>
          <a:xfrm>
            <a:off x="1461154" y="1781194"/>
            <a:ext cx="8719794" cy="33547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600" u="sng" cap="none" strike="noStrike">
                <a:solidFill>
                  <a:schemeClr val="lt1"/>
                </a:solidFill>
                <a:latin typeface="Corbel"/>
                <a:ea typeface="Corbel"/>
                <a:cs typeface="Corbel"/>
                <a:sym typeface="Corbel"/>
              </a:rPr>
              <a:t>Reason for selecting this as one of our topic for our project:-</a:t>
            </a:r>
            <a:endParaRPr/>
          </a:p>
          <a:p>
            <a:pPr indent="-279400" lvl="0" marL="457200" marR="0" rtl="0" algn="l">
              <a:spcBef>
                <a:spcPts val="0"/>
              </a:spcBef>
              <a:spcAft>
                <a:spcPts val="0"/>
              </a:spcAft>
              <a:buClr>
                <a:schemeClr val="lt1"/>
              </a:buClr>
              <a:buSzPts val="2800"/>
              <a:buFont typeface="Arial"/>
              <a:buNone/>
            </a:pPr>
            <a:r>
              <a:t/>
            </a:r>
            <a:endParaRPr b="1" i="1" sz="2800" u="sng" cap="none" strike="noStrike">
              <a:solidFill>
                <a:schemeClr val="lt1"/>
              </a:solidFill>
              <a:latin typeface="Corbel"/>
              <a:ea typeface="Corbel"/>
              <a:cs typeface="Corbel"/>
              <a:sym typeface="Corbel"/>
            </a:endParaRPr>
          </a:p>
          <a:p>
            <a:pPr indent="-457200" lvl="0" marL="45720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Corbel"/>
                <a:ea typeface="Corbel"/>
                <a:cs typeface="Corbel"/>
                <a:sym typeface="Corbel"/>
              </a:rPr>
              <a:t>Cleanliness is next to Godliness. Sanitizing is one of the best methods of keeping ourselves and our surroundings hygienic. During this pandemic, sanitization has taken a very important role in our lives.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25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25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250"/>
                                        <p:tgtEl>
                                          <p:spTgt spid="1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1219200" y="512064"/>
            <a:ext cx="103632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5F1FF"/>
              </a:buClr>
              <a:buSzPts val="4000"/>
              <a:buFont typeface="Algerian"/>
              <a:buNone/>
            </a:pPr>
            <a:r>
              <a:rPr b="1" i="1" lang="en-US" sz="4000" u="sng">
                <a:solidFill>
                  <a:srgbClr val="C5F1FF"/>
                </a:solidFill>
                <a:latin typeface="Algerian"/>
                <a:ea typeface="Algerian"/>
                <a:cs typeface="Algerian"/>
                <a:sym typeface="Algerian"/>
              </a:rPr>
              <a:t> Advantages of automatic sanitizer DISPENSER</a:t>
            </a:r>
            <a:br>
              <a:rPr b="1" i="1" lang="en-US" sz="4000" u="sng">
                <a:solidFill>
                  <a:srgbClr val="C5F1FF"/>
                </a:solidFill>
                <a:latin typeface="Algerian"/>
                <a:ea typeface="Algerian"/>
                <a:cs typeface="Algerian"/>
                <a:sym typeface="Algerian"/>
              </a:rPr>
            </a:br>
            <a:endParaRPr/>
          </a:p>
        </p:txBody>
      </p:sp>
      <p:sp>
        <p:nvSpPr>
          <p:cNvPr id="178" name="Google Shape;178;p6"/>
          <p:cNvSpPr txBox="1"/>
          <p:nvPr>
            <p:ph idx="1" type="body"/>
          </p:nvPr>
        </p:nvSpPr>
        <p:spPr>
          <a:xfrm>
            <a:off x="1219200" y="2059806"/>
            <a:ext cx="10363200" cy="4295754"/>
          </a:xfrm>
          <a:prstGeom prst="rect">
            <a:avLst/>
          </a:prstGeom>
          <a:noFill/>
          <a:ln>
            <a:noFill/>
          </a:ln>
        </p:spPr>
        <p:txBody>
          <a:bodyPr anchorCtr="0" anchor="t" bIns="45700" lIns="91425" spcFirstLastPara="1" rIns="91425" wrap="square" tIns="45700">
            <a:normAutofit fontScale="77500" lnSpcReduction="20000"/>
          </a:bodyPr>
          <a:lstStyle/>
          <a:p>
            <a:pPr indent="-342900" lvl="0" marL="411480" rtl="0" algn="l">
              <a:spcBef>
                <a:spcPts val="0"/>
              </a:spcBef>
              <a:spcAft>
                <a:spcPts val="0"/>
              </a:spcAft>
              <a:buSzPct val="95000"/>
              <a:buChar char="▪"/>
            </a:pPr>
            <a:r>
              <a:rPr lang="en-US" sz="3200"/>
              <a:t> </a:t>
            </a:r>
            <a:r>
              <a:rPr lang="en-US" sz="3200">
                <a:latin typeface="PT Sans"/>
                <a:ea typeface="PT Sans"/>
                <a:cs typeface="PT Sans"/>
                <a:sym typeface="PT Sans"/>
              </a:rPr>
              <a:t>One of the biggest advantages of an automatic hand sanitizer dispenser machine is that it offers a required amount that is enough to clean both hands.</a:t>
            </a:r>
            <a:r>
              <a:rPr b="0" i="0" lang="en-US" sz="3200">
                <a:solidFill>
                  <a:srgbClr val="F2F2F2"/>
                </a:solidFill>
                <a:latin typeface="PT Sans"/>
                <a:ea typeface="PT Sans"/>
                <a:cs typeface="PT Sans"/>
                <a:sym typeface="PT Sans"/>
              </a:rPr>
              <a:t>These </a:t>
            </a:r>
            <a:r>
              <a:rPr lang="en-US" sz="3200">
                <a:solidFill>
                  <a:srgbClr val="F2F2F2"/>
                </a:solidFill>
                <a:latin typeface="PT Sans"/>
                <a:ea typeface="PT Sans"/>
                <a:cs typeface="PT Sans"/>
                <a:sym typeface="PT Sans"/>
              </a:rPr>
              <a:t>required</a:t>
            </a:r>
            <a:r>
              <a:rPr b="0" i="0" lang="en-US" sz="3200">
                <a:solidFill>
                  <a:srgbClr val="F2F2F2"/>
                </a:solidFill>
                <a:latin typeface="PT Sans"/>
                <a:ea typeface="PT Sans"/>
                <a:cs typeface="PT Sans"/>
                <a:sym typeface="PT Sans"/>
              </a:rPr>
              <a:t> doses are usually sprayed on the hands, which causes minimum to no wastage, unlike manual ones, which releases extra sanitizer at times.</a:t>
            </a:r>
            <a:r>
              <a:rPr lang="en-US" sz="3200">
                <a:solidFill>
                  <a:srgbClr val="F2F2F2"/>
                </a:solidFill>
                <a:latin typeface="PT Sans"/>
                <a:ea typeface="PT Sans"/>
                <a:cs typeface="PT Sans"/>
                <a:sym typeface="PT Sans"/>
              </a:rPr>
              <a:t> </a:t>
            </a:r>
            <a:endParaRPr/>
          </a:p>
          <a:p>
            <a:pPr indent="-342900" lvl="0" marL="411480" rtl="0" algn="l">
              <a:spcBef>
                <a:spcPts val="700"/>
              </a:spcBef>
              <a:spcAft>
                <a:spcPts val="0"/>
              </a:spcAft>
              <a:buSzPct val="95000"/>
              <a:buChar char="▪"/>
            </a:pPr>
            <a:r>
              <a:rPr i="0" lang="en-US" sz="3200">
                <a:solidFill>
                  <a:srgbClr val="F2F2F2"/>
                </a:solidFill>
                <a:latin typeface="Merriweather"/>
                <a:ea typeface="Merriweather"/>
                <a:cs typeface="Merriweather"/>
                <a:sym typeface="Merriweather"/>
              </a:rPr>
              <a:t> </a:t>
            </a:r>
            <a:r>
              <a:rPr b="1" i="1" lang="en-US" sz="3200" u="sng">
                <a:solidFill>
                  <a:srgbClr val="F2F2F2"/>
                </a:solidFill>
                <a:latin typeface="Merriweather"/>
                <a:ea typeface="Merriweather"/>
                <a:cs typeface="Merriweather"/>
                <a:sym typeface="Merriweather"/>
              </a:rPr>
              <a:t>Eliminates a contact point</a:t>
            </a:r>
            <a:endParaRPr b="1" i="1" sz="3200" u="sng">
              <a:solidFill>
                <a:srgbClr val="F2F2F2"/>
              </a:solidFill>
              <a:latin typeface="Merriweather"/>
              <a:ea typeface="Merriweather"/>
              <a:cs typeface="Merriweather"/>
              <a:sym typeface="Merriweather"/>
            </a:endParaRPr>
          </a:p>
          <a:p>
            <a:pPr indent="-342900" lvl="0" marL="411480" rtl="0" algn="l">
              <a:spcBef>
                <a:spcPts val="700"/>
              </a:spcBef>
              <a:spcAft>
                <a:spcPts val="0"/>
              </a:spcAft>
              <a:buSzPct val="95000"/>
              <a:buChar char="▪"/>
            </a:pPr>
            <a:r>
              <a:rPr b="0" i="0" lang="en-US" sz="3200">
                <a:solidFill>
                  <a:srgbClr val="F2F2F2"/>
                </a:solidFill>
                <a:latin typeface="PT Sans"/>
                <a:ea typeface="PT Sans"/>
                <a:cs typeface="PT Sans"/>
                <a:sym typeface="PT Sans"/>
              </a:rPr>
              <a:t>Manual hand sanitizers require pushing the pump to release sanitizer.Touching the pump can spread a lot of germs, as people with dirty hands also use it.</a:t>
            </a:r>
            <a:endParaRPr/>
          </a:p>
          <a:p>
            <a:pPr indent="-342900" lvl="0" marL="411480" rtl="0" algn="l">
              <a:spcBef>
                <a:spcPts val="700"/>
              </a:spcBef>
              <a:spcAft>
                <a:spcPts val="0"/>
              </a:spcAft>
              <a:buSzPct val="95000"/>
              <a:buChar char="▪"/>
            </a:pPr>
            <a:r>
              <a:rPr b="0" i="0" lang="en-US" sz="3200">
                <a:solidFill>
                  <a:srgbClr val="F2F2F2"/>
                </a:solidFill>
                <a:latin typeface="PT Sans"/>
                <a:ea typeface="PT Sans"/>
                <a:cs typeface="PT Sans"/>
                <a:sym typeface="PT Sans"/>
              </a:rPr>
              <a:t>With </a:t>
            </a:r>
            <a:r>
              <a:rPr i="0" lang="en-US" sz="3200">
                <a:solidFill>
                  <a:srgbClr val="F2F2F2"/>
                </a:solidFill>
                <a:latin typeface="PT Sans"/>
                <a:ea typeface="PT Sans"/>
                <a:cs typeface="PT Sans"/>
                <a:sym typeface="PT Sans"/>
              </a:rPr>
              <a:t>touchless hand sanitizer dispensers</a:t>
            </a:r>
            <a:r>
              <a:rPr b="0" i="0" lang="en-US" sz="3200">
                <a:solidFill>
                  <a:srgbClr val="F2F2F2"/>
                </a:solidFill>
                <a:latin typeface="PT Sans"/>
                <a:ea typeface="PT Sans"/>
                <a:cs typeface="PT Sans"/>
                <a:sym typeface="PT Sans"/>
              </a:rPr>
              <a:t>, there is no common contact point, which means less or no germs will be transferred from one person to another</a:t>
            </a:r>
            <a:r>
              <a:rPr lang="en-US" sz="3200">
                <a:solidFill>
                  <a:srgbClr val="F2F2F2"/>
                </a:solidFill>
                <a:latin typeface="PT Sans"/>
                <a:ea typeface="PT Sans"/>
                <a:cs typeface="PT Sans"/>
                <a:sym typeface="PT San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25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25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25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25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250"/>
                                        <p:tgtEl>
                                          <p:spTgt spid="1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ctrTitle"/>
          </p:nvPr>
        </p:nvSpPr>
        <p:spPr>
          <a:xfrm>
            <a:off x="1429732" y="349366"/>
            <a:ext cx="9144000" cy="8384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5400"/>
              <a:buFont typeface="Algerian"/>
              <a:buNone/>
            </a:pPr>
            <a:r>
              <a:rPr b="1" i="1" lang="en-US" sz="5400" u="sng">
                <a:latin typeface="Algerian"/>
                <a:ea typeface="Algerian"/>
                <a:cs typeface="Algerian"/>
                <a:sym typeface="Algerian"/>
              </a:rPr>
              <a:t>COMPONENTS</a:t>
            </a:r>
            <a:br>
              <a:rPr b="1" i="1" lang="en-US" sz="5400" u="sng">
                <a:latin typeface="Algerian"/>
                <a:ea typeface="Algerian"/>
                <a:cs typeface="Algerian"/>
                <a:sym typeface="Algerian"/>
              </a:rPr>
            </a:br>
            <a:br>
              <a:rPr b="1" i="1" lang="en-US" sz="5400" u="sng">
                <a:latin typeface="Algerian"/>
                <a:ea typeface="Algerian"/>
                <a:cs typeface="Algerian"/>
                <a:sym typeface="Algerian"/>
              </a:rPr>
            </a:br>
            <a:br>
              <a:rPr b="1" i="1" lang="en-US" sz="5400" u="sng">
                <a:latin typeface="Algerian"/>
                <a:ea typeface="Algerian"/>
                <a:cs typeface="Algerian"/>
                <a:sym typeface="Algerian"/>
              </a:rPr>
            </a:br>
            <a:br>
              <a:rPr b="1" i="1" lang="en-US" sz="5400" u="sng">
                <a:latin typeface="Algerian"/>
                <a:ea typeface="Algerian"/>
                <a:cs typeface="Algerian"/>
                <a:sym typeface="Algerian"/>
              </a:rPr>
            </a:br>
            <a:br>
              <a:rPr b="1" i="1" lang="en-US" sz="5400" u="sng">
                <a:latin typeface="Algerian"/>
                <a:ea typeface="Algerian"/>
                <a:cs typeface="Algerian"/>
                <a:sym typeface="Algerian"/>
              </a:rPr>
            </a:br>
            <a:endParaRPr b="1" i="1" sz="5400" u="sng">
              <a:latin typeface="Algerian"/>
              <a:ea typeface="Algerian"/>
              <a:cs typeface="Algerian"/>
              <a:sym typeface="Algerian"/>
            </a:endParaRPr>
          </a:p>
        </p:txBody>
      </p:sp>
      <p:sp>
        <p:nvSpPr>
          <p:cNvPr id="184" name="Google Shape;184;p7"/>
          <p:cNvSpPr txBox="1"/>
          <p:nvPr>
            <p:ph idx="1" type="subTitle"/>
          </p:nvPr>
        </p:nvSpPr>
        <p:spPr>
          <a:xfrm>
            <a:off x="1219200" y="1558078"/>
            <a:ext cx="10363200" cy="233015"/>
          </a:xfrm>
          <a:prstGeom prst="rect">
            <a:avLst/>
          </a:prstGeom>
          <a:noFill/>
          <a:ln>
            <a:noFill/>
          </a:ln>
        </p:spPr>
        <p:txBody>
          <a:bodyPr anchorCtr="0" anchor="b" bIns="45700" lIns="100575" spcFirstLastPara="1" rIns="91425" wrap="square" tIns="45700">
            <a:normAutofit fontScale="55000" lnSpcReduction="20000"/>
          </a:bodyPr>
          <a:lstStyle/>
          <a:p>
            <a:pPr indent="0" lvl="0" marL="0" rtl="0" algn="ctr">
              <a:spcBef>
                <a:spcPts val="0"/>
              </a:spcBef>
              <a:spcAft>
                <a:spcPts val="0"/>
              </a:spcAft>
              <a:buSzPct val="95000"/>
              <a:buNone/>
            </a:pPr>
            <a:r>
              <a:rPr lang="en-US"/>
              <a:t>.</a:t>
            </a:r>
            <a:endParaRPr/>
          </a:p>
        </p:txBody>
      </p:sp>
      <p:graphicFrame>
        <p:nvGraphicFramePr>
          <p:cNvPr id="185" name="Google Shape;185;p7"/>
          <p:cNvGraphicFramePr/>
          <p:nvPr/>
        </p:nvGraphicFramePr>
        <p:xfrm>
          <a:off x="2336800" y="1828800"/>
          <a:ext cx="3000000" cy="3000000"/>
        </p:xfrm>
        <a:graphic>
          <a:graphicData uri="http://schemas.openxmlformats.org/drawingml/2006/table">
            <a:tbl>
              <a:tblPr bandRow="1" firstRow="1">
                <a:noFill/>
                <a:tableStyleId>{77BC2F1F-684B-4B14-A831-68C743C6977F}</a:tableStyleId>
              </a:tblPr>
              <a:tblGrid>
                <a:gridCol w="4064000"/>
                <a:gridCol w="4064000"/>
              </a:tblGrid>
              <a:tr h="460225">
                <a:tc>
                  <a:txBody>
                    <a:bodyPr/>
                    <a:lstStyle/>
                    <a:p>
                      <a:pPr indent="0" lvl="0" marL="0" marR="0" rtl="0" algn="ctr">
                        <a:spcBef>
                          <a:spcPts val="0"/>
                        </a:spcBef>
                        <a:spcAft>
                          <a:spcPts val="0"/>
                        </a:spcAft>
                        <a:buNone/>
                      </a:pPr>
                      <a:r>
                        <a:rPr i="1" lang="en-US" sz="3200" u="sng" cap="none" strike="noStrike">
                          <a:latin typeface="Arial"/>
                          <a:ea typeface="Arial"/>
                          <a:cs typeface="Arial"/>
                          <a:sym typeface="Arial"/>
                        </a:rPr>
                        <a:t>COMPONENT</a:t>
                      </a:r>
                      <a:endParaRPr i="1" sz="3200" u="sng"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i="1" lang="en-US" sz="3200" u="sng" cap="none" strike="noStrike">
                          <a:latin typeface="Arial"/>
                          <a:ea typeface="Arial"/>
                          <a:cs typeface="Arial"/>
                          <a:sym typeface="Arial"/>
                        </a:rPr>
                        <a:t>COST</a:t>
                      </a:r>
                      <a:endParaRPr i="1" sz="3200" u="sng" cap="none" strike="noStrike">
                        <a:latin typeface="Arial"/>
                        <a:ea typeface="Arial"/>
                        <a:cs typeface="Arial"/>
                        <a:sym typeface="Arial"/>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Proximity Sensor</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90/-</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DC Water Pump</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45/-</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TIP32C PNP Transistor</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15/-</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Aquarium Tubing </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130/-</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Old Glass Jar</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Old Ball Pen </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Sanitizer/Liquid Soap</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100/-</a:t>
                      </a:r>
                      <a:endParaRPr b="1" sz="1800" u="none" cap="none" strike="noStrike">
                        <a:solidFill>
                          <a:schemeClr val="dk1"/>
                        </a:solidFill>
                        <a:latin typeface="Overlock"/>
                        <a:ea typeface="Overlock"/>
                        <a:cs typeface="Overlock"/>
                        <a:sym typeface="Overlock"/>
                      </a:endParaRPr>
                    </a:p>
                  </a:txBody>
                  <a:tcPr marT="45725" marB="45725" marR="91450" marL="91450"/>
                </a:tc>
              </a:tr>
              <a:tr h="460225">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TOTAL COST</a:t>
                      </a:r>
                      <a:endParaRPr b="1" sz="1800" u="none" cap="none" strike="noStrike">
                        <a:solidFill>
                          <a:schemeClr val="dk1"/>
                        </a:solidFill>
                        <a:latin typeface="Overlock"/>
                        <a:ea typeface="Overlock"/>
                        <a:cs typeface="Overlock"/>
                        <a:sym typeface="Overlock"/>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chemeClr val="dk1"/>
                          </a:solidFill>
                          <a:latin typeface="Overlock"/>
                          <a:ea typeface="Overlock"/>
                          <a:cs typeface="Overlock"/>
                          <a:sym typeface="Overlock"/>
                        </a:rPr>
                        <a:t>380/-</a:t>
                      </a:r>
                      <a:endParaRPr b="1" sz="1800" u="none" cap="none" strike="noStrike">
                        <a:solidFill>
                          <a:schemeClr val="dk1"/>
                        </a:solidFill>
                        <a:latin typeface="Overlock"/>
                        <a:ea typeface="Overlock"/>
                        <a:cs typeface="Overlock"/>
                        <a:sym typeface="Overlock"/>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25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25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1190920" y="289151"/>
            <a:ext cx="103632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5400"/>
              <a:buFont typeface="Algerian"/>
              <a:buNone/>
            </a:pPr>
            <a:r>
              <a:rPr b="1" i="1" lang="en-US" sz="5400" u="sng">
                <a:latin typeface="Algerian"/>
                <a:ea typeface="Algerian"/>
                <a:cs typeface="Algerian"/>
                <a:sym typeface="Algerian"/>
              </a:rPr>
              <a:t>WORKINg</a:t>
            </a:r>
            <a:endParaRPr b="1" i="1" u="sng"/>
          </a:p>
        </p:txBody>
      </p:sp>
      <p:sp>
        <p:nvSpPr>
          <p:cNvPr id="191" name="Google Shape;191;p8"/>
          <p:cNvSpPr txBox="1"/>
          <p:nvPr>
            <p:ph idx="1" type="body"/>
          </p:nvPr>
        </p:nvSpPr>
        <p:spPr>
          <a:xfrm>
            <a:off x="838200" y="1490050"/>
            <a:ext cx="10515600" cy="2016721"/>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3420"/>
              <a:buChar char="▪"/>
            </a:pPr>
            <a:r>
              <a:rPr lang="en-US" sz="3600"/>
              <a:t>The proximity sensor senses the hand and the dc pump ejects the alcohol/liquid soap.</a:t>
            </a:r>
            <a:endParaRPr/>
          </a:p>
          <a:p>
            <a:pPr indent="-342900" lvl="0" marL="411480" rtl="0" algn="l">
              <a:spcBef>
                <a:spcPts val="700"/>
              </a:spcBef>
              <a:spcAft>
                <a:spcPts val="0"/>
              </a:spcAft>
              <a:buSzPts val="3420"/>
              <a:buChar char="▪"/>
            </a:pPr>
            <a:r>
              <a:rPr lang="en-US" sz="3600"/>
              <a:t>It works on power supply.</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25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25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250"/>
                                        <p:tgtEl>
                                          <p:spTgt spid="19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1206631" y="669303"/>
            <a:ext cx="10363200" cy="120964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5400"/>
              <a:buFont typeface="Algerian"/>
              <a:buNone/>
            </a:pPr>
            <a:r>
              <a:rPr b="1" i="1" lang="en-US" sz="5400" u="sng">
                <a:latin typeface="Algerian"/>
                <a:ea typeface="Algerian"/>
                <a:cs typeface="Algerian"/>
                <a:sym typeface="Algerian"/>
              </a:rPr>
              <a:t>CONCLUSION</a:t>
            </a:r>
            <a:endParaRPr/>
          </a:p>
        </p:txBody>
      </p:sp>
      <p:sp>
        <p:nvSpPr>
          <p:cNvPr id="197" name="Google Shape;197;p9"/>
          <p:cNvSpPr txBox="1"/>
          <p:nvPr>
            <p:ph idx="1" type="body"/>
          </p:nvPr>
        </p:nvSpPr>
        <p:spPr>
          <a:xfrm>
            <a:off x="1153212" y="2660253"/>
            <a:ext cx="10363200" cy="2449075"/>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660"/>
              <a:buChar char="▪"/>
            </a:pPr>
            <a:r>
              <a:rPr lang="en-US" sz="2800"/>
              <a:t>Alcohol hand sanitizers are much more effective than than soaps, and also easy to use .</a:t>
            </a:r>
            <a:endParaRPr/>
          </a:p>
          <a:p>
            <a:pPr indent="-342900" lvl="0" marL="411480" rtl="0" algn="l">
              <a:spcBef>
                <a:spcPts val="700"/>
              </a:spcBef>
              <a:spcAft>
                <a:spcPts val="0"/>
              </a:spcAft>
              <a:buSzPts val="2660"/>
              <a:buChar char="▪"/>
            </a:pPr>
            <a:r>
              <a:rPr lang="en-US" sz="2800"/>
              <a:t>Non contact dispensing is again important to prevent pathogens and viruses from spreading and finally hand hygiene is most important and must be a part of our daily life.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25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25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25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2021-03-21T14:38:14Z</dcterms:created>
  <dc:creator>Shreyas Prabhakar</dc:creator>
</cp:coreProperties>
</file>