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3244850" cx="5765800"/>
  <p:notesSz cx="5765800" cy="32448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57" roundtripDataSignature="AMtx7mjwgBkCSYSoCRLmBKVj1YwzItcP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7666DF-4D3B-4EC8-93F1-7B9B71D4E7A2}">
  <a:tblStyle styleId="{7D7666DF-4D3B-4EC8-93F1-7B9B71D4E7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1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1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6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6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2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2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2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2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2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2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2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2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26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26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2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2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2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2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2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2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3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3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3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3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3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3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3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3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36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36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3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3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3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3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3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3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4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4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4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4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4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4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4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4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4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4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4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4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46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46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4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4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4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4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4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4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5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5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2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8445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/29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3"/>
          <p:cNvSpPr txBox="1"/>
          <p:nvPr>
            <p:ph type="title"/>
          </p:nvPr>
        </p:nvSpPr>
        <p:spPr>
          <a:xfrm>
            <a:off x="3264395" y="100849"/>
            <a:ext cx="2268854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3"/>
          <p:cNvSpPr txBox="1"/>
          <p:nvPr>
            <p:ph idx="1" type="body"/>
          </p:nvPr>
        </p:nvSpPr>
        <p:spPr>
          <a:xfrm>
            <a:off x="288290" y="746315"/>
            <a:ext cx="5189220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3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8445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/29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4"/>
          <p:cNvSpPr/>
          <p:nvPr/>
        </p:nvSpPr>
        <p:spPr>
          <a:xfrm>
            <a:off x="3836594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4"/>
          <p:cNvSpPr/>
          <p:nvPr/>
        </p:nvSpPr>
        <p:spPr>
          <a:xfrm>
            <a:off x="3756977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4"/>
          <p:cNvSpPr/>
          <p:nvPr/>
        </p:nvSpPr>
        <p:spPr>
          <a:xfrm>
            <a:off x="3934779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4"/>
          <p:cNvSpPr/>
          <p:nvPr/>
        </p:nvSpPr>
        <p:spPr>
          <a:xfrm>
            <a:off x="4103064" y="3007448"/>
            <a:ext cx="64135" cy="50800"/>
          </a:xfrm>
          <a:custGeom>
            <a:rect b="b" l="l" r="r" t="t"/>
            <a:pathLst>
              <a:path extrusionOk="0" h="50800" w="64135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extrusionOk="0" h="50800" w="64135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extrusionOk="0" h="50800" w="64135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4"/>
          <p:cNvSpPr/>
          <p:nvPr/>
        </p:nvSpPr>
        <p:spPr>
          <a:xfrm>
            <a:off x="4039895" y="301379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4"/>
          <p:cNvSpPr/>
          <p:nvPr/>
        </p:nvSpPr>
        <p:spPr>
          <a:xfrm>
            <a:off x="4411726" y="3020148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4"/>
          <p:cNvSpPr/>
          <p:nvPr/>
        </p:nvSpPr>
        <p:spPr>
          <a:xfrm>
            <a:off x="4322826" y="301379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4"/>
          <p:cNvSpPr/>
          <p:nvPr/>
        </p:nvSpPr>
        <p:spPr>
          <a:xfrm>
            <a:off x="4399026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4"/>
          <p:cNvSpPr/>
          <p:nvPr/>
        </p:nvSpPr>
        <p:spPr>
          <a:xfrm>
            <a:off x="4681957" y="3007448"/>
            <a:ext cx="50800" cy="25400"/>
          </a:xfrm>
          <a:custGeom>
            <a:rect b="b" l="l" r="r" t="t"/>
            <a:pathLst>
              <a:path extrusionOk="0" h="25400" w="50800">
                <a:moveTo>
                  <a:pt x="0" y="0"/>
                </a:moveTo>
                <a:lnTo>
                  <a:pt x="38100" y="0"/>
                </a:lnTo>
              </a:path>
              <a:path extrusionOk="0" h="25400" w="50800">
                <a:moveTo>
                  <a:pt x="12700" y="12700"/>
                </a:moveTo>
                <a:lnTo>
                  <a:pt x="50800" y="12700"/>
                </a:lnTo>
              </a:path>
              <a:path extrusionOk="0" h="25400" w="508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4"/>
          <p:cNvSpPr/>
          <p:nvPr/>
        </p:nvSpPr>
        <p:spPr>
          <a:xfrm>
            <a:off x="4605756" y="301379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4"/>
          <p:cNvSpPr/>
          <p:nvPr/>
        </p:nvSpPr>
        <p:spPr>
          <a:xfrm>
            <a:off x="4681957" y="3045548"/>
            <a:ext cx="50800" cy="12700"/>
          </a:xfrm>
          <a:custGeom>
            <a:rect b="b" l="l" r="r" t="t"/>
            <a:pathLst>
              <a:path extrusionOk="0" h="12700" w="50800">
                <a:moveTo>
                  <a:pt x="0" y="0"/>
                </a:moveTo>
                <a:lnTo>
                  <a:pt x="38100" y="0"/>
                </a:lnTo>
              </a:path>
              <a:path extrusionOk="0" h="12700" w="508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4"/>
          <p:cNvSpPr/>
          <p:nvPr/>
        </p:nvSpPr>
        <p:spPr>
          <a:xfrm>
            <a:off x="4964875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4"/>
          <p:cNvSpPr/>
          <p:nvPr/>
        </p:nvSpPr>
        <p:spPr>
          <a:xfrm>
            <a:off x="5278286" y="3037928"/>
            <a:ext cx="20320" cy="20320"/>
          </a:xfrm>
          <a:custGeom>
            <a:rect b="b" l="l" r="r" t="t"/>
            <a:pathLst>
              <a:path extrusionOk="0" h="20319" w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4"/>
          <p:cNvSpPr/>
          <p:nvPr/>
        </p:nvSpPr>
        <p:spPr>
          <a:xfrm>
            <a:off x="5251222" y="3011433"/>
            <a:ext cx="30480" cy="30480"/>
          </a:xfrm>
          <a:custGeom>
            <a:rect b="b" l="l" r="r" t="t"/>
            <a:pathLst>
              <a:path extrusionOk="0" h="30480" w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4"/>
          <p:cNvSpPr/>
          <p:nvPr/>
        </p:nvSpPr>
        <p:spPr>
          <a:xfrm>
            <a:off x="5156365" y="3007448"/>
            <a:ext cx="233679" cy="50800"/>
          </a:xfrm>
          <a:custGeom>
            <a:rect b="b" l="l" r="r" t="t"/>
            <a:pathLst>
              <a:path extrusionOk="0" h="50800" w="233679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extrusionOk="0" h="50800" w="233679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extrusionOk="0" h="50800" w="233679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extrusionOk="0" h="50800" w="233679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4"/>
          <p:cNvSpPr/>
          <p:nvPr/>
        </p:nvSpPr>
        <p:spPr>
          <a:xfrm>
            <a:off x="645575" y="683794"/>
            <a:ext cx="271780" cy="271780"/>
          </a:xfrm>
          <a:custGeom>
            <a:rect b="b" l="l" r="r" t="t"/>
            <a:pathLst>
              <a:path extrusionOk="0" h="271780" w="271780">
                <a:moveTo>
                  <a:pt x="135658" y="0"/>
                </a:moveTo>
                <a:lnTo>
                  <a:pt x="92779" y="6915"/>
                </a:lnTo>
                <a:lnTo>
                  <a:pt x="55539" y="26173"/>
                </a:lnTo>
                <a:lnTo>
                  <a:pt x="26173" y="55539"/>
                </a:lnTo>
                <a:lnTo>
                  <a:pt x="6915" y="92779"/>
                </a:lnTo>
                <a:lnTo>
                  <a:pt x="0" y="135658"/>
                </a:lnTo>
                <a:lnTo>
                  <a:pt x="6915" y="178537"/>
                </a:lnTo>
                <a:lnTo>
                  <a:pt x="26173" y="215776"/>
                </a:lnTo>
                <a:lnTo>
                  <a:pt x="55539" y="245142"/>
                </a:lnTo>
                <a:lnTo>
                  <a:pt x="92779" y="264400"/>
                </a:lnTo>
                <a:lnTo>
                  <a:pt x="135658" y="271316"/>
                </a:lnTo>
                <a:lnTo>
                  <a:pt x="178537" y="264400"/>
                </a:lnTo>
                <a:lnTo>
                  <a:pt x="215776" y="245142"/>
                </a:lnTo>
                <a:lnTo>
                  <a:pt x="245142" y="215776"/>
                </a:lnTo>
                <a:lnTo>
                  <a:pt x="264400" y="178537"/>
                </a:lnTo>
                <a:lnTo>
                  <a:pt x="271316" y="135658"/>
                </a:lnTo>
                <a:lnTo>
                  <a:pt x="264400" y="92779"/>
                </a:lnTo>
                <a:lnTo>
                  <a:pt x="245142" y="55539"/>
                </a:lnTo>
                <a:lnTo>
                  <a:pt x="215776" y="26173"/>
                </a:lnTo>
                <a:lnTo>
                  <a:pt x="178537" y="6915"/>
                </a:lnTo>
                <a:lnTo>
                  <a:pt x="135658" y="0"/>
                </a:lnTo>
                <a:close/>
              </a:path>
            </a:pathLst>
          </a:custGeom>
          <a:solidFill>
            <a:srgbClr val="FFF2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4"/>
          <p:cNvSpPr/>
          <p:nvPr/>
        </p:nvSpPr>
        <p:spPr>
          <a:xfrm>
            <a:off x="645575" y="683794"/>
            <a:ext cx="271780" cy="271780"/>
          </a:xfrm>
          <a:custGeom>
            <a:rect b="b" l="l" r="r" t="t"/>
            <a:pathLst>
              <a:path extrusionOk="0" h="271780" w="271780">
                <a:moveTo>
                  <a:pt x="271316" y="135658"/>
                </a:moveTo>
                <a:lnTo>
                  <a:pt x="264400" y="92779"/>
                </a:lnTo>
                <a:lnTo>
                  <a:pt x="245142" y="55539"/>
                </a:lnTo>
                <a:lnTo>
                  <a:pt x="215776" y="26173"/>
                </a:lnTo>
                <a:lnTo>
                  <a:pt x="178537" y="6915"/>
                </a:lnTo>
                <a:lnTo>
                  <a:pt x="135658" y="0"/>
                </a:lnTo>
                <a:lnTo>
                  <a:pt x="92779" y="6915"/>
                </a:lnTo>
                <a:lnTo>
                  <a:pt x="55539" y="26173"/>
                </a:lnTo>
                <a:lnTo>
                  <a:pt x="26173" y="55539"/>
                </a:lnTo>
                <a:lnTo>
                  <a:pt x="6915" y="92779"/>
                </a:lnTo>
                <a:lnTo>
                  <a:pt x="0" y="135658"/>
                </a:lnTo>
                <a:lnTo>
                  <a:pt x="6915" y="178537"/>
                </a:lnTo>
                <a:lnTo>
                  <a:pt x="26173" y="215776"/>
                </a:lnTo>
                <a:lnTo>
                  <a:pt x="55539" y="245142"/>
                </a:lnTo>
                <a:lnTo>
                  <a:pt x="92779" y="264400"/>
                </a:lnTo>
                <a:lnTo>
                  <a:pt x="135658" y="271316"/>
                </a:lnTo>
                <a:lnTo>
                  <a:pt x="178537" y="264400"/>
                </a:lnTo>
                <a:lnTo>
                  <a:pt x="215776" y="245142"/>
                </a:lnTo>
                <a:lnTo>
                  <a:pt x="245142" y="215776"/>
                </a:lnTo>
                <a:lnTo>
                  <a:pt x="264400" y="178537"/>
                </a:lnTo>
                <a:lnTo>
                  <a:pt x="271316" y="135658"/>
                </a:lnTo>
                <a:close/>
              </a:path>
            </a:pathLst>
          </a:custGeom>
          <a:noFill/>
          <a:ln cap="flat" cmpd="sng" w="10100">
            <a:solidFill>
              <a:srgbClr val="F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4"/>
          <p:cNvSpPr/>
          <p:nvPr/>
        </p:nvSpPr>
        <p:spPr>
          <a:xfrm>
            <a:off x="2088011" y="686213"/>
            <a:ext cx="266700" cy="266700"/>
          </a:xfrm>
          <a:custGeom>
            <a:rect b="b" l="l" r="r" t="t"/>
            <a:pathLst>
              <a:path extrusionOk="0" h="266700" w="266700">
                <a:moveTo>
                  <a:pt x="133239" y="0"/>
                </a:moveTo>
                <a:lnTo>
                  <a:pt x="91125" y="6792"/>
                </a:lnTo>
                <a:lnTo>
                  <a:pt x="54549" y="25707"/>
                </a:lnTo>
                <a:lnTo>
                  <a:pt x="25707" y="54549"/>
                </a:lnTo>
                <a:lnTo>
                  <a:pt x="6792" y="91125"/>
                </a:lnTo>
                <a:lnTo>
                  <a:pt x="0" y="133239"/>
                </a:lnTo>
                <a:lnTo>
                  <a:pt x="6792" y="175353"/>
                </a:lnTo>
                <a:lnTo>
                  <a:pt x="25707" y="211929"/>
                </a:lnTo>
                <a:lnTo>
                  <a:pt x="54549" y="240771"/>
                </a:lnTo>
                <a:lnTo>
                  <a:pt x="91125" y="259686"/>
                </a:lnTo>
                <a:lnTo>
                  <a:pt x="133239" y="266479"/>
                </a:lnTo>
                <a:lnTo>
                  <a:pt x="175354" y="259686"/>
                </a:lnTo>
                <a:lnTo>
                  <a:pt x="211929" y="240771"/>
                </a:lnTo>
                <a:lnTo>
                  <a:pt x="240772" y="211929"/>
                </a:lnTo>
                <a:lnTo>
                  <a:pt x="259686" y="175353"/>
                </a:lnTo>
                <a:lnTo>
                  <a:pt x="266479" y="133239"/>
                </a:lnTo>
                <a:lnTo>
                  <a:pt x="259686" y="91125"/>
                </a:lnTo>
                <a:lnTo>
                  <a:pt x="240772" y="54549"/>
                </a:lnTo>
                <a:lnTo>
                  <a:pt x="211929" y="25707"/>
                </a:lnTo>
                <a:lnTo>
                  <a:pt x="175354" y="6792"/>
                </a:lnTo>
                <a:lnTo>
                  <a:pt x="133239" y="0"/>
                </a:lnTo>
                <a:close/>
              </a:path>
            </a:pathLst>
          </a:custGeom>
          <a:solidFill>
            <a:srgbClr val="FFF2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4"/>
          <p:cNvSpPr/>
          <p:nvPr/>
        </p:nvSpPr>
        <p:spPr>
          <a:xfrm>
            <a:off x="2088011" y="686213"/>
            <a:ext cx="266700" cy="266700"/>
          </a:xfrm>
          <a:custGeom>
            <a:rect b="b" l="l" r="r" t="t"/>
            <a:pathLst>
              <a:path extrusionOk="0" h="266700" w="266700">
                <a:moveTo>
                  <a:pt x="266479" y="133239"/>
                </a:moveTo>
                <a:lnTo>
                  <a:pt x="259686" y="91125"/>
                </a:lnTo>
                <a:lnTo>
                  <a:pt x="240772" y="54549"/>
                </a:lnTo>
                <a:lnTo>
                  <a:pt x="211929" y="25707"/>
                </a:lnTo>
                <a:lnTo>
                  <a:pt x="175354" y="6792"/>
                </a:lnTo>
                <a:lnTo>
                  <a:pt x="133239" y="0"/>
                </a:lnTo>
                <a:lnTo>
                  <a:pt x="91125" y="6792"/>
                </a:lnTo>
                <a:lnTo>
                  <a:pt x="54549" y="25707"/>
                </a:lnTo>
                <a:lnTo>
                  <a:pt x="25707" y="54549"/>
                </a:lnTo>
                <a:lnTo>
                  <a:pt x="6792" y="91125"/>
                </a:lnTo>
                <a:lnTo>
                  <a:pt x="0" y="133239"/>
                </a:lnTo>
                <a:lnTo>
                  <a:pt x="6792" y="175353"/>
                </a:lnTo>
                <a:lnTo>
                  <a:pt x="25707" y="211929"/>
                </a:lnTo>
                <a:lnTo>
                  <a:pt x="54549" y="240771"/>
                </a:lnTo>
                <a:lnTo>
                  <a:pt x="91125" y="259686"/>
                </a:lnTo>
                <a:lnTo>
                  <a:pt x="133239" y="266479"/>
                </a:lnTo>
                <a:lnTo>
                  <a:pt x="175354" y="259686"/>
                </a:lnTo>
                <a:lnTo>
                  <a:pt x="211929" y="240771"/>
                </a:lnTo>
                <a:lnTo>
                  <a:pt x="240772" y="211929"/>
                </a:lnTo>
                <a:lnTo>
                  <a:pt x="259686" y="175353"/>
                </a:lnTo>
                <a:lnTo>
                  <a:pt x="266479" y="133239"/>
                </a:lnTo>
                <a:close/>
              </a:path>
            </a:pathLst>
          </a:custGeom>
          <a:noFill/>
          <a:ln cap="flat" cmpd="sng" w="10100">
            <a:solidFill>
              <a:srgbClr val="F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4"/>
          <p:cNvSpPr txBox="1"/>
          <p:nvPr>
            <p:ph type="title"/>
          </p:nvPr>
        </p:nvSpPr>
        <p:spPr>
          <a:xfrm>
            <a:off x="3264395" y="100849"/>
            <a:ext cx="2268854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4"/>
          <p:cNvSpPr txBox="1"/>
          <p:nvPr>
            <p:ph idx="1" type="body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2" type="body"/>
          </p:nvPr>
        </p:nvSpPr>
        <p:spPr>
          <a:xfrm>
            <a:off x="3238995" y="655026"/>
            <a:ext cx="2319654" cy="181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4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4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8445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/29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5"/>
          <p:cNvSpPr txBox="1"/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5"/>
          <p:cNvSpPr txBox="1"/>
          <p:nvPr>
            <p:ph idx="1" type="subTitle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5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5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8445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/29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6"/>
          <p:cNvSpPr txBox="1"/>
          <p:nvPr>
            <p:ph type="title"/>
          </p:nvPr>
        </p:nvSpPr>
        <p:spPr>
          <a:xfrm>
            <a:off x="3264395" y="100849"/>
            <a:ext cx="2268854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6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6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84455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8445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/29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/>
          <p:nvPr/>
        </p:nvSpPr>
        <p:spPr>
          <a:xfrm>
            <a:off x="3836594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51"/>
          <p:cNvSpPr/>
          <p:nvPr/>
        </p:nvSpPr>
        <p:spPr>
          <a:xfrm>
            <a:off x="3756977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51"/>
          <p:cNvSpPr/>
          <p:nvPr/>
        </p:nvSpPr>
        <p:spPr>
          <a:xfrm>
            <a:off x="3934779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51"/>
          <p:cNvSpPr/>
          <p:nvPr/>
        </p:nvSpPr>
        <p:spPr>
          <a:xfrm>
            <a:off x="4103064" y="3007448"/>
            <a:ext cx="64135" cy="50800"/>
          </a:xfrm>
          <a:custGeom>
            <a:rect b="b" l="l" r="r" t="t"/>
            <a:pathLst>
              <a:path extrusionOk="0" h="50800" w="64135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extrusionOk="0" h="50800" w="64135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extrusionOk="0" h="50800" w="64135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51"/>
          <p:cNvSpPr/>
          <p:nvPr/>
        </p:nvSpPr>
        <p:spPr>
          <a:xfrm>
            <a:off x="4039895" y="301379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51"/>
          <p:cNvSpPr/>
          <p:nvPr/>
        </p:nvSpPr>
        <p:spPr>
          <a:xfrm>
            <a:off x="4411726" y="3020148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51"/>
          <p:cNvSpPr/>
          <p:nvPr/>
        </p:nvSpPr>
        <p:spPr>
          <a:xfrm>
            <a:off x="4322826" y="301379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51"/>
          <p:cNvSpPr/>
          <p:nvPr/>
        </p:nvSpPr>
        <p:spPr>
          <a:xfrm>
            <a:off x="4399026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1"/>
          <p:cNvSpPr/>
          <p:nvPr/>
        </p:nvSpPr>
        <p:spPr>
          <a:xfrm>
            <a:off x="4681957" y="3007448"/>
            <a:ext cx="50800" cy="25400"/>
          </a:xfrm>
          <a:custGeom>
            <a:rect b="b" l="l" r="r" t="t"/>
            <a:pathLst>
              <a:path extrusionOk="0" h="25400" w="50800">
                <a:moveTo>
                  <a:pt x="0" y="0"/>
                </a:moveTo>
                <a:lnTo>
                  <a:pt x="38100" y="0"/>
                </a:lnTo>
              </a:path>
              <a:path extrusionOk="0" h="25400" w="50800">
                <a:moveTo>
                  <a:pt x="12700" y="12700"/>
                </a:moveTo>
                <a:lnTo>
                  <a:pt x="50800" y="12700"/>
                </a:lnTo>
              </a:path>
              <a:path extrusionOk="0" h="25400" w="508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51"/>
          <p:cNvSpPr/>
          <p:nvPr/>
        </p:nvSpPr>
        <p:spPr>
          <a:xfrm>
            <a:off x="4605756" y="301379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51"/>
          <p:cNvSpPr/>
          <p:nvPr/>
        </p:nvSpPr>
        <p:spPr>
          <a:xfrm>
            <a:off x="4681957" y="3045548"/>
            <a:ext cx="50800" cy="12700"/>
          </a:xfrm>
          <a:custGeom>
            <a:rect b="b" l="l" r="r" t="t"/>
            <a:pathLst>
              <a:path extrusionOk="0" h="12700" w="50800">
                <a:moveTo>
                  <a:pt x="0" y="0"/>
                </a:moveTo>
                <a:lnTo>
                  <a:pt x="38100" y="0"/>
                </a:lnTo>
              </a:path>
              <a:path extrusionOk="0" h="12700" w="508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1"/>
          <p:cNvSpPr/>
          <p:nvPr/>
        </p:nvSpPr>
        <p:spPr>
          <a:xfrm>
            <a:off x="4964875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51"/>
          <p:cNvSpPr/>
          <p:nvPr/>
        </p:nvSpPr>
        <p:spPr>
          <a:xfrm>
            <a:off x="5278286" y="3037928"/>
            <a:ext cx="20320" cy="20320"/>
          </a:xfrm>
          <a:custGeom>
            <a:rect b="b" l="l" r="r" t="t"/>
            <a:pathLst>
              <a:path extrusionOk="0" h="20319" w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1"/>
          <p:cNvSpPr/>
          <p:nvPr/>
        </p:nvSpPr>
        <p:spPr>
          <a:xfrm>
            <a:off x="5251222" y="3011433"/>
            <a:ext cx="30480" cy="30480"/>
          </a:xfrm>
          <a:custGeom>
            <a:rect b="b" l="l" r="r" t="t"/>
            <a:pathLst>
              <a:path extrusionOk="0" h="30480" w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51"/>
          <p:cNvSpPr/>
          <p:nvPr/>
        </p:nvSpPr>
        <p:spPr>
          <a:xfrm>
            <a:off x="5156365" y="3007448"/>
            <a:ext cx="233679" cy="50800"/>
          </a:xfrm>
          <a:custGeom>
            <a:rect b="b" l="l" r="r" t="t"/>
            <a:pathLst>
              <a:path extrusionOk="0" h="50800" w="233679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extrusionOk="0" h="50800" w="233679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extrusionOk="0" h="50800" w="233679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extrusionOk="0" h="50800" w="233679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1"/>
          <p:cNvSpPr txBox="1"/>
          <p:nvPr>
            <p:ph type="title"/>
          </p:nvPr>
        </p:nvSpPr>
        <p:spPr>
          <a:xfrm>
            <a:off x="3264395" y="100849"/>
            <a:ext cx="2268854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51"/>
          <p:cNvSpPr txBox="1"/>
          <p:nvPr>
            <p:ph idx="1" type="body"/>
          </p:nvPr>
        </p:nvSpPr>
        <p:spPr>
          <a:xfrm>
            <a:off x="288290" y="746315"/>
            <a:ext cx="5189220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1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1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4455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4455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4455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84455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84455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84455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84455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84455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84455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8445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/29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slide" Target="/ppt/slides/slide50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slide" Target="/ppt/slides/slide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slide" Target="/ppt/slides/slide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slide" Target="/ppt/slides/slide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slide" Target="/ppt/slides/slide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slide" Target="/ppt/slides/slide1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slide" Target="/ppt/slides/slide1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slide" Target="/ppt/slides/slide1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slide" Target="/ppt/slides/slide1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slide" Target="/ppt/slides/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" Target="/ppt/slides/slide50.xml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slide" Target="/ppt/slides/slide1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slide" Target="/ppt/slides/slide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slide" Target="/ppt/slides/slide1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slide" Target="/ppt/slides/slide1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slide" Target="/ppt/slides/slide1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slide" Target="/ppt/slides/slide1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48.png"/><Relationship Id="rId11" Type="http://schemas.openxmlformats.org/officeDocument/2006/relationships/slide" Target="/ppt/slides/slide1.xml"/><Relationship Id="rId10" Type="http://schemas.openxmlformats.org/officeDocument/2006/relationships/image" Target="../media/image13.png"/><Relationship Id="rId9" Type="http://schemas.openxmlformats.org/officeDocument/2006/relationships/image" Target="../media/image11.png"/><Relationship Id="rId5" Type="http://schemas.openxmlformats.org/officeDocument/2006/relationships/image" Target="../media/image44.png"/><Relationship Id="rId6" Type="http://schemas.openxmlformats.org/officeDocument/2006/relationships/image" Target="../media/image16.png"/><Relationship Id="rId7" Type="http://schemas.openxmlformats.org/officeDocument/2006/relationships/image" Target="../media/image33.png"/><Relationship Id="rId8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48.png"/><Relationship Id="rId11" Type="http://schemas.openxmlformats.org/officeDocument/2006/relationships/slide" Target="/ppt/slides/slide1.xml"/><Relationship Id="rId10" Type="http://schemas.openxmlformats.org/officeDocument/2006/relationships/image" Target="../media/image13.png"/><Relationship Id="rId9" Type="http://schemas.openxmlformats.org/officeDocument/2006/relationships/image" Target="../media/image11.png"/><Relationship Id="rId5" Type="http://schemas.openxmlformats.org/officeDocument/2006/relationships/image" Target="../media/image44.png"/><Relationship Id="rId6" Type="http://schemas.openxmlformats.org/officeDocument/2006/relationships/image" Target="../media/image16.png"/><Relationship Id="rId7" Type="http://schemas.openxmlformats.org/officeDocument/2006/relationships/image" Target="../media/image33.png"/><Relationship Id="rId8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48.png"/><Relationship Id="rId11" Type="http://schemas.openxmlformats.org/officeDocument/2006/relationships/slide" Target="/ppt/slides/slide1.xml"/><Relationship Id="rId10" Type="http://schemas.openxmlformats.org/officeDocument/2006/relationships/image" Target="../media/image11.png"/><Relationship Id="rId9" Type="http://schemas.openxmlformats.org/officeDocument/2006/relationships/image" Target="../media/image32.png"/><Relationship Id="rId5" Type="http://schemas.openxmlformats.org/officeDocument/2006/relationships/image" Target="../media/image23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48.png"/><Relationship Id="rId11" Type="http://schemas.openxmlformats.org/officeDocument/2006/relationships/image" Target="../media/image13.png"/><Relationship Id="rId10" Type="http://schemas.openxmlformats.org/officeDocument/2006/relationships/image" Target="../media/image11.png"/><Relationship Id="rId12" Type="http://schemas.openxmlformats.org/officeDocument/2006/relationships/slide" Target="/ppt/slides/slide1.xml"/><Relationship Id="rId9" Type="http://schemas.openxmlformats.org/officeDocument/2006/relationships/image" Target="../media/image32.png"/><Relationship Id="rId5" Type="http://schemas.openxmlformats.org/officeDocument/2006/relationships/image" Target="../media/image23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slide" Target="/ppt/slides/slide50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1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slide" Target="/ppt/slides/slide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29.png"/><Relationship Id="rId10" Type="http://schemas.openxmlformats.org/officeDocument/2006/relationships/slide" Target="/ppt/slides/slide1.xml"/><Relationship Id="rId9" Type="http://schemas.openxmlformats.org/officeDocument/2006/relationships/image" Target="../media/image46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29.png"/><Relationship Id="rId11" Type="http://schemas.openxmlformats.org/officeDocument/2006/relationships/slide" Target="/ppt/slides/slide1.xml"/><Relationship Id="rId10" Type="http://schemas.openxmlformats.org/officeDocument/2006/relationships/image" Target="../media/image11.png"/><Relationship Id="rId9" Type="http://schemas.openxmlformats.org/officeDocument/2006/relationships/image" Target="../media/image46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7.png"/><Relationship Id="rId13" Type="http://schemas.openxmlformats.org/officeDocument/2006/relationships/image" Target="../media/image46.png"/><Relationship Id="rId1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8.png"/><Relationship Id="rId15" Type="http://schemas.openxmlformats.org/officeDocument/2006/relationships/slide" Target="/ppt/slides/slide1.xml"/><Relationship Id="rId14" Type="http://schemas.openxmlformats.org/officeDocument/2006/relationships/image" Target="../media/image11.png"/><Relationship Id="rId5" Type="http://schemas.openxmlformats.org/officeDocument/2006/relationships/image" Target="../media/image42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slide" Target="/ppt/slides/slide1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Relationship Id="rId4" Type="http://schemas.openxmlformats.org/officeDocument/2006/relationships/slide" Target="/ppt/slides/slide1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Relationship Id="rId4" Type="http://schemas.openxmlformats.org/officeDocument/2006/relationships/slide" Target="/ppt/slides/slide1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slide" Target="/ppt/slides/slide1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slide" Target="/ppt/slides/slide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slide" Target="/ppt/slides/slide1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Relationship Id="rId4" Type="http://schemas.openxmlformats.org/officeDocument/2006/relationships/slide" Target="/ppt/slides/slide1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Relationship Id="rId4" Type="http://schemas.openxmlformats.org/officeDocument/2006/relationships/slide" Target="/ppt/slides/slide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Relationship Id="rId4" Type="http://schemas.openxmlformats.org/officeDocument/2006/relationships/slide" Target="/ppt/slides/slide1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Relationship Id="rId4" Type="http://schemas.openxmlformats.org/officeDocument/2006/relationships/slide" Target="/ppt/slides/slide1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Relationship Id="rId4" Type="http://schemas.openxmlformats.org/officeDocument/2006/relationships/slide" Target="/ppt/slides/slide1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Relationship Id="rId4" Type="http://schemas.openxmlformats.org/officeDocument/2006/relationships/slide" Target="/ppt/slides/slide1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Relationship Id="rId4" Type="http://schemas.openxmlformats.org/officeDocument/2006/relationships/slide" Target="/ppt/slides/slide1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Relationship Id="rId4" Type="http://schemas.openxmlformats.org/officeDocument/2006/relationships/slide" Target="/ppt/slides/slide1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slide" Target="/ppt/slides/slide1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slide" Target="/ppt/slides/slide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slide" Target="/ppt/slides/slide1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slide" Target="/ppt/slides/slide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slide" Target="/ppt/slides/slide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slide" Target="/ppt/slides/slide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slide" Target="/ppt/slides/slide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slide" Target="/ppt/slides/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/>
          <p:nvPr/>
        </p:nvSpPr>
        <p:spPr>
          <a:xfrm>
            <a:off x="3882988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3803370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3981173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p1"/>
          <p:cNvGrpSpPr/>
          <p:nvPr/>
        </p:nvGrpSpPr>
        <p:grpSpPr>
          <a:xfrm>
            <a:off x="4086288" y="3007448"/>
            <a:ext cx="203200" cy="50800"/>
            <a:chOff x="4086288" y="3007448"/>
            <a:chExt cx="203200" cy="50800"/>
          </a:xfrm>
        </p:grpSpPr>
        <p:sp>
          <p:nvSpPr>
            <p:cNvPr id="83" name="Google Shape;83;p1"/>
            <p:cNvSpPr/>
            <p:nvPr/>
          </p:nvSpPr>
          <p:spPr>
            <a:xfrm>
              <a:off x="4149457" y="3007448"/>
              <a:ext cx="64135" cy="50800"/>
            </a:xfrm>
            <a:custGeom>
              <a:rect b="b" l="l" r="r" t="t"/>
              <a:pathLst>
                <a:path extrusionOk="0" h="50800" w="64135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extrusionOk="0" h="50800" w="64135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extrusionOk="0" h="50800" w="64135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4086288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1"/>
          <p:cNvGrpSpPr/>
          <p:nvPr/>
        </p:nvGrpSpPr>
        <p:grpSpPr>
          <a:xfrm>
            <a:off x="4369219" y="3007448"/>
            <a:ext cx="203200" cy="50800"/>
            <a:chOff x="4369219" y="3007448"/>
            <a:chExt cx="203200" cy="50800"/>
          </a:xfrm>
        </p:grpSpPr>
        <p:sp>
          <p:nvSpPr>
            <p:cNvPr id="86" name="Google Shape;86;p1"/>
            <p:cNvSpPr/>
            <p:nvPr/>
          </p:nvSpPr>
          <p:spPr>
            <a:xfrm>
              <a:off x="4458120" y="3020148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4369219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4445420" y="300744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50800" w="50800">
                  <a:moveTo>
                    <a:pt x="12700" y="25400"/>
                  </a:moveTo>
                  <a:lnTo>
                    <a:pt x="50800" y="25400"/>
                  </a:lnTo>
                </a:path>
                <a:path extrusionOk="0" h="50800" w="50800">
                  <a:moveTo>
                    <a:pt x="0" y="38100"/>
                  </a:moveTo>
                  <a:lnTo>
                    <a:pt x="38100" y="38100"/>
                  </a:lnTo>
                </a:path>
                <a:path extrusionOk="0" h="50800" w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"/>
          <p:cNvGrpSpPr/>
          <p:nvPr/>
        </p:nvGrpSpPr>
        <p:grpSpPr>
          <a:xfrm>
            <a:off x="4652137" y="3007448"/>
            <a:ext cx="203200" cy="50800"/>
            <a:chOff x="4652137" y="3007448"/>
            <a:chExt cx="203200" cy="50800"/>
          </a:xfrm>
        </p:grpSpPr>
        <p:sp>
          <p:nvSpPr>
            <p:cNvPr id="90" name="Google Shape;90;p1"/>
            <p:cNvSpPr/>
            <p:nvPr/>
          </p:nvSpPr>
          <p:spPr>
            <a:xfrm>
              <a:off x="4728338" y="3007448"/>
              <a:ext cx="50800" cy="25400"/>
            </a:xfrm>
            <a:custGeom>
              <a:rect b="b" l="l" r="r" t="t"/>
              <a:pathLst>
                <a:path extrusionOk="0" h="254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25400" w="50800">
                  <a:moveTo>
                    <a:pt x="12700" y="12700"/>
                  </a:moveTo>
                  <a:lnTo>
                    <a:pt x="50800" y="12700"/>
                  </a:lnTo>
                </a:path>
                <a:path extrusionOk="0" h="25400" w="508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2137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728338" y="30455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12700" w="508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"/>
          <p:cNvSpPr/>
          <p:nvPr/>
        </p:nvSpPr>
        <p:spPr>
          <a:xfrm>
            <a:off x="5011268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1"/>
          <p:cNvGrpSpPr/>
          <p:nvPr/>
        </p:nvGrpSpPr>
        <p:grpSpPr>
          <a:xfrm>
            <a:off x="5202758" y="3007448"/>
            <a:ext cx="233679" cy="50800"/>
            <a:chOff x="5202758" y="3007448"/>
            <a:chExt cx="233679" cy="50800"/>
          </a:xfrm>
        </p:grpSpPr>
        <p:sp>
          <p:nvSpPr>
            <p:cNvPr id="95" name="Google Shape;95;p1"/>
            <p:cNvSpPr/>
            <p:nvPr/>
          </p:nvSpPr>
          <p:spPr>
            <a:xfrm>
              <a:off x="5324679" y="3037928"/>
              <a:ext cx="20320" cy="20320"/>
            </a:xfrm>
            <a:custGeom>
              <a:rect b="b" l="l" r="r" t="t"/>
              <a:pathLst>
                <a:path extrusionOk="0" h="20319" w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297615" y="3011433"/>
              <a:ext cx="30480" cy="30480"/>
            </a:xfrm>
            <a:custGeom>
              <a:rect b="b" l="l" r="r" t="t"/>
              <a:pathLst>
                <a:path extrusionOk="0" h="30480" w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5202758" y="3007448"/>
              <a:ext cx="233679" cy="50800"/>
            </a:xfrm>
            <a:custGeom>
              <a:rect b="b" l="l" r="r" t="t"/>
              <a:pathLst>
                <a:path extrusionOk="0" h="50800" w="233679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extrusionOk="0" h="50800" w="233679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extrusionOk="0" h="50800" w="233679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extrusionOk="0" h="50800" w="233679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359994" y="848283"/>
            <a:ext cx="5039995" cy="55626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CS7015 (Deep Learning) : Lecture 18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Markov Networks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681200" y="1816530"/>
            <a:ext cx="239839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Mitesh M. Khapra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 Indian Institute of Technology Madras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02" name="Google Shape;102;p1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4455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/29</a:t>
            </a:r>
            <a:endParaRPr/>
          </a:p>
        </p:txBody>
      </p:sp>
      <p:sp>
        <p:nvSpPr>
          <p:cNvPr id="105" name="Google Shape;105;p1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0"/>
          <p:cNvSpPr/>
          <p:nvPr/>
        </p:nvSpPr>
        <p:spPr>
          <a:xfrm>
            <a:off x="3882988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10"/>
          <p:cNvSpPr/>
          <p:nvPr/>
        </p:nvSpPr>
        <p:spPr>
          <a:xfrm>
            <a:off x="3803370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10"/>
          <p:cNvSpPr/>
          <p:nvPr/>
        </p:nvSpPr>
        <p:spPr>
          <a:xfrm>
            <a:off x="3981173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4" name="Google Shape;554;p10"/>
          <p:cNvGrpSpPr/>
          <p:nvPr/>
        </p:nvGrpSpPr>
        <p:grpSpPr>
          <a:xfrm>
            <a:off x="4086288" y="3007448"/>
            <a:ext cx="203200" cy="50800"/>
            <a:chOff x="4086288" y="3007448"/>
            <a:chExt cx="203200" cy="50800"/>
          </a:xfrm>
        </p:grpSpPr>
        <p:sp>
          <p:nvSpPr>
            <p:cNvPr id="555" name="Google Shape;555;p10"/>
            <p:cNvSpPr/>
            <p:nvPr/>
          </p:nvSpPr>
          <p:spPr>
            <a:xfrm>
              <a:off x="4149457" y="3007448"/>
              <a:ext cx="64135" cy="50800"/>
            </a:xfrm>
            <a:custGeom>
              <a:rect b="b" l="l" r="r" t="t"/>
              <a:pathLst>
                <a:path extrusionOk="0" h="50800" w="64135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extrusionOk="0" h="50800" w="64135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extrusionOk="0" h="50800" w="64135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4086288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7" name="Google Shape;557;p10"/>
          <p:cNvGrpSpPr/>
          <p:nvPr/>
        </p:nvGrpSpPr>
        <p:grpSpPr>
          <a:xfrm>
            <a:off x="4369219" y="3007448"/>
            <a:ext cx="203200" cy="50800"/>
            <a:chOff x="4369219" y="3007448"/>
            <a:chExt cx="203200" cy="50800"/>
          </a:xfrm>
        </p:grpSpPr>
        <p:sp>
          <p:nvSpPr>
            <p:cNvPr id="558" name="Google Shape;558;p10"/>
            <p:cNvSpPr/>
            <p:nvPr/>
          </p:nvSpPr>
          <p:spPr>
            <a:xfrm>
              <a:off x="4458120" y="3020148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4369219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4445420" y="300744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50800" w="50800">
                  <a:moveTo>
                    <a:pt x="12700" y="25400"/>
                  </a:moveTo>
                  <a:lnTo>
                    <a:pt x="50800" y="25400"/>
                  </a:lnTo>
                </a:path>
                <a:path extrusionOk="0" h="50800" w="50800">
                  <a:moveTo>
                    <a:pt x="0" y="38100"/>
                  </a:moveTo>
                  <a:lnTo>
                    <a:pt x="38100" y="38100"/>
                  </a:lnTo>
                </a:path>
                <a:path extrusionOk="0" h="50800" w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1" name="Google Shape;561;p10"/>
          <p:cNvGrpSpPr/>
          <p:nvPr/>
        </p:nvGrpSpPr>
        <p:grpSpPr>
          <a:xfrm>
            <a:off x="4652137" y="3007448"/>
            <a:ext cx="203200" cy="50800"/>
            <a:chOff x="4652137" y="3007448"/>
            <a:chExt cx="203200" cy="50800"/>
          </a:xfrm>
        </p:grpSpPr>
        <p:sp>
          <p:nvSpPr>
            <p:cNvPr id="562" name="Google Shape;562;p10"/>
            <p:cNvSpPr/>
            <p:nvPr/>
          </p:nvSpPr>
          <p:spPr>
            <a:xfrm>
              <a:off x="4728338" y="3007448"/>
              <a:ext cx="50800" cy="25400"/>
            </a:xfrm>
            <a:custGeom>
              <a:rect b="b" l="l" r="r" t="t"/>
              <a:pathLst>
                <a:path extrusionOk="0" h="254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25400" w="50800">
                  <a:moveTo>
                    <a:pt x="12700" y="12700"/>
                  </a:moveTo>
                  <a:lnTo>
                    <a:pt x="50800" y="12700"/>
                  </a:lnTo>
                </a:path>
                <a:path extrusionOk="0" h="25400" w="508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4652137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4728338" y="30455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12700" w="508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5" name="Google Shape;565;p10"/>
          <p:cNvSpPr/>
          <p:nvPr/>
        </p:nvSpPr>
        <p:spPr>
          <a:xfrm>
            <a:off x="5011268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6" name="Google Shape;566;p10"/>
          <p:cNvGrpSpPr/>
          <p:nvPr/>
        </p:nvGrpSpPr>
        <p:grpSpPr>
          <a:xfrm>
            <a:off x="5202758" y="3007448"/>
            <a:ext cx="233679" cy="50800"/>
            <a:chOff x="5202758" y="3007448"/>
            <a:chExt cx="233679" cy="50800"/>
          </a:xfrm>
        </p:grpSpPr>
        <p:sp>
          <p:nvSpPr>
            <p:cNvPr id="567" name="Google Shape;567;p10"/>
            <p:cNvSpPr/>
            <p:nvPr/>
          </p:nvSpPr>
          <p:spPr>
            <a:xfrm>
              <a:off x="5324679" y="3037928"/>
              <a:ext cx="20320" cy="20320"/>
            </a:xfrm>
            <a:custGeom>
              <a:rect b="b" l="l" r="r" t="t"/>
              <a:pathLst>
                <a:path extrusionOk="0" h="20319" w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5297615" y="3011433"/>
              <a:ext cx="30480" cy="30480"/>
            </a:xfrm>
            <a:custGeom>
              <a:rect b="b" l="l" r="r" t="t"/>
              <a:pathLst>
                <a:path extrusionOk="0" h="30480" w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0"/>
            <p:cNvSpPr/>
            <p:nvPr/>
          </p:nvSpPr>
          <p:spPr>
            <a:xfrm>
              <a:off x="5202758" y="3007448"/>
              <a:ext cx="233679" cy="50800"/>
            </a:xfrm>
            <a:custGeom>
              <a:rect b="b" l="l" r="r" t="t"/>
              <a:pathLst>
                <a:path extrusionOk="0" h="50800" w="233679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extrusionOk="0" h="50800" w="233679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extrusionOk="0" h="50800" w="233679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extrusionOk="0" h="50800" w="233679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70" name="Google Shape;5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1" name="Google Shape;571;p10"/>
          <p:cNvGrpSpPr/>
          <p:nvPr/>
        </p:nvGrpSpPr>
        <p:grpSpPr>
          <a:xfrm>
            <a:off x="644660" y="252381"/>
            <a:ext cx="271780" cy="271780"/>
            <a:chOff x="644660" y="252381"/>
            <a:chExt cx="271780" cy="271780"/>
          </a:xfrm>
        </p:grpSpPr>
        <p:sp>
          <p:nvSpPr>
            <p:cNvPr id="572" name="Google Shape;572;p10"/>
            <p:cNvSpPr/>
            <p:nvPr/>
          </p:nvSpPr>
          <p:spPr>
            <a:xfrm>
              <a:off x="644660" y="252381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135658" y="0"/>
                  </a:move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644660" y="252381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271316" y="135658"/>
                  </a:move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4" name="Google Shape;574;p10"/>
          <p:cNvSpPr txBox="1"/>
          <p:nvPr/>
        </p:nvSpPr>
        <p:spPr>
          <a:xfrm>
            <a:off x="714679" y="284135"/>
            <a:ext cx="13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5" name="Google Shape;575;p10"/>
          <p:cNvGrpSpPr/>
          <p:nvPr/>
        </p:nvGrpSpPr>
        <p:grpSpPr>
          <a:xfrm>
            <a:off x="2087097" y="254800"/>
            <a:ext cx="266700" cy="266700"/>
            <a:chOff x="2087097" y="254800"/>
            <a:chExt cx="266700" cy="266700"/>
          </a:xfrm>
        </p:grpSpPr>
        <p:sp>
          <p:nvSpPr>
            <p:cNvPr id="576" name="Google Shape;576;p10"/>
            <p:cNvSpPr/>
            <p:nvPr/>
          </p:nvSpPr>
          <p:spPr>
            <a:xfrm>
              <a:off x="2087097" y="254800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3239" y="0"/>
                  </a:move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2087097" y="254800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266479" y="133239"/>
                  </a:move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8" name="Google Shape;578;p10"/>
          <p:cNvSpPr txBox="1"/>
          <p:nvPr/>
        </p:nvSpPr>
        <p:spPr>
          <a:xfrm>
            <a:off x="2158530" y="284135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9" name="Google Shape;579;p10"/>
          <p:cNvGrpSpPr/>
          <p:nvPr/>
        </p:nvGrpSpPr>
        <p:grpSpPr>
          <a:xfrm>
            <a:off x="646464" y="1046199"/>
            <a:ext cx="267970" cy="267970"/>
            <a:chOff x="646464" y="1046199"/>
            <a:chExt cx="267970" cy="267970"/>
          </a:xfrm>
        </p:grpSpPr>
        <p:sp>
          <p:nvSpPr>
            <p:cNvPr id="580" name="Google Shape;580;p10"/>
            <p:cNvSpPr/>
            <p:nvPr/>
          </p:nvSpPr>
          <p:spPr>
            <a:xfrm>
              <a:off x="646464" y="1046199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646464" y="1046199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2" name="Google Shape;582;p10"/>
          <p:cNvSpPr txBox="1"/>
          <p:nvPr/>
        </p:nvSpPr>
        <p:spPr>
          <a:xfrm>
            <a:off x="717562" y="1076133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3" name="Google Shape;583;p10"/>
          <p:cNvGrpSpPr/>
          <p:nvPr/>
        </p:nvGrpSpPr>
        <p:grpSpPr>
          <a:xfrm>
            <a:off x="2085274" y="1044991"/>
            <a:ext cx="270510" cy="270510"/>
            <a:chOff x="2085274" y="1044991"/>
            <a:chExt cx="270510" cy="270510"/>
          </a:xfrm>
        </p:grpSpPr>
        <p:sp>
          <p:nvSpPr>
            <p:cNvPr id="584" name="Google Shape;584;p10"/>
            <p:cNvSpPr/>
            <p:nvPr/>
          </p:nvSpPr>
          <p:spPr>
            <a:xfrm>
              <a:off x="2085274" y="104499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2085274" y="104499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6" name="Google Shape;586;p10"/>
          <p:cNvSpPr txBox="1"/>
          <p:nvPr/>
        </p:nvSpPr>
        <p:spPr>
          <a:xfrm>
            <a:off x="2155647" y="1076133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7" name="Google Shape;587;p10"/>
          <p:cNvGrpSpPr/>
          <p:nvPr/>
        </p:nvGrpSpPr>
        <p:grpSpPr>
          <a:xfrm>
            <a:off x="744547" y="454696"/>
            <a:ext cx="1511773" cy="670017"/>
            <a:chOff x="744547" y="454696"/>
            <a:chExt cx="1511773" cy="670017"/>
          </a:xfrm>
        </p:grpSpPr>
        <p:sp>
          <p:nvSpPr>
            <p:cNvPr id="588" name="Google Shape;588;p10"/>
            <p:cNvSpPr/>
            <p:nvPr/>
          </p:nvSpPr>
          <p:spPr>
            <a:xfrm>
              <a:off x="780318" y="528759"/>
              <a:ext cx="0" cy="498475"/>
            </a:xfrm>
            <a:custGeom>
              <a:rect b="b" l="l" r="r" t="t"/>
              <a:pathLst>
                <a:path extrusionOk="0" h="498475" w="120000">
                  <a:moveTo>
                    <a:pt x="0" y="0"/>
                  </a:moveTo>
                  <a:lnTo>
                    <a:pt x="0" y="498472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744547" y="1000403"/>
              <a:ext cx="71755" cy="33655"/>
            </a:xfrm>
            <a:custGeom>
              <a:rect b="b" l="l" r="r" t="t"/>
              <a:pathLst>
                <a:path extrusionOk="0" h="33655" w="717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noFill/>
            <a:ln cap="flat" cmpd="sng" w="1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904137" y="456138"/>
              <a:ext cx="1181100" cy="649605"/>
            </a:xfrm>
            <a:custGeom>
              <a:rect b="b" l="l" r="r" t="t"/>
              <a:pathLst>
                <a:path extrusionOk="0" h="649605" w="1181100">
                  <a:moveTo>
                    <a:pt x="0" y="0"/>
                  </a:moveTo>
                  <a:lnTo>
                    <a:pt x="1180719" y="649398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2044110" y="1061264"/>
              <a:ext cx="46990" cy="62865"/>
            </a:xfrm>
            <a:custGeom>
              <a:rect b="b" l="l" r="r" t="t"/>
              <a:pathLst>
                <a:path extrusionOk="0" h="62865" w="46989">
                  <a:moveTo>
                    <a:pt x="34478" y="0"/>
                  </a:moveTo>
                  <a:lnTo>
                    <a:pt x="33800" y="12105"/>
                  </a:lnTo>
                  <a:lnTo>
                    <a:pt x="37061" y="26617"/>
                  </a:lnTo>
                  <a:lnTo>
                    <a:pt x="42067" y="39696"/>
                  </a:lnTo>
                  <a:lnTo>
                    <a:pt x="46623" y="47504"/>
                  </a:lnTo>
                  <a:lnTo>
                    <a:pt x="37589" y="47838"/>
                  </a:lnTo>
                  <a:lnTo>
                    <a:pt x="23862" y="50614"/>
                  </a:lnTo>
                  <a:lnTo>
                    <a:pt x="9860" y="55631"/>
                  </a:lnTo>
                  <a:lnTo>
                    <a:pt x="0" y="62686"/>
                  </a:lnTo>
                </a:path>
              </a:pathLst>
            </a:custGeom>
            <a:noFill/>
            <a:ln cap="flat" cmpd="sng" w="14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914735" y="454696"/>
              <a:ext cx="1184910" cy="651510"/>
            </a:xfrm>
            <a:custGeom>
              <a:rect b="b" l="l" r="r" t="t"/>
              <a:pathLst>
                <a:path extrusionOk="0" h="651510" w="1184910">
                  <a:moveTo>
                    <a:pt x="1184419" y="0"/>
                  </a:moveTo>
                  <a:lnTo>
                    <a:pt x="0" y="651425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908859" y="1061848"/>
              <a:ext cx="46990" cy="62865"/>
            </a:xfrm>
            <a:custGeom>
              <a:rect b="b" l="l" r="r" t="t"/>
              <a:pathLst>
                <a:path extrusionOk="0" h="62865" w="46990">
                  <a:moveTo>
                    <a:pt x="46624" y="62686"/>
                  </a:moveTo>
                  <a:lnTo>
                    <a:pt x="36763" y="55631"/>
                  </a:lnTo>
                  <a:lnTo>
                    <a:pt x="22760" y="50615"/>
                  </a:lnTo>
                  <a:lnTo>
                    <a:pt x="9034" y="47839"/>
                  </a:lnTo>
                  <a:lnTo>
                    <a:pt x="0" y="47505"/>
                  </a:lnTo>
                  <a:lnTo>
                    <a:pt x="4555" y="39697"/>
                  </a:lnTo>
                  <a:lnTo>
                    <a:pt x="9561" y="26617"/>
                  </a:lnTo>
                  <a:lnTo>
                    <a:pt x="12822" y="12105"/>
                  </a:lnTo>
                  <a:lnTo>
                    <a:pt x="12143" y="0"/>
                  </a:lnTo>
                </a:path>
              </a:pathLst>
            </a:custGeom>
            <a:noFill/>
            <a:ln cap="flat" cmpd="sng" w="14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2220336" y="526340"/>
              <a:ext cx="0" cy="499745"/>
            </a:xfrm>
            <a:custGeom>
              <a:rect b="b" l="l" r="r" t="t"/>
              <a:pathLst>
                <a:path extrusionOk="0" h="499744" w="120000">
                  <a:moveTo>
                    <a:pt x="0" y="0"/>
                  </a:moveTo>
                  <a:lnTo>
                    <a:pt x="0" y="499683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2184565" y="999195"/>
              <a:ext cx="71755" cy="33655"/>
            </a:xfrm>
            <a:custGeom>
              <a:rect b="b" l="l" r="r" t="t"/>
              <a:pathLst>
                <a:path extrusionOk="0" h="33655" w="717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noFill/>
            <a:ln cap="flat" cmpd="sng" w="1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96" name="Google Shape;59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10"/>
          <p:cNvSpPr txBox="1"/>
          <p:nvPr/>
        </p:nvSpPr>
        <p:spPr>
          <a:xfrm>
            <a:off x="3264395" y="57071"/>
            <a:ext cx="1822450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try a different network  Again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8" name="Google Shape;59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83" y="396354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10"/>
          <p:cNvSpPr txBox="1"/>
          <p:nvPr/>
        </p:nvSpPr>
        <p:spPr>
          <a:xfrm>
            <a:off x="3264395" y="622133"/>
            <a:ext cx="158051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700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⊥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|{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83" y="1018870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10"/>
          <p:cNvSpPr txBox="1"/>
          <p:nvPr/>
        </p:nvSpPr>
        <p:spPr>
          <a:xfrm>
            <a:off x="3264395" y="1244636"/>
            <a:ext cx="1821180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⊥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(unconditional)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try other networks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2" name="Google Shape;60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4583" y="1641373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3" name="Google Shape;603;p10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604" name="Google Shape;604;p10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6" name="Google Shape;606;p10"/>
          <p:cNvSpPr txBox="1"/>
          <p:nvPr/>
        </p:nvSpPr>
        <p:spPr>
          <a:xfrm>
            <a:off x="5525731" y="3007598"/>
            <a:ext cx="211454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9/29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0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608" name="Google Shape;608;p10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"/>
          <p:cNvSpPr/>
          <p:nvPr/>
        </p:nvSpPr>
        <p:spPr>
          <a:xfrm>
            <a:off x="3882988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1"/>
          <p:cNvSpPr/>
          <p:nvPr/>
        </p:nvSpPr>
        <p:spPr>
          <a:xfrm>
            <a:off x="3803370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1"/>
          <p:cNvSpPr/>
          <p:nvPr/>
        </p:nvSpPr>
        <p:spPr>
          <a:xfrm>
            <a:off x="3981173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6" name="Google Shape;616;p11"/>
          <p:cNvGrpSpPr/>
          <p:nvPr/>
        </p:nvGrpSpPr>
        <p:grpSpPr>
          <a:xfrm>
            <a:off x="4086288" y="3007448"/>
            <a:ext cx="203200" cy="50800"/>
            <a:chOff x="4086288" y="3007448"/>
            <a:chExt cx="203200" cy="50800"/>
          </a:xfrm>
        </p:grpSpPr>
        <p:sp>
          <p:nvSpPr>
            <p:cNvPr id="617" name="Google Shape;617;p11"/>
            <p:cNvSpPr/>
            <p:nvPr/>
          </p:nvSpPr>
          <p:spPr>
            <a:xfrm>
              <a:off x="4149457" y="3007448"/>
              <a:ext cx="64135" cy="50800"/>
            </a:xfrm>
            <a:custGeom>
              <a:rect b="b" l="l" r="r" t="t"/>
              <a:pathLst>
                <a:path extrusionOk="0" h="50800" w="64135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extrusionOk="0" h="50800" w="64135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extrusionOk="0" h="50800" w="64135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4086288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9" name="Google Shape;619;p11"/>
          <p:cNvGrpSpPr/>
          <p:nvPr/>
        </p:nvGrpSpPr>
        <p:grpSpPr>
          <a:xfrm>
            <a:off x="4369219" y="3007448"/>
            <a:ext cx="203200" cy="50800"/>
            <a:chOff x="4369219" y="3007448"/>
            <a:chExt cx="203200" cy="50800"/>
          </a:xfrm>
        </p:grpSpPr>
        <p:sp>
          <p:nvSpPr>
            <p:cNvPr id="620" name="Google Shape;620;p11"/>
            <p:cNvSpPr/>
            <p:nvPr/>
          </p:nvSpPr>
          <p:spPr>
            <a:xfrm>
              <a:off x="4458120" y="3020148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4369219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4445420" y="300744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50800" w="50800">
                  <a:moveTo>
                    <a:pt x="12700" y="25400"/>
                  </a:moveTo>
                  <a:lnTo>
                    <a:pt x="50800" y="25400"/>
                  </a:lnTo>
                </a:path>
                <a:path extrusionOk="0" h="50800" w="50800">
                  <a:moveTo>
                    <a:pt x="0" y="38100"/>
                  </a:moveTo>
                  <a:lnTo>
                    <a:pt x="38100" y="38100"/>
                  </a:lnTo>
                </a:path>
                <a:path extrusionOk="0" h="50800" w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3" name="Google Shape;623;p11"/>
          <p:cNvGrpSpPr/>
          <p:nvPr/>
        </p:nvGrpSpPr>
        <p:grpSpPr>
          <a:xfrm>
            <a:off x="4652137" y="3007448"/>
            <a:ext cx="203200" cy="50800"/>
            <a:chOff x="4652137" y="3007448"/>
            <a:chExt cx="203200" cy="50800"/>
          </a:xfrm>
        </p:grpSpPr>
        <p:sp>
          <p:nvSpPr>
            <p:cNvPr id="624" name="Google Shape;624;p11"/>
            <p:cNvSpPr/>
            <p:nvPr/>
          </p:nvSpPr>
          <p:spPr>
            <a:xfrm>
              <a:off x="4728338" y="3007448"/>
              <a:ext cx="50800" cy="25400"/>
            </a:xfrm>
            <a:custGeom>
              <a:rect b="b" l="l" r="r" t="t"/>
              <a:pathLst>
                <a:path extrusionOk="0" h="254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25400" w="50800">
                  <a:moveTo>
                    <a:pt x="12700" y="12700"/>
                  </a:moveTo>
                  <a:lnTo>
                    <a:pt x="50800" y="12700"/>
                  </a:lnTo>
                </a:path>
                <a:path extrusionOk="0" h="25400" w="508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4652137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4728338" y="30455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12700" w="508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7" name="Google Shape;627;p11"/>
          <p:cNvSpPr/>
          <p:nvPr/>
        </p:nvSpPr>
        <p:spPr>
          <a:xfrm>
            <a:off x="5011268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8" name="Google Shape;628;p11"/>
          <p:cNvGrpSpPr/>
          <p:nvPr/>
        </p:nvGrpSpPr>
        <p:grpSpPr>
          <a:xfrm>
            <a:off x="5202758" y="3007448"/>
            <a:ext cx="233679" cy="50800"/>
            <a:chOff x="5202758" y="3007448"/>
            <a:chExt cx="233679" cy="50800"/>
          </a:xfrm>
        </p:grpSpPr>
        <p:sp>
          <p:nvSpPr>
            <p:cNvPr id="629" name="Google Shape;629;p11"/>
            <p:cNvSpPr/>
            <p:nvPr/>
          </p:nvSpPr>
          <p:spPr>
            <a:xfrm>
              <a:off x="5324679" y="3037928"/>
              <a:ext cx="20320" cy="20320"/>
            </a:xfrm>
            <a:custGeom>
              <a:rect b="b" l="l" r="r" t="t"/>
              <a:pathLst>
                <a:path extrusionOk="0" h="20319" w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5297615" y="3011433"/>
              <a:ext cx="30480" cy="30480"/>
            </a:xfrm>
            <a:custGeom>
              <a:rect b="b" l="l" r="r" t="t"/>
              <a:pathLst>
                <a:path extrusionOk="0" h="30480" w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5202758" y="3007448"/>
              <a:ext cx="233679" cy="50800"/>
            </a:xfrm>
            <a:custGeom>
              <a:rect b="b" l="l" r="r" t="t"/>
              <a:pathLst>
                <a:path extrusionOk="0" h="50800" w="233679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extrusionOk="0" h="50800" w="233679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extrusionOk="0" h="50800" w="233679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extrusionOk="0" h="50800" w="233679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2" name="Google Shape;6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1"/>
          <p:cNvGrpSpPr/>
          <p:nvPr/>
        </p:nvGrpSpPr>
        <p:grpSpPr>
          <a:xfrm>
            <a:off x="644660" y="252381"/>
            <a:ext cx="271780" cy="271780"/>
            <a:chOff x="644660" y="252381"/>
            <a:chExt cx="271780" cy="271780"/>
          </a:xfrm>
        </p:grpSpPr>
        <p:sp>
          <p:nvSpPr>
            <p:cNvPr id="634" name="Google Shape;634;p11"/>
            <p:cNvSpPr/>
            <p:nvPr/>
          </p:nvSpPr>
          <p:spPr>
            <a:xfrm>
              <a:off x="644660" y="252381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135658" y="0"/>
                  </a:move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644660" y="252381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271316" y="135658"/>
                  </a:move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6" name="Google Shape;636;p11"/>
          <p:cNvSpPr txBox="1"/>
          <p:nvPr/>
        </p:nvSpPr>
        <p:spPr>
          <a:xfrm>
            <a:off x="714679" y="284135"/>
            <a:ext cx="13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7" name="Google Shape;637;p11"/>
          <p:cNvGrpSpPr/>
          <p:nvPr/>
        </p:nvGrpSpPr>
        <p:grpSpPr>
          <a:xfrm>
            <a:off x="2087097" y="254800"/>
            <a:ext cx="266700" cy="266700"/>
            <a:chOff x="2087097" y="254800"/>
            <a:chExt cx="266700" cy="266700"/>
          </a:xfrm>
        </p:grpSpPr>
        <p:sp>
          <p:nvSpPr>
            <p:cNvPr id="638" name="Google Shape;638;p11"/>
            <p:cNvSpPr/>
            <p:nvPr/>
          </p:nvSpPr>
          <p:spPr>
            <a:xfrm>
              <a:off x="2087097" y="254800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3239" y="0"/>
                  </a:move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087097" y="254800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266479" y="133239"/>
                  </a:move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0" name="Google Shape;640;p11"/>
          <p:cNvSpPr txBox="1"/>
          <p:nvPr/>
        </p:nvSpPr>
        <p:spPr>
          <a:xfrm>
            <a:off x="2158530" y="284135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1" name="Google Shape;641;p11"/>
          <p:cNvGrpSpPr/>
          <p:nvPr/>
        </p:nvGrpSpPr>
        <p:grpSpPr>
          <a:xfrm>
            <a:off x="646464" y="1046199"/>
            <a:ext cx="267970" cy="267970"/>
            <a:chOff x="646464" y="1046199"/>
            <a:chExt cx="267970" cy="267970"/>
          </a:xfrm>
        </p:grpSpPr>
        <p:sp>
          <p:nvSpPr>
            <p:cNvPr id="642" name="Google Shape;642;p11"/>
            <p:cNvSpPr/>
            <p:nvPr/>
          </p:nvSpPr>
          <p:spPr>
            <a:xfrm>
              <a:off x="646464" y="1046199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646464" y="1046199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4" name="Google Shape;644;p11"/>
          <p:cNvSpPr txBox="1"/>
          <p:nvPr/>
        </p:nvSpPr>
        <p:spPr>
          <a:xfrm>
            <a:off x="717562" y="1076133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5" name="Google Shape;645;p11"/>
          <p:cNvGrpSpPr/>
          <p:nvPr/>
        </p:nvGrpSpPr>
        <p:grpSpPr>
          <a:xfrm>
            <a:off x="2085274" y="1044991"/>
            <a:ext cx="270510" cy="270510"/>
            <a:chOff x="2085274" y="1044991"/>
            <a:chExt cx="270510" cy="270510"/>
          </a:xfrm>
        </p:grpSpPr>
        <p:sp>
          <p:nvSpPr>
            <p:cNvPr id="646" name="Google Shape;646;p11"/>
            <p:cNvSpPr/>
            <p:nvPr/>
          </p:nvSpPr>
          <p:spPr>
            <a:xfrm>
              <a:off x="2085274" y="104499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085274" y="104499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8" name="Google Shape;648;p11"/>
          <p:cNvSpPr txBox="1"/>
          <p:nvPr/>
        </p:nvSpPr>
        <p:spPr>
          <a:xfrm>
            <a:off x="2155647" y="1076133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9" name="Google Shape;649;p11"/>
          <p:cNvGrpSpPr/>
          <p:nvPr/>
        </p:nvGrpSpPr>
        <p:grpSpPr>
          <a:xfrm>
            <a:off x="744547" y="454696"/>
            <a:ext cx="1511773" cy="670017"/>
            <a:chOff x="744547" y="454696"/>
            <a:chExt cx="1511773" cy="670017"/>
          </a:xfrm>
        </p:grpSpPr>
        <p:sp>
          <p:nvSpPr>
            <p:cNvPr id="650" name="Google Shape;650;p11"/>
            <p:cNvSpPr/>
            <p:nvPr/>
          </p:nvSpPr>
          <p:spPr>
            <a:xfrm>
              <a:off x="780318" y="528759"/>
              <a:ext cx="0" cy="498475"/>
            </a:xfrm>
            <a:custGeom>
              <a:rect b="b" l="l" r="r" t="t"/>
              <a:pathLst>
                <a:path extrusionOk="0" h="498475" w="120000">
                  <a:moveTo>
                    <a:pt x="0" y="0"/>
                  </a:moveTo>
                  <a:lnTo>
                    <a:pt x="0" y="498472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744547" y="1000403"/>
              <a:ext cx="71755" cy="33655"/>
            </a:xfrm>
            <a:custGeom>
              <a:rect b="b" l="l" r="r" t="t"/>
              <a:pathLst>
                <a:path extrusionOk="0" h="33655" w="717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noFill/>
            <a:ln cap="flat" cmpd="sng" w="1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904137" y="456138"/>
              <a:ext cx="1181100" cy="649605"/>
            </a:xfrm>
            <a:custGeom>
              <a:rect b="b" l="l" r="r" t="t"/>
              <a:pathLst>
                <a:path extrusionOk="0" h="649605" w="1181100">
                  <a:moveTo>
                    <a:pt x="0" y="0"/>
                  </a:moveTo>
                  <a:lnTo>
                    <a:pt x="1180719" y="649398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2044110" y="1061264"/>
              <a:ext cx="46990" cy="62865"/>
            </a:xfrm>
            <a:custGeom>
              <a:rect b="b" l="l" r="r" t="t"/>
              <a:pathLst>
                <a:path extrusionOk="0" h="62865" w="46989">
                  <a:moveTo>
                    <a:pt x="34478" y="0"/>
                  </a:moveTo>
                  <a:lnTo>
                    <a:pt x="33800" y="12105"/>
                  </a:lnTo>
                  <a:lnTo>
                    <a:pt x="37061" y="26617"/>
                  </a:lnTo>
                  <a:lnTo>
                    <a:pt x="42067" y="39696"/>
                  </a:lnTo>
                  <a:lnTo>
                    <a:pt x="46623" y="47504"/>
                  </a:lnTo>
                  <a:lnTo>
                    <a:pt x="37589" y="47838"/>
                  </a:lnTo>
                  <a:lnTo>
                    <a:pt x="23862" y="50614"/>
                  </a:lnTo>
                  <a:lnTo>
                    <a:pt x="9860" y="55631"/>
                  </a:lnTo>
                  <a:lnTo>
                    <a:pt x="0" y="62686"/>
                  </a:lnTo>
                </a:path>
              </a:pathLst>
            </a:custGeom>
            <a:noFill/>
            <a:ln cap="flat" cmpd="sng" w="14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914735" y="454696"/>
              <a:ext cx="1184910" cy="651510"/>
            </a:xfrm>
            <a:custGeom>
              <a:rect b="b" l="l" r="r" t="t"/>
              <a:pathLst>
                <a:path extrusionOk="0" h="651510" w="1184910">
                  <a:moveTo>
                    <a:pt x="1184419" y="0"/>
                  </a:moveTo>
                  <a:lnTo>
                    <a:pt x="0" y="651425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908859" y="1061848"/>
              <a:ext cx="46990" cy="62865"/>
            </a:xfrm>
            <a:custGeom>
              <a:rect b="b" l="l" r="r" t="t"/>
              <a:pathLst>
                <a:path extrusionOk="0" h="62865" w="46990">
                  <a:moveTo>
                    <a:pt x="46624" y="62686"/>
                  </a:moveTo>
                  <a:lnTo>
                    <a:pt x="36763" y="55631"/>
                  </a:lnTo>
                  <a:lnTo>
                    <a:pt x="22760" y="50615"/>
                  </a:lnTo>
                  <a:lnTo>
                    <a:pt x="9034" y="47839"/>
                  </a:lnTo>
                  <a:lnTo>
                    <a:pt x="0" y="47505"/>
                  </a:lnTo>
                  <a:lnTo>
                    <a:pt x="4555" y="39697"/>
                  </a:lnTo>
                  <a:lnTo>
                    <a:pt x="9561" y="26617"/>
                  </a:lnTo>
                  <a:lnTo>
                    <a:pt x="12822" y="12105"/>
                  </a:lnTo>
                  <a:lnTo>
                    <a:pt x="12143" y="0"/>
                  </a:lnTo>
                </a:path>
              </a:pathLst>
            </a:custGeom>
            <a:noFill/>
            <a:ln cap="flat" cmpd="sng" w="14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2220336" y="526340"/>
              <a:ext cx="0" cy="499745"/>
            </a:xfrm>
            <a:custGeom>
              <a:rect b="b" l="l" r="r" t="t"/>
              <a:pathLst>
                <a:path extrusionOk="0" h="499744" w="120000">
                  <a:moveTo>
                    <a:pt x="0" y="0"/>
                  </a:moveTo>
                  <a:lnTo>
                    <a:pt x="0" y="499683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2184565" y="999195"/>
              <a:ext cx="71755" cy="33655"/>
            </a:xfrm>
            <a:custGeom>
              <a:rect b="b" l="l" r="r" t="t"/>
              <a:pathLst>
                <a:path extrusionOk="0" h="33655" w="717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noFill/>
            <a:ln cap="flat" cmpd="sng" w="1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58" name="Google Shape;65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4" y="1654225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11"/>
          <p:cNvSpPr txBox="1"/>
          <p:nvPr/>
        </p:nvSpPr>
        <p:spPr>
          <a:xfrm>
            <a:off x="504393" y="1568740"/>
            <a:ext cx="2268855" cy="88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Perfect Map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graph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Per-  fect Map for a distribution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in-  dependance relations implied by the  graph are exactly the same as those  implied by the distribution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0" name="Google Shape;66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11"/>
          <p:cNvSpPr txBox="1"/>
          <p:nvPr/>
        </p:nvSpPr>
        <p:spPr>
          <a:xfrm>
            <a:off x="3264395" y="57071"/>
            <a:ext cx="1822450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try a different network  Again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2" name="Google Shape;66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4583" y="396354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11"/>
          <p:cNvSpPr txBox="1"/>
          <p:nvPr/>
        </p:nvSpPr>
        <p:spPr>
          <a:xfrm>
            <a:off x="3264395" y="622133"/>
            <a:ext cx="158051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700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⊥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|{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4" name="Google Shape;66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4583" y="1018870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11"/>
          <p:cNvSpPr txBox="1"/>
          <p:nvPr/>
        </p:nvSpPr>
        <p:spPr>
          <a:xfrm>
            <a:off x="3264395" y="1244636"/>
            <a:ext cx="2268855" cy="1611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⊥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(unconditional)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try other networks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Turns out there is no Bayesian Net-  work which can exactly capture inde-  pendence relations that we are inter-  ested in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 Perfect Map for the dis-  tribution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6" name="Google Shape;66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4583" y="1641373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4583" y="1851405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4583" y="2577655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9" name="Google Shape;669;p11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670" name="Google Shape;670;p11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2" name="Google Shape;672;p11"/>
          <p:cNvSpPr txBox="1"/>
          <p:nvPr/>
        </p:nvSpPr>
        <p:spPr>
          <a:xfrm>
            <a:off x="5525731" y="3007598"/>
            <a:ext cx="211454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9/29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11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674" name="Google Shape;674;p11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12"/>
          <p:cNvGrpSpPr/>
          <p:nvPr/>
        </p:nvGrpSpPr>
        <p:grpSpPr>
          <a:xfrm>
            <a:off x="645575" y="683794"/>
            <a:ext cx="271780" cy="271780"/>
            <a:chOff x="645575" y="683794"/>
            <a:chExt cx="271780" cy="271780"/>
          </a:xfrm>
        </p:grpSpPr>
        <p:sp>
          <p:nvSpPr>
            <p:cNvPr id="680" name="Google Shape;680;p12"/>
            <p:cNvSpPr/>
            <p:nvPr/>
          </p:nvSpPr>
          <p:spPr>
            <a:xfrm>
              <a:off x="645575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135658" y="0"/>
                  </a:move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2"/>
            <p:cNvSpPr/>
            <p:nvPr/>
          </p:nvSpPr>
          <p:spPr>
            <a:xfrm>
              <a:off x="645575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271316" y="135658"/>
                  </a:move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2" name="Google Shape;682;p12"/>
          <p:cNvSpPr txBox="1"/>
          <p:nvPr/>
        </p:nvSpPr>
        <p:spPr>
          <a:xfrm>
            <a:off x="715594" y="715542"/>
            <a:ext cx="13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3" name="Google Shape;683;p12"/>
          <p:cNvGrpSpPr/>
          <p:nvPr/>
        </p:nvGrpSpPr>
        <p:grpSpPr>
          <a:xfrm>
            <a:off x="2088011" y="686213"/>
            <a:ext cx="266700" cy="266700"/>
            <a:chOff x="2088011" y="686213"/>
            <a:chExt cx="266700" cy="266700"/>
          </a:xfrm>
        </p:grpSpPr>
        <p:sp>
          <p:nvSpPr>
            <p:cNvPr id="684" name="Google Shape;684;p12"/>
            <p:cNvSpPr/>
            <p:nvPr/>
          </p:nvSpPr>
          <p:spPr>
            <a:xfrm>
              <a:off x="2088011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3239" y="0"/>
                  </a:move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2088011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266479" y="133239"/>
                  </a:move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6" name="Google Shape;686;p12"/>
          <p:cNvSpPr txBox="1"/>
          <p:nvPr/>
        </p:nvSpPr>
        <p:spPr>
          <a:xfrm>
            <a:off x="2159444" y="715542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7" name="Google Shape;687;p12"/>
          <p:cNvGrpSpPr/>
          <p:nvPr/>
        </p:nvGrpSpPr>
        <p:grpSpPr>
          <a:xfrm>
            <a:off x="1366180" y="252381"/>
            <a:ext cx="270510" cy="270510"/>
            <a:chOff x="1366180" y="252381"/>
            <a:chExt cx="270510" cy="270510"/>
          </a:xfrm>
        </p:grpSpPr>
        <p:sp>
          <p:nvSpPr>
            <p:cNvPr id="688" name="Google Shape;688;p12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2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0" name="Google Shape;690;p12"/>
          <p:cNvSpPr txBox="1"/>
          <p:nvPr/>
        </p:nvSpPr>
        <p:spPr>
          <a:xfrm>
            <a:off x="1436560" y="283538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1" name="Google Shape;691;p12"/>
          <p:cNvGrpSpPr/>
          <p:nvPr/>
        </p:nvGrpSpPr>
        <p:grpSpPr>
          <a:xfrm>
            <a:off x="1367387" y="1045602"/>
            <a:ext cx="267970" cy="267970"/>
            <a:chOff x="1367387" y="1045602"/>
            <a:chExt cx="267970" cy="267970"/>
          </a:xfrm>
        </p:grpSpPr>
        <p:sp>
          <p:nvSpPr>
            <p:cNvPr id="692" name="Google Shape;692;p12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2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4" name="Google Shape;694;p12"/>
          <p:cNvSpPr txBox="1"/>
          <p:nvPr/>
        </p:nvSpPr>
        <p:spPr>
          <a:xfrm>
            <a:off x="1438478" y="1075536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5" name="Google Shape;695;p12"/>
          <p:cNvGrpSpPr/>
          <p:nvPr/>
        </p:nvGrpSpPr>
        <p:grpSpPr>
          <a:xfrm>
            <a:off x="907096" y="459542"/>
            <a:ext cx="1190574" cy="671715"/>
            <a:chOff x="907096" y="459542"/>
            <a:chExt cx="1190574" cy="671715"/>
          </a:xfrm>
        </p:grpSpPr>
        <p:sp>
          <p:nvSpPr>
            <p:cNvPr id="696" name="Google Shape;696;p12"/>
            <p:cNvSpPr/>
            <p:nvPr/>
          </p:nvSpPr>
          <p:spPr>
            <a:xfrm>
              <a:off x="914355" y="459542"/>
              <a:ext cx="467359" cy="280035"/>
            </a:xfrm>
            <a:custGeom>
              <a:rect b="b" l="l" r="r" t="t"/>
              <a:pathLst>
                <a:path extrusionOk="0" h="280034" w="467359">
                  <a:moveTo>
                    <a:pt x="466731" y="0"/>
                  </a:moveTo>
                  <a:lnTo>
                    <a:pt x="0" y="280038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2"/>
            <p:cNvSpPr/>
            <p:nvPr/>
          </p:nvSpPr>
          <p:spPr>
            <a:xfrm>
              <a:off x="908604" y="695103"/>
              <a:ext cx="47625" cy="61594"/>
            </a:xfrm>
            <a:custGeom>
              <a:rect b="b" l="l" r="r" t="t"/>
              <a:pathLst>
                <a:path extrusionOk="0" h="61595" w="47625">
                  <a:moveTo>
                    <a:pt x="47160" y="61347"/>
                  </a:moveTo>
                  <a:lnTo>
                    <a:pt x="37042" y="54667"/>
                  </a:lnTo>
                  <a:lnTo>
                    <a:pt x="22861" y="50180"/>
                  </a:lnTo>
                  <a:lnTo>
                    <a:pt x="9040" y="47921"/>
                  </a:lnTo>
                  <a:lnTo>
                    <a:pt x="0" y="47927"/>
                  </a:lnTo>
                  <a:lnTo>
                    <a:pt x="4259" y="39953"/>
                  </a:lnTo>
                  <a:lnTo>
                    <a:pt x="8770" y="26695"/>
                  </a:lnTo>
                  <a:lnTo>
                    <a:pt x="11484" y="12071"/>
                  </a:lnTo>
                  <a:lnTo>
                    <a:pt x="10351" y="0"/>
                  </a:lnTo>
                </a:path>
              </a:pathLst>
            </a:custGeom>
            <a:noFill/>
            <a:ln cap="flat" cmpd="sng" w="14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2"/>
            <p:cNvSpPr/>
            <p:nvPr/>
          </p:nvSpPr>
          <p:spPr>
            <a:xfrm>
              <a:off x="1621925" y="459856"/>
              <a:ext cx="468630" cy="281305"/>
            </a:xfrm>
            <a:custGeom>
              <a:rect b="b" l="l" r="r" t="t"/>
              <a:pathLst>
                <a:path extrusionOk="0" h="281305" w="468630">
                  <a:moveTo>
                    <a:pt x="0" y="0"/>
                  </a:moveTo>
                  <a:lnTo>
                    <a:pt x="468234" y="280942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2"/>
            <p:cNvSpPr/>
            <p:nvPr/>
          </p:nvSpPr>
          <p:spPr>
            <a:xfrm>
              <a:off x="2048569" y="696127"/>
              <a:ext cx="47625" cy="62230"/>
            </a:xfrm>
            <a:custGeom>
              <a:rect b="b" l="l" r="r" t="t"/>
              <a:pathLst>
                <a:path extrusionOk="0" h="62229" w="47625">
                  <a:moveTo>
                    <a:pt x="36968" y="0"/>
                  </a:moveTo>
                  <a:lnTo>
                    <a:pt x="35831" y="12124"/>
                  </a:lnTo>
                  <a:lnTo>
                    <a:pt x="38557" y="26812"/>
                  </a:lnTo>
                  <a:lnTo>
                    <a:pt x="43088" y="40128"/>
                  </a:lnTo>
                  <a:lnTo>
                    <a:pt x="47367" y="48137"/>
                  </a:lnTo>
                  <a:lnTo>
                    <a:pt x="38287" y="48131"/>
                  </a:lnTo>
                  <a:lnTo>
                    <a:pt x="24405" y="50400"/>
                  </a:lnTo>
                  <a:lnTo>
                    <a:pt x="10162" y="54907"/>
                  </a:lnTo>
                  <a:lnTo>
                    <a:pt x="0" y="61617"/>
                  </a:lnTo>
                </a:path>
              </a:pathLst>
            </a:custGeom>
            <a:noFill/>
            <a:ln cap="flat" cmpd="sng" w="14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2"/>
            <p:cNvSpPr/>
            <p:nvPr/>
          </p:nvSpPr>
          <p:spPr>
            <a:xfrm>
              <a:off x="907096" y="882387"/>
              <a:ext cx="457834" cy="229235"/>
            </a:xfrm>
            <a:custGeom>
              <a:rect b="b" l="l" r="r" t="t"/>
              <a:pathLst>
                <a:path extrusionOk="0" h="229234" w="457834">
                  <a:moveTo>
                    <a:pt x="0" y="0"/>
                  </a:moveTo>
                  <a:lnTo>
                    <a:pt x="457458" y="228727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2"/>
            <p:cNvSpPr/>
            <p:nvPr/>
          </p:nvSpPr>
          <p:spPr>
            <a:xfrm>
              <a:off x="1324561" y="1067122"/>
              <a:ext cx="46355" cy="64135"/>
            </a:xfrm>
            <a:custGeom>
              <a:rect b="b" l="l" r="r" t="t"/>
              <a:pathLst>
                <a:path extrusionOk="0" h="64134" w="46355">
                  <a:moveTo>
                    <a:pt x="31993" y="0"/>
                  </a:moveTo>
                  <a:lnTo>
                    <a:pt x="31790" y="12122"/>
                  </a:lnTo>
                  <a:lnTo>
                    <a:pt x="35618" y="26495"/>
                  </a:lnTo>
                  <a:lnTo>
                    <a:pt x="41132" y="39367"/>
                  </a:lnTo>
                  <a:lnTo>
                    <a:pt x="45991" y="46991"/>
                  </a:lnTo>
                  <a:lnTo>
                    <a:pt x="36977" y="47678"/>
                  </a:lnTo>
                  <a:lnTo>
                    <a:pt x="23370" y="50990"/>
                  </a:lnTo>
                  <a:lnTo>
                    <a:pt x="9576" y="56552"/>
                  </a:lnTo>
                  <a:lnTo>
                    <a:pt x="0" y="63988"/>
                  </a:lnTo>
                </a:path>
              </a:pathLst>
            </a:custGeom>
            <a:noFill/>
            <a:ln cap="flat" cmpd="sng" w="1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2"/>
            <p:cNvSpPr/>
            <p:nvPr/>
          </p:nvSpPr>
          <p:spPr>
            <a:xfrm>
              <a:off x="1637930" y="881305"/>
              <a:ext cx="459740" cy="229870"/>
            </a:xfrm>
            <a:custGeom>
              <a:rect b="b" l="l" r="r" t="t"/>
              <a:pathLst>
                <a:path extrusionOk="0" h="229869" w="459739">
                  <a:moveTo>
                    <a:pt x="459621" y="0"/>
                  </a:moveTo>
                  <a:lnTo>
                    <a:pt x="0" y="229809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2"/>
            <p:cNvSpPr/>
            <p:nvPr/>
          </p:nvSpPr>
          <p:spPr>
            <a:xfrm>
              <a:off x="1631931" y="1067122"/>
              <a:ext cx="46355" cy="64135"/>
            </a:xfrm>
            <a:custGeom>
              <a:rect b="b" l="l" r="r" t="t"/>
              <a:pathLst>
                <a:path extrusionOk="0" h="64134" w="46355">
                  <a:moveTo>
                    <a:pt x="45991" y="63988"/>
                  </a:moveTo>
                  <a:lnTo>
                    <a:pt x="36414" y="56552"/>
                  </a:lnTo>
                  <a:lnTo>
                    <a:pt x="22620" y="50990"/>
                  </a:lnTo>
                  <a:lnTo>
                    <a:pt x="9013" y="47678"/>
                  </a:lnTo>
                  <a:lnTo>
                    <a:pt x="0" y="46991"/>
                  </a:lnTo>
                  <a:lnTo>
                    <a:pt x="4858" y="39367"/>
                  </a:lnTo>
                  <a:lnTo>
                    <a:pt x="10373" y="26495"/>
                  </a:lnTo>
                  <a:lnTo>
                    <a:pt x="14200" y="12122"/>
                  </a:lnTo>
                  <a:lnTo>
                    <a:pt x="13997" y="0"/>
                  </a:lnTo>
                </a:path>
              </a:pathLst>
            </a:custGeom>
            <a:noFill/>
            <a:ln cap="flat" cmpd="sng" w="1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04" name="Google Shape;70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12"/>
          <p:cNvSpPr txBox="1"/>
          <p:nvPr/>
        </p:nvSpPr>
        <p:spPr>
          <a:xfrm>
            <a:off x="3264395" y="100849"/>
            <a:ext cx="2268855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problem is that a directed graph-  ical model is not suitable for this ex-  ample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6" name="Google Shape;7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74051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12"/>
          <p:cNvSpPr txBox="1"/>
          <p:nvPr/>
        </p:nvSpPr>
        <p:spPr>
          <a:xfrm>
            <a:off x="3264395" y="655026"/>
            <a:ext cx="2268855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directed edge between two nodes  implies some kind of direction in the  interaction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8" name="Google Shape;7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294688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12"/>
          <p:cNvSpPr txBox="1"/>
          <p:nvPr/>
        </p:nvSpPr>
        <p:spPr>
          <a:xfrm>
            <a:off x="3264395" y="1209203"/>
            <a:ext cx="2270125" cy="1644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715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→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indicate  that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influences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not the other  way round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715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in our example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equal  partners (they both contribute to the  study discussion)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capture the strength of  this interaction (and there is no dir-  ection here)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0" name="Google Shape;7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848866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83" y="2403055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2" name="Google Shape;712;p12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713" name="Google Shape;713;p12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2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5" name="Google Shape;715;p12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10/29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12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717" name="Google Shape;717;p12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13"/>
          <p:cNvGrpSpPr/>
          <p:nvPr/>
        </p:nvGrpSpPr>
        <p:grpSpPr>
          <a:xfrm>
            <a:off x="645575" y="683794"/>
            <a:ext cx="271780" cy="271780"/>
            <a:chOff x="645575" y="683794"/>
            <a:chExt cx="271780" cy="271780"/>
          </a:xfrm>
        </p:grpSpPr>
        <p:sp>
          <p:nvSpPr>
            <p:cNvPr id="723" name="Google Shape;723;p13"/>
            <p:cNvSpPr/>
            <p:nvPr/>
          </p:nvSpPr>
          <p:spPr>
            <a:xfrm>
              <a:off x="645575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135658" y="0"/>
                  </a:move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645575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271316" y="135658"/>
                  </a:move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5" name="Google Shape;725;p13"/>
          <p:cNvSpPr txBox="1"/>
          <p:nvPr/>
        </p:nvSpPr>
        <p:spPr>
          <a:xfrm>
            <a:off x="715594" y="715542"/>
            <a:ext cx="13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6" name="Google Shape;726;p13"/>
          <p:cNvGrpSpPr/>
          <p:nvPr/>
        </p:nvGrpSpPr>
        <p:grpSpPr>
          <a:xfrm>
            <a:off x="2088011" y="686213"/>
            <a:ext cx="266700" cy="266700"/>
            <a:chOff x="2088011" y="686213"/>
            <a:chExt cx="266700" cy="266700"/>
          </a:xfrm>
        </p:grpSpPr>
        <p:sp>
          <p:nvSpPr>
            <p:cNvPr id="727" name="Google Shape;727;p13"/>
            <p:cNvSpPr/>
            <p:nvPr/>
          </p:nvSpPr>
          <p:spPr>
            <a:xfrm>
              <a:off x="2088011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3239" y="0"/>
                  </a:move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088011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266479" y="133239"/>
                  </a:move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9" name="Google Shape;729;p13"/>
          <p:cNvSpPr txBox="1"/>
          <p:nvPr/>
        </p:nvSpPr>
        <p:spPr>
          <a:xfrm>
            <a:off x="2159444" y="715542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0" name="Google Shape;730;p13"/>
          <p:cNvGrpSpPr/>
          <p:nvPr/>
        </p:nvGrpSpPr>
        <p:grpSpPr>
          <a:xfrm>
            <a:off x="1366180" y="252381"/>
            <a:ext cx="270510" cy="270510"/>
            <a:chOff x="1366180" y="252381"/>
            <a:chExt cx="270510" cy="270510"/>
          </a:xfrm>
        </p:grpSpPr>
        <p:sp>
          <p:nvSpPr>
            <p:cNvPr id="731" name="Google Shape;731;p13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3" name="Google Shape;733;p13"/>
          <p:cNvSpPr txBox="1"/>
          <p:nvPr/>
        </p:nvSpPr>
        <p:spPr>
          <a:xfrm>
            <a:off x="1436560" y="283538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4" name="Google Shape;734;p13"/>
          <p:cNvGrpSpPr/>
          <p:nvPr/>
        </p:nvGrpSpPr>
        <p:grpSpPr>
          <a:xfrm>
            <a:off x="1367387" y="1045602"/>
            <a:ext cx="267970" cy="267970"/>
            <a:chOff x="1367387" y="1045602"/>
            <a:chExt cx="267970" cy="267970"/>
          </a:xfrm>
        </p:grpSpPr>
        <p:sp>
          <p:nvSpPr>
            <p:cNvPr id="735" name="Google Shape;735;p13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7" name="Google Shape;737;p13"/>
          <p:cNvSpPr txBox="1"/>
          <p:nvPr/>
        </p:nvSpPr>
        <p:spPr>
          <a:xfrm>
            <a:off x="1438478" y="1075536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13"/>
          <p:cNvSpPr/>
          <p:nvPr/>
        </p:nvSpPr>
        <p:spPr>
          <a:xfrm>
            <a:off x="902430" y="459542"/>
            <a:ext cx="1200150" cy="657860"/>
          </a:xfrm>
          <a:custGeom>
            <a:rect b="b" l="l" r="r" t="t"/>
            <a:pathLst>
              <a:path extrusionOk="0" h="657860" w="1200150">
                <a:moveTo>
                  <a:pt x="478656" y="0"/>
                </a:moveTo>
                <a:lnTo>
                  <a:pt x="0" y="287193"/>
                </a:lnTo>
              </a:path>
              <a:path extrusionOk="0" h="657860" w="1200150">
                <a:moveTo>
                  <a:pt x="719495" y="314"/>
                </a:moveTo>
                <a:lnTo>
                  <a:pt x="1199707" y="288443"/>
                </a:lnTo>
              </a:path>
              <a:path extrusionOk="0" h="657860" w="1200150">
                <a:moveTo>
                  <a:pt x="4665" y="422844"/>
                </a:moveTo>
                <a:lnTo>
                  <a:pt x="474562" y="657791"/>
                </a:lnTo>
              </a:path>
              <a:path extrusionOk="0" h="657860" w="1200150">
                <a:moveTo>
                  <a:pt x="1195121" y="421763"/>
                </a:moveTo>
                <a:lnTo>
                  <a:pt x="723061" y="657791"/>
                </a:lnTo>
              </a:path>
            </a:pathLst>
          </a:custGeom>
          <a:noFill/>
          <a:ln cap="flat" cmpd="sng" w="179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9" name="Google Shape;7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13"/>
          <p:cNvSpPr txBox="1"/>
          <p:nvPr/>
        </p:nvSpPr>
        <p:spPr>
          <a:xfrm>
            <a:off x="3264395" y="100849"/>
            <a:ext cx="2268855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move on from Directed  Graph-  ical Models to Undirected Graphical  Models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1" name="Google Shape;7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74051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13"/>
          <p:cNvSpPr txBox="1"/>
          <p:nvPr/>
        </p:nvSpPr>
        <p:spPr>
          <a:xfrm>
            <a:off x="3264395" y="611248"/>
            <a:ext cx="2268855" cy="1172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known as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Markov Network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Markov Network on the left ex-  actly captures the interactions inher-  ent in the problem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99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how do we parameterize this  graph?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3" name="Google Shape;74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83" y="950544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504721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5" name="Google Shape;745;p13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746" name="Google Shape;746;p13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8" name="Google Shape;748;p13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11/29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13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750" name="Google Shape;750;p13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4"/>
          <p:cNvSpPr txBox="1"/>
          <p:nvPr/>
        </p:nvSpPr>
        <p:spPr>
          <a:xfrm>
            <a:off x="347294" y="1226283"/>
            <a:ext cx="37623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18.2: Factors in Markov Network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6" name="Google Shape;756;p14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757" name="Google Shape;757;p14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9" name="Google Shape;759;p14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12/29</a:t>
            </a:r>
            <a:endParaRPr/>
          </a:p>
        </p:txBody>
      </p:sp>
      <p:sp>
        <p:nvSpPr>
          <p:cNvPr id="760" name="Google Shape;760;p14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761" name="Google Shape;761;p14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766;p15"/>
          <p:cNvGrpSpPr/>
          <p:nvPr/>
        </p:nvGrpSpPr>
        <p:grpSpPr>
          <a:xfrm>
            <a:off x="1072696" y="697719"/>
            <a:ext cx="459105" cy="186690"/>
            <a:chOff x="1072696" y="697719"/>
            <a:chExt cx="459105" cy="186690"/>
          </a:xfrm>
        </p:grpSpPr>
        <p:sp>
          <p:nvSpPr>
            <p:cNvPr id="767" name="Google Shape;767;p15"/>
            <p:cNvSpPr/>
            <p:nvPr/>
          </p:nvSpPr>
          <p:spPr>
            <a:xfrm>
              <a:off x="1072696" y="697719"/>
              <a:ext cx="459105" cy="186690"/>
            </a:xfrm>
            <a:custGeom>
              <a:rect b="b" l="l" r="r" t="t"/>
              <a:pathLst>
                <a:path extrusionOk="0" h="186690" w="459105">
                  <a:moveTo>
                    <a:pt x="229252" y="0"/>
                  </a:moveTo>
                  <a:lnTo>
                    <a:pt x="168307" y="3334"/>
                  </a:lnTo>
                  <a:lnTo>
                    <a:pt x="113543" y="12742"/>
                  </a:lnTo>
                  <a:lnTo>
                    <a:pt x="67145" y="27337"/>
                  </a:lnTo>
                  <a:lnTo>
                    <a:pt x="31299" y="46227"/>
                  </a:lnTo>
                  <a:lnTo>
                    <a:pt x="0" y="93335"/>
                  </a:lnTo>
                  <a:lnTo>
                    <a:pt x="8189" y="118148"/>
                  </a:lnTo>
                  <a:lnTo>
                    <a:pt x="67145" y="159334"/>
                  </a:lnTo>
                  <a:lnTo>
                    <a:pt x="113543" y="173928"/>
                  </a:lnTo>
                  <a:lnTo>
                    <a:pt x="168307" y="183337"/>
                  </a:lnTo>
                  <a:lnTo>
                    <a:pt x="229252" y="186671"/>
                  </a:lnTo>
                  <a:lnTo>
                    <a:pt x="290197" y="183337"/>
                  </a:lnTo>
                  <a:lnTo>
                    <a:pt x="344961" y="173928"/>
                  </a:lnTo>
                  <a:lnTo>
                    <a:pt x="391359" y="159334"/>
                  </a:lnTo>
                  <a:lnTo>
                    <a:pt x="427205" y="140444"/>
                  </a:lnTo>
                  <a:lnTo>
                    <a:pt x="458504" y="93335"/>
                  </a:lnTo>
                  <a:lnTo>
                    <a:pt x="450315" y="68523"/>
                  </a:lnTo>
                  <a:lnTo>
                    <a:pt x="391359" y="27337"/>
                  </a:lnTo>
                  <a:lnTo>
                    <a:pt x="344961" y="12742"/>
                  </a:lnTo>
                  <a:lnTo>
                    <a:pt x="290197" y="3334"/>
                  </a:lnTo>
                  <a:lnTo>
                    <a:pt x="22925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1072696" y="697719"/>
              <a:ext cx="459105" cy="186690"/>
            </a:xfrm>
            <a:custGeom>
              <a:rect b="b" l="l" r="r" t="t"/>
              <a:pathLst>
                <a:path extrusionOk="0" h="186690" w="459105">
                  <a:moveTo>
                    <a:pt x="458504" y="93335"/>
                  </a:moveTo>
                  <a:lnTo>
                    <a:pt x="427205" y="46227"/>
                  </a:lnTo>
                  <a:lnTo>
                    <a:pt x="391359" y="27337"/>
                  </a:lnTo>
                  <a:lnTo>
                    <a:pt x="344961" y="12742"/>
                  </a:lnTo>
                  <a:lnTo>
                    <a:pt x="290197" y="3334"/>
                  </a:lnTo>
                  <a:lnTo>
                    <a:pt x="229252" y="0"/>
                  </a:lnTo>
                  <a:lnTo>
                    <a:pt x="168307" y="3334"/>
                  </a:lnTo>
                  <a:lnTo>
                    <a:pt x="113543" y="12742"/>
                  </a:lnTo>
                  <a:lnTo>
                    <a:pt x="67145" y="27337"/>
                  </a:lnTo>
                  <a:lnTo>
                    <a:pt x="31299" y="46227"/>
                  </a:lnTo>
                  <a:lnTo>
                    <a:pt x="0" y="93335"/>
                  </a:lnTo>
                  <a:lnTo>
                    <a:pt x="8189" y="118148"/>
                  </a:lnTo>
                  <a:lnTo>
                    <a:pt x="67145" y="159334"/>
                  </a:lnTo>
                  <a:lnTo>
                    <a:pt x="113543" y="173928"/>
                  </a:lnTo>
                  <a:lnTo>
                    <a:pt x="168307" y="183337"/>
                  </a:lnTo>
                  <a:lnTo>
                    <a:pt x="229252" y="186671"/>
                  </a:lnTo>
                  <a:lnTo>
                    <a:pt x="290197" y="183337"/>
                  </a:lnTo>
                  <a:lnTo>
                    <a:pt x="344961" y="173928"/>
                  </a:lnTo>
                  <a:lnTo>
                    <a:pt x="391359" y="159334"/>
                  </a:lnTo>
                  <a:lnTo>
                    <a:pt x="427205" y="140444"/>
                  </a:lnTo>
                  <a:lnTo>
                    <a:pt x="458504" y="93335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9" name="Google Shape;769;p15"/>
          <p:cNvSpPr txBox="1"/>
          <p:nvPr/>
        </p:nvSpPr>
        <p:spPr>
          <a:xfrm>
            <a:off x="1159433" y="715043"/>
            <a:ext cx="28511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0" name="Google Shape;770;p15"/>
          <p:cNvGrpSpPr/>
          <p:nvPr/>
        </p:nvGrpSpPr>
        <p:grpSpPr>
          <a:xfrm>
            <a:off x="2202904" y="698481"/>
            <a:ext cx="358140" cy="185420"/>
            <a:chOff x="2202904" y="698481"/>
            <a:chExt cx="358140" cy="185420"/>
          </a:xfrm>
        </p:grpSpPr>
        <p:sp>
          <p:nvSpPr>
            <p:cNvPr id="771" name="Google Shape;771;p15"/>
            <p:cNvSpPr/>
            <p:nvPr/>
          </p:nvSpPr>
          <p:spPr>
            <a:xfrm>
              <a:off x="2202904" y="698481"/>
              <a:ext cx="358140" cy="185420"/>
            </a:xfrm>
            <a:custGeom>
              <a:rect b="b" l="l" r="r" t="t"/>
              <a:pathLst>
                <a:path extrusionOk="0" h="185419" w="358139">
                  <a:moveTo>
                    <a:pt x="179057" y="0"/>
                  </a:moveTo>
                  <a:lnTo>
                    <a:pt x="122461" y="4719"/>
                  </a:lnTo>
                  <a:lnTo>
                    <a:pt x="73308" y="17861"/>
                  </a:lnTo>
                  <a:lnTo>
                    <a:pt x="34547" y="37900"/>
                  </a:lnTo>
                  <a:lnTo>
                    <a:pt x="0" y="92573"/>
                  </a:lnTo>
                  <a:lnTo>
                    <a:pt x="9128" y="121834"/>
                  </a:lnTo>
                  <a:lnTo>
                    <a:pt x="34547" y="147247"/>
                  </a:lnTo>
                  <a:lnTo>
                    <a:pt x="73308" y="167286"/>
                  </a:lnTo>
                  <a:lnTo>
                    <a:pt x="122461" y="180428"/>
                  </a:lnTo>
                  <a:lnTo>
                    <a:pt x="179057" y="185148"/>
                  </a:lnTo>
                  <a:lnTo>
                    <a:pt x="235653" y="180428"/>
                  </a:lnTo>
                  <a:lnTo>
                    <a:pt x="284806" y="167286"/>
                  </a:lnTo>
                  <a:lnTo>
                    <a:pt x="323567" y="147247"/>
                  </a:lnTo>
                  <a:lnTo>
                    <a:pt x="348986" y="121834"/>
                  </a:lnTo>
                  <a:lnTo>
                    <a:pt x="358114" y="92573"/>
                  </a:lnTo>
                  <a:lnTo>
                    <a:pt x="348986" y="63313"/>
                  </a:lnTo>
                  <a:lnTo>
                    <a:pt x="323567" y="37900"/>
                  </a:lnTo>
                  <a:lnTo>
                    <a:pt x="284806" y="17861"/>
                  </a:lnTo>
                  <a:lnTo>
                    <a:pt x="235653" y="4719"/>
                  </a:lnTo>
                  <a:lnTo>
                    <a:pt x="179057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2202904" y="698481"/>
              <a:ext cx="358140" cy="185420"/>
            </a:xfrm>
            <a:custGeom>
              <a:rect b="b" l="l" r="r" t="t"/>
              <a:pathLst>
                <a:path extrusionOk="0" h="185419" w="358139">
                  <a:moveTo>
                    <a:pt x="358114" y="92573"/>
                  </a:moveTo>
                  <a:lnTo>
                    <a:pt x="323567" y="37900"/>
                  </a:lnTo>
                  <a:lnTo>
                    <a:pt x="284806" y="17861"/>
                  </a:lnTo>
                  <a:lnTo>
                    <a:pt x="235653" y="4719"/>
                  </a:lnTo>
                  <a:lnTo>
                    <a:pt x="179057" y="0"/>
                  </a:lnTo>
                  <a:lnTo>
                    <a:pt x="122461" y="4719"/>
                  </a:lnTo>
                  <a:lnTo>
                    <a:pt x="73308" y="17861"/>
                  </a:lnTo>
                  <a:lnTo>
                    <a:pt x="34547" y="37900"/>
                  </a:lnTo>
                  <a:lnTo>
                    <a:pt x="9128" y="63313"/>
                  </a:lnTo>
                  <a:lnTo>
                    <a:pt x="0" y="92573"/>
                  </a:lnTo>
                  <a:lnTo>
                    <a:pt x="9128" y="121834"/>
                  </a:lnTo>
                  <a:lnTo>
                    <a:pt x="34547" y="147247"/>
                  </a:lnTo>
                  <a:lnTo>
                    <a:pt x="73308" y="167286"/>
                  </a:lnTo>
                  <a:lnTo>
                    <a:pt x="122461" y="180428"/>
                  </a:lnTo>
                  <a:lnTo>
                    <a:pt x="179057" y="185148"/>
                  </a:lnTo>
                  <a:lnTo>
                    <a:pt x="235653" y="180428"/>
                  </a:lnTo>
                  <a:lnTo>
                    <a:pt x="284806" y="167286"/>
                  </a:lnTo>
                  <a:lnTo>
                    <a:pt x="323567" y="147247"/>
                  </a:lnTo>
                  <a:lnTo>
                    <a:pt x="348986" y="121834"/>
                  </a:lnTo>
                  <a:lnTo>
                    <a:pt x="358114" y="92573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3" name="Google Shape;773;p15"/>
          <p:cNvSpPr txBox="1"/>
          <p:nvPr/>
        </p:nvSpPr>
        <p:spPr>
          <a:xfrm>
            <a:off x="2274925" y="714510"/>
            <a:ext cx="214629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4" name="Google Shape;774;p15"/>
          <p:cNvGrpSpPr/>
          <p:nvPr/>
        </p:nvGrpSpPr>
        <p:grpSpPr>
          <a:xfrm>
            <a:off x="1438116" y="252375"/>
            <a:ext cx="807720" cy="213360"/>
            <a:chOff x="1438116" y="252375"/>
            <a:chExt cx="807720" cy="213360"/>
          </a:xfrm>
        </p:grpSpPr>
        <p:sp>
          <p:nvSpPr>
            <p:cNvPr id="775" name="Google Shape;775;p15"/>
            <p:cNvSpPr/>
            <p:nvPr/>
          </p:nvSpPr>
          <p:spPr>
            <a:xfrm>
              <a:off x="1438116" y="252375"/>
              <a:ext cx="807720" cy="213360"/>
            </a:xfrm>
            <a:custGeom>
              <a:rect b="b" l="l" r="r" t="t"/>
              <a:pathLst>
                <a:path extrusionOk="0" h="213359" w="807719">
                  <a:moveTo>
                    <a:pt x="403838" y="0"/>
                  </a:moveTo>
                  <a:lnTo>
                    <a:pt x="331247" y="1718"/>
                  </a:lnTo>
                  <a:lnTo>
                    <a:pt x="262925" y="6673"/>
                  </a:lnTo>
                  <a:lnTo>
                    <a:pt x="200012" y="14563"/>
                  </a:lnTo>
                  <a:lnTo>
                    <a:pt x="143649" y="25087"/>
                  </a:lnTo>
                  <a:lnTo>
                    <a:pt x="94976" y="37943"/>
                  </a:lnTo>
                  <a:lnTo>
                    <a:pt x="55135" y="52831"/>
                  </a:lnTo>
                  <a:lnTo>
                    <a:pt x="6506" y="87496"/>
                  </a:lnTo>
                  <a:lnTo>
                    <a:pt x="0" y="106670"/>
                  </a:lnTo>
                  <a:lnTo>
                    <a:pt x="6506" y="125844"/>
                  </a:lnTo>
                  <a:lnTo>
                    <a:pt x="55135" y="160509"/>
                  </a:lnTo>
                  <a:lnTo>
                    <a:pt x="94976" y="175397"/>
                  </a:lnTo>
                  <a:lnTo>
                    <a:pt x="143649" y="188253"/>
                  </a:lnTo>
                  <a:lnTo>
                    <a:pt x="200012" y="198777"/>
                  </a:lnTo>
                  <a:lnTo>
                    <a:pt x="262925" y="206667"/>
                  </a:lnTo>
                  <a:lnTo>
                    <a:pt x="331247" y="211622"/>
                  </a:lnTo>
                  <a:lnTo>
                    <a:pt x="403838" y="213340"/>
                  </a:lnTo>
                  <a:lnTo>
                    <a:pt x="476429" y="211622"/>
                  </a:lnTo>
                  <a:lnTo>
                    <a:pt x="544752" y="206667"/>
                  </a:lnTo>
                  <a:lnTo>
                    <a:pt x="607665" y="198777"/>
                  </a:lnTo>
                  <a:lnTo>
                    <a:pt x="664027" y="188253"/>
                  </a:lnTo>
                  <a:lnTo>
                    <a:pt x="712700" y="175397"/>
                  </a:lnTo>
                  <a:lnTo>
                    <a:pt x="752542" y="160509"/>
                  </a:lnTo>
                  <a:lnTo>
                    <a:pt x="801171" y="125844"/>
                  </a:lnTo>
                  <a:lnTo>
                    <a:pt x="807677" y="106670"/>
                  </a:lnTo>
                  <a:lnTo>
                    <a:pt x="801171" y="87496"/>
                  </a:lnTo>
                  <a:lnTo>
                    <a:pt x="752542" y="52831"/>
                  </a:lnTo>
                  <a:lnTo>
                    <a:pt x="712700" y="37943"/>
                  </a:lnTo>
                  <a:lnTo>
                    <a:pt x="664027" y="25087"/>
                  </a:lnTo>
                  <a:lnTo>
                    <a:pt x="607665" y="14563"/>
                  </a:lnTo>
                  <a:lnTo>
                    <a:pt x="544752" y="6673"/>
                  </a:lnTo>
                  <a:lnTo>
                    <a:pt x="476429" y="1718"/>
                  </a:lnTo>
                  <a:lnTo>
                    <a:pt x="40383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1438116" y="252375"/>
              <a:ext cx="807720" cy="213360"/>
            </a:xfrm>
            <a:custGeom>
              <a:rect b="b" l="l" r="r" t="t"/>
              <a:pathLst>
                <a:path extrusionOk="0" h="213359" w="807719">
                  <a:moveTo>
                    <a:pt x="807677" y="106670"/>
                  </a:moveTo>
                  <a:lnTo>
                    <a:pt x="782412" y="69449"/>
                  </a:lnTo>
                  <a:lnTo>
                    <a:pt x="712700" y="37943"/>
                  </a:lnTo>
                  <a:lnTo>
                    <a:pt x="664027" y="25087"/>
                  </a:lnTo>
                  <a:lnTo>
                    <a:pt x="607665" y="14563"/>
                  </a:lnTo>
                  <a:lnTo>
                    <a:pt x="544752" y="6673"/>
                  </a:lnTo>
                  <a:lnTo>
                    <a:pt x="476429" y="1718"/>
                  </a:lnTo>
                  <a:lnTo>
                    <a:pt x="403838" y="0"/>
                  </a:lnTo>
                  <a:lnTo>
                    <a:pt x="331247" y="1718"/>
                  </a:lnTo>
                  <a:lnTo>
                    <a:pt x="262925" y="6673"/>
                  </a:lnTo>
                  <a:lnTo>
                    <a:pt x="200012" y="14563"/>
                  </a:lnTo>
                  <a:lnTo>
                    <a:pt x="143649" y="25087"/>
                  </a:lnTo>
                  <a:lnTo>
                    <a:pt x="94976" y="37943"/>
                  </a:lnTo>
                  <a:lnTo>
                    <a:pt x="55135" y="52831"/>
                  </a:lnTo>
                  <a:lnTo>
                    <a:pt x="6506" y="87496"/>
                  </a:lnTo>
                  <a:lnTo>
                    <a:pt x="0" y="106670"/>
                  </a:lnTo>
                  <a:lnTo>
                    <a:pt x="6506" y="125844"/>
                  </a:lnTo>
                  <a:lnTo>
                    <a:pt x="55135" y="160509"/>
                  </a:lnTo>
                  <a:lnTo>
                    <a:pt x="94976" y="175397"/>
                  </a:lnTo>
                  <a:lnTo>
                    <a:pt x="143649" y="188253"/>
                  </a:lnTo>
                  <a:lnTo>
                    <a:pt x="200012" y="198777"/>
                  </a:lnTo>
                  <a:lnTo>
                    <a:pt x="262925" y="206667"/>
                  </a:lnTo>
                  <a:lnTo>
                    <a:pt x="331247" y="211622"/>
                  </a:lnTo>
                  <a:lnTo>
                    <a:pt x="403838" y="213340"/>
                  </a:lnTo>
                  <a:lnTo>
                    <a:pt x="476429" y="211622"/>
                  </a:lnTo>
                  <a:lnTo>
                    <a:pt x="544752" y="206667"/>
                  </a:lnTo>
                  <a:lnTo>
                    <a:pt x="607665" y="198777"/>
                  </a:lnTo>
                  <a:lnTo>
                    <a:pt x="664027" y="188253"/>
                  </a:lnTo>
                  <a:lnTo>
                    <a:pt x="712700" y="175397"/>
                  </a:lnTo>
                  <a:lnTo>
                    <a:pt x="752542" y="160509"/>
                  </a:lnTo>
                  <a:lnTo>
                    <a:pt x="801171" y="125844"/>
                  </a:lnTo>
                  <a:lnTo>
                    <a:pt x="807677" y="106670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7" name="Google Shape;777;p15"/>
          <p:cNvSpPr txBox="1"/>
          <p:nvPr/>
        </p:nvSpPr>
        <p:spPr>
          <a:xfrm>
            <a:off x="1575981" y="273616"/>
            <a:ext cx="53276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Intellligence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8" name="Google Shape;778;p15"/>
          <p:cNvGrpSpPr/>
          <p:nvPr/>
        </p:nvGrpSpPr>
        <p:grpSpPr>
          <a:xfrm>
            <a:off x="1072220" y="1058485"/>
            <a:ext cx="459740" cy="185420"/>
            <a:chOff x="1072220" y="1058485"/>
            <a:chExt cx="459740" cy="185420"/>
          </a:xfrm>
        </p:grpSpPr>
        <p:sp>
          <p:nvSpPr>
            <p:cNvPr id="779" name="Google Shape;779;p15"/>
            <p:cNvSpPr/>
            <p:nvPr/>
          </p:nvSpPr>
          <p:spPr>
            <a:xfrm>
              <a:off x="1072220" y="1058485"/>
              <a:ext cx="459740" cy="185420"/>
            </a:xfrm>
            <a:custGeom>
              <a:rect b="b" l="l" r="r" t="t"/>
              <a:pathLst>
                <a:path extrusionOk="0" h="185419" w="459740">
                  <a:moveTo>
                    <a:pt x="229728" y="0"/>
                  </a:moveTo>
                  <a:lnTo>
                    <a:pt x="168657" y="3306"/>
                  </a:lnTo>
                  <a:lnTo>
                    <a:pt x="113779" y="12638"/>
                  </a:lnTo>
                  <a:lnTo>
                    <a:pt x="67285" y="27114"/>
                  </a:lnTo>
                  <a:lnTo>
                    <a:pt x="31364" y="45849"/>
                  </a:lnTo>
                  <a:lnTo>
                    <a:pt x="0" y="92574"/>
                  </a:lnTo>
                  <a:lnTo>
                    <a:pt x="8206" y="117184"/>
                  </a:lnTo>
                  <a:lnTo>
                    <a:pt x="67285" y="158034"/>
                  </a:lnTo>
                  <a:lnTo>
                    <a:pt x="113779" y="172509"/>
                  </a:lnTo>
                  <a:lnTo>
                    <a:pt x="168657" y="181841"/>
                  </a:lnTo>
                  <a:lnTo>
                    <a:pt x="229728" y="185148"/>
                  </a:lnTo>
                  <a:lnTo>
                    <a:pt x="290800" y="181841"/>
                  </a:lnTo>
                  <a:lnTo>
                    <a:pt x="345677" y="172509"/>
                  </a:lnTo>
                  <a:lnTo>
                    <a:pt x="392172" y="158034"/>
                  </a:lnTo>
                  <a:lnTo>
                    <a:pt x="428093" y="139298"/>
                  </a:lnTo>
                  <a:lnTo>
                    <a:pt x="459457" y="92574"/>
                  </a:lnTo>
                  <a:lnTo>
                    <a:pt x="451251" y="67964"/>
                  </a:lnTo>
                  <a:lnTo>
                    <a:pt x="392172" y="27114"/>
                  </a:lnTo>
                  <a:lnTo>
                    <a:pt x="345677" y="12638"/>
                  </a:lnTo>
                  <a:lnTo>
                    <a:pt x="290800" y="3306"/>
                  </a:lnTo>
                  <a:lnTo>
                    <a:pt x="22972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1072220" y="1058485"/>
              <a:ext cx="459740" cy="185420"/>
            </a:xfrm>
            <a:custGeom>
              <a:rect b="b" l="l" r="r" t="t"/>
              <a:pathLst>
                <a:path extrusionOk="0" h="185419" w="459740">
                  <a:moveTo>
                    <a:pt x="459457" y="92574"/>
                  </a:moveTo>
                  <a:lnTo>
                    <a:pt x="428093" y="45849"/>
                  </a:lnTo>
                  <a:lnTo>
                    <a:pt x="392172" y="27114"/>
                  </a:lnTo>
                  <a:lnTo>
                    <a:pt x="345677" y="12638"/>
                  </a:lnTo>
                  <a:lnTo>
                    <a:pt x="290800" y="3306"/>
                  </a:lnTo>
                  <a:lnTo>
                    <a:pt x="229728" y="0"/>
                  </a:lnTo>
                  <a:lnTo>
                    <a:pt x="168657" y="3306"/>
                  </a:lnTo>
                  <a:lnTo>
                    <a:pt x="113779" y="12638"/>
                  </a:lnTo>
                  <a:lnTo>
                    <a:pt x="67285" y="27114"/>
                  </a:lnTo>
                  <a:lnTo>
                    <a:pt x="31364" y="45849"/>
                  </a:lnTo>
                  <a:lnTo>
                    <a:pt x="0" y="92574"/>
                  </a:lnTo>
                  <a:lnTo>
                    <a:pt x="8206" y="117184"/>
                  </a:lnTo>
                  <a:lnTo>
                    <a:pt x="67285" y="158034"/>
                  </a:lnTo>
                  <a:lnTo>
                    <a:pt x="113779" y="172509"/>
                  </a:lnTo>
                  <a:lnTo>
                    <a:pt x="168657" y="181841"/>
                  </a:lnTo>
                  <a:lnTo>
                    <a:pt x="229728" y="185148"/>
                  </a:lnTo>
                  <a:lnTo>
                    <a:pt x="290800" y="181841"/>
                  </a:lnTo>
                  <a:lnTo>
                    <a:pt x="345677" y="172509"/>
                  </a:lnTo>
                  <a:lnTo>
                    <a:pt x="392172" y="158034"/>
                  </a:lnTo>
                  <a:lnTo>
                    <a:pt x="428093" y="139298"/>
                  </a:lnTo>
                  <a:lnTo>
                    <a:pt x="459457" y="9257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1" name="Google Shape;781;p15"/>
          <p:cNvSpPr txBox="1"/>
          <p:nvPr/>
        </p:nvSpPr>
        <p:spPr>
          <a:xfrm>
            <a:off x="1159090" y="1074504"/>
            <a:ext cx="28575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2" name="Google Shape;782;p15"/>
          <p:cNvGrpSpPr/>
          <p:nvPr/>
        </p:nvGrpSpPr>
        <p:grpSpPr>
          <a:xfrm>
            <a:off x="439062" y="252375"/>
            <a:ext cx="645795" cy="213360"/>
            <a:chOff x="439062" y="252375"/>
            <a:chExt cx="645795" cy="213360"/>
          </a:xfrm>
        </p:grpSpPr>
        <p:sp>
          <p:nvSpPr>
            <p:cNvPr id="783" name="Google Shape;783;p15"/>
            <p:cNvSpPr/>
            <p:nvPr/>
          </p:nvSpPr>
          <p:spPr>
            <a:xfrm>
              <a:off x="439062" y="252375"/>
              <a:ext cx="645795" cy="213360"/>
            </a:xfrm>
            <a:custGeom>
              <a:rect b="b" l="l" r="r" t="t"/>
              <a:pathLst>
                <a:path extrusionOk="0" h="213359" w="645794">
                  <a:moveTo>
                    <a:pt x="322879" y="0"/>
                  </a:moveTo>
                  <a:lnTo>
                    <a:pt x="257807" y="2167"/>
                  </a:lnTo>
                  <a:lnTo>
                    <a:pt x="197199" y="8382"/>
                  </a:lnTo>
                  <a:lnTo>
                    <a:pt x="142353" y="18217"/>
                  </a:lnTo>
                  <a:lnTo>
                    <a:pt x="94568" y="31242"/>
                  </a:lnTo>
                  <a:lnTo>
                    <a:pt x="55142" y="47029"/>
                  </a:lnTo>
                  <a:lnTo>
                    <a:pt x="6559" y="85172"/>
                  </a:lnTo>
                  <a:lnTo>
                    <a:pt x="0" y="106670"/>
                  </a:lnTo>
                  <a:lnTo>
                    <a:pt x="6559" y="128168"/>
                  </a:lnTo>
                  <a:lnTo>
                    <a:pt x="55142" y="166311"/>
                  </a:lnTo>
                  <a:lnTo>
                    <a:pt x="94568" y="182098"/>
                  </a:lnTo>
                  <a:lnTo>
                    <a:pt x="142353" y="195123"/>
                  </a:lnTo>
                  <a:lnTo>
                    <a:pt x="197199" y="204958"/>
                  </a:lnTo>
                  <a:lnTo>
                    <a:pt x="257807" y="211173"/>
                  </a:lnTo>
                  <a:lnTo>
                    <a:pt x="322879" y="213340"/>
                  </a:lnTo>
                  <a:lnTo>
                    <a:pt x="387951" y="211173"/>
                  </a:lnTo>
                  <a:lnTo>
                    <a:pt x="448559" y="204958"/>
                  </a:lnTo>
                  <a:lnTo>
                    <a:pt x="503405" y="195123"/>
                  </a:lnTo>
                  <a:lnTo>
                    <a:pt x="551190" y="182098"/>
                  </a:lnTo>
                  <a:lnTo>
                    <a:pt x="590617" y="166311"/>
                  </a:lnTo>
                  <a:lnTo>
                    <a:pt x="639199" y="128168"/>
                  </a:lnTo>
                  <a:lnTo>
                    <a:pt x="645759" y="106670"/>
                  </a:lnTo>
                  <a:lnTo>
                    <a:pt x="639199" y="85172"/>
                  </a:lnTo>
                  <a:lnTo>
                    <a:pt x="590617" y="47029"/>
                  </a:lnTo>
                  <a:lnTo>
                    <a:pt x="551190" y="31242"/>
                  </a:lnTo>
                  <a:lnTo>
                    <a:pt x="503405" y="18217"/>
                  </a:lnTo>
                  <a:lnTo>
                    <a:pt x="448559" y="8382"/>
                  </a:lnTo>
                  <a:lnTo>
                    <a:pt x="387951" y="2167"/>
                  </a:lnTo>
                  <a:lnTo>
                    <a:pt x="32287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439062" y="252375"/>
              <a:ext cx="645795" cy="213360"/>
            </a:xfrm>
            <a:custGeom>
              <a:rect b="b" l="l" r="r" t="t"/>
              <a:pathLst>
                <a:path extrusionOk="0" h="213359" w="645794">
                  <a:moveTo>
                    <a:pt x="645759" y="106670"/>
                  </a:moveTo>
                  <a:lnTo>
                    <a:pt x="620386" y="65149"/>
                  </a:lnTo>
                  <a:lnTo>
                    <a:pt x="551190" y="31242"/>
                  </a:lnTo>
                  <a:lnTo>
                    <a:pt x="503405" y="18217"/>
                  </a:lnTo>
                  <a:lnTo>
                    <a:pt x="448559" y="8382"/>
                  </a:lnTo>
                  <a:lnTo>
                    <a:pt x="387951" y="2167"/>
                  </a:lnTo>
                  <a:lnTo>
                    <a:pt x="322879" y="0"/>
                  </a:lnTo>
                  <a:lnTo>
                    <a:pt x="257807" y="2167"/>
                  </a:lnTo>
                  <a:lnTo>
                    <a:pt x="197199" y="8382"/>
                  </a:lnTo>
                  <a:lnTo>
                    <a:pt x="142353" y="18217"/>
                  </a:lnTo>
                  <a:lnTo>
                    <a:pt x="94568" y="31242"/>
                  </a:lnTo>
                  <a:lnTo>
                    <a:pt x="55142" y="47029"/>
                  </a:lnTo>
                  <a:lnTo>
                    <a:pt x="6559" y="85172"/>
                  </a:lnTo>
                  <a:lnTo>
                    <a:pt x="0" y="106670"/>
                  </a:lnTo>
                  <a:lnTo>
                    <a:pt x="6559" y="128168"/>
                  </a:lnTo>
                  <a:lnTo>
                    <a:pt x="55142" y="166311"/>
                  </a:lnTo>
                  <a:lnTo>
                    <a:pt x="94568" y="182098"/>
                  </a:lnTo>
                  <a:lnTo>
                    <a:pt x="142353" y="195123"/>
                  </a:lnTo>
                  <a:lnTo>
                    <a:pt x="197199" y="204958"/>
                  </a:lnTo>
                  <a:lnTo>
                    <a:pt x="257807" y="211173"/>
                  </a:lnTo>
                  <a:lnTo>
                    <a:pt x="322879" y="213340"/>
                  </a:lnTo>
                  <a:lnTo>
                    <a:pt x="387951" y="211173"/>
                  </a:lnTo>
                  <a:lnTo>
                    <a:pt x="448559" y="204958"/>
                  </a:lnTo>
                  <a:lnTo>
                    <a:pt x="503405" y="195123"/>
                  </a:lnTo>
                  <a:lnTo>
                    <a:pt x="551190" y="182098"/>
                  </a:lnTo>
                  <a:lnTo>
                    <a:pt x="590617" y="166311"/>
                  </a:lnTo>
                  <a:lnTo>
                    <a:pt x="639199" y="128168"/>
                  </a:lnTo>
                  <a:lnTo>
                    <a:pt x="645759" y="106670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5" name="Google Shape;785;p15"/>
          <p:cNvSpPr txBox="1"/>
          <p:nvPr/>
        </p:nvSpPr>
        <p:spPr>
          <a:xfrm>
            <a:off x="553224" y="273616"/>
            <a:ext cx="41783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6" name="Google Shape;786;p15"/>
          <p:cNvGrpSpPr/>
          <p:nvPr/>
        </p:nvGrpSpPr>
        <p:grpSpPr>
          <a:xfrm>
            <a:off x="888962" y="460660"/>
            <a:ext cx="1390173" cy="591607"/>
            <a:chOff x="888962" y="460660"/>
            <a:chExt cx="1390173" cy="591607"/>
          </a:xfrm>
        </p:grpSpPr>
        <p:sp>
          <p:nvSpPr>
            <p:cNvPr id="787" name="Google Shape;787;p15"/>
            <p:cNvSpPr/>
            <p:nvPr/>
          </p:nvSpPr>
          <p:spPr>
            <a:xfrm>
              <a:off x="1414987" y="463705"/>
              <a:ext cx="296545" cy="237490"/>
            </a:xfrm>
            <a:custGeom>
              <a:rect b="b" l="l" r="r" t="t"/>
              <a:pathLst>
                <a:path extrusionOk="0" h="237490" w="296544">
                  <a:moveTo>
                    <a:pt x="296149" y="0"/>
                  </a:moveTo>
                  <a:lnTo>
                    <a:pt x="0" y="23692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1411647" y="672132"/>
              <a:ext cx="31115" cy="36195"/>
            </a:xfrm>
            <a:custGeom>
              <a:rect b="b" l="l" r="r" t="t"/>
              <a:pathLst>
                <a:path extrusionOk="0" h="36195" w="31115">
                  <a:moveTo>
                    <a:pt x="30950" y="35624"/>
                  </a:moveTo>
                  <a:lnTo>
                    <a:pt x="23984" y="32267"/>
                  </a:lnTo>
                  <a:lnTo>
                    <a:pt x="14639" y="30643"/>
                  </a:lnTo>
                  <a:lnTo>
                    <a:pt x="5712" y="30396"/>
                  </a:lnTo>
                  <a:lnTo>
                    <a:pt x="0" y="31172"/>
                  </a:lnTo>
                  <a:lnTo>
                    <a:pt x="2010" y="25769"/>
                  </a:lnTo>
                  <a:lnTo>
                    <a:pt x="3728" y="17005"/>
                  </a:lnTo>
                  <a:lnTo>
                    <a:pt x="4194" y="7532"/>
                  </a:lnTo>
                  <a:lnTo>
                    <a:pt x="244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1301948" y="887934"/>
              <a:ext cx="0" cy="160020"/>
            </a:xfrm>
            <a:custGeom>
              <a:rect b="b" l="l" r="r" t="t"/>
              <a:pathLst>
                <a:path extrusionOk="0" h="160019" w="120000">
                  <a:moveTo>
                    <a:pt x="0" y="0"/>
                  </a:moveTo>
                  <a:lnTo>
                    <a:pt x="0" y="15985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1279137" y="1030677"/>
              <a:ext cx="45720" cy="21590"/>
            </a:xfrm>
            <a:custGeom>
              <a:rect b="b" l="l" r="r" t="t"/>
              <a:pathLst>
                <a:path extrusionOk="0" h="21590" w="45719">
                  <a:moveTo>
                    <a:pt x="45621" y="0"/>
                  </a:moveTo>
                  <a:lnTo>
                    <a:pt x="38649" y="3341"/>
                  </a:lnTo>
                  <a:lnTo>
                    <a:pt x="31543" y="9623"/>
                  </a:lnTo>
                  <a:lnTo>
                    <a:pt x="25773" y="16439"/>
                  </a:lnTo>
                  <a:lnTo>
                    <a:pt x="22810" y="21385"/>
                  </a:lnTo>
                  <a:lnTo>
                    <a:pt x="19848" y="16439"/>
                  </a:lnTo>
                  <a:lnTo>
                    <a:pt x="14078" y="9623"/>
                  </a:lnTo>
                  <a:lnTo>
                    <a:pt x="6972" y="334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1972774" y="463705"/>
              <a:ext cx="302895" cy="242570"/>
            </a:xfrm>
            <a:custGeom>
              <a:rect b="b" l="l" r="r" t="t"/>
              <a:pathLst>
                <a:path extrusionOk="0" h="242570" w="302894">
                  <a:moveTo>
                    <a:pt x="0" y="0"/>
                  </a:moveTo>
                  <a:lnTo>
                    <a:pt x="302856" y="24229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2248020" y="677495"/>
              <a:ext cx="31115" cy="36195"/>
            </a:xfrm>
            <a:custGeom>
              <a:rect b="b" l="l" r="r" t="t"/>
              <a:pathLst>
                <a:path extrusionOk="0" h="36195" w="31114">
                  <a:moveTo>
                    <a:pt x="28502" y="0"/>
                  </a:moveTo>
                  <a:lnTo>
                    <a:pt x="26755" y="7532"/>
                  </a:lnTo>
                  <a:lnTo>
                    <a:pt x="27221" y="17005"/>
                  </a:lnTo>
                  <a:lnTo>
                    <a:pt x="28939" y="25769"/>
                  </a:lnTo>
                  <a:lnTo>
                    <a:pt x="30950" y="31172"/>
                  </a:lnTo>
                  <a:lnTo>
                    <a:pt x="25237" y="30396"/>
                  </a:lnTo>
                  <a:lnTo>
                    <a:pt x="16310" y="30643"/>
                  </a:lnTo>
                  <a:lnTo>
                    <a:pt x="6965" y="32267"/>
                  </a:lnTo>
                  <a:lnTo>
                    <a:pt x="0" y="356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888962" y="460660"/>
              <a:ext cx="300355" cy="240029"/>
            </a:xfrm>
            <a:custGeom>
              <a:rect b="b" l="l" r="r" t="t"/>
              <a:pathLst>
                <a:path extrusionOk="0" h="240029" w="300355">
                  <a:moveTo>
                    <a:pt x="0" y="0"/>
                  </a:moveTo>
                  <a:lnTo>
                    <a:pt x="299951" y="2399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1161303" y="672132"/>
              <a:ext cx="31115" cy="36195"/>
            </a:xfrm>
            <a:custGeom>
              <a:rect b="b" l="l" r="r" t="t"/>
              <a:pathLst>
                <a:path extrusionOk="0" h="36195" w="31115">
                  <a:moveTo>
                    <a:pt x="28502" y="0"/>
                  </a:moveTo>
                  <a:lnTo>
                    <a:pt x="26755" y="7532"/>
                  </a:lnTo>
                  <a:lnTo>
                    <a:pt x="27221" y="17005"/>
                  </a:lnTo>
                  <a:lnTo>
                    <a:pt x="28939" y="25769"/>
                  </a:lnTo>
                  <a:lnTo>
                    <a:pt x="30950" y="31172"/>
                  </a:lnTo>
                  <a:lnTo>
                    <a:pt x="25237" y="30396"/>
                  </a:lnTo>
                  <a:lnTo>
                    <a:pt x="16310" y="30643"/>
                  </a:lnTo>
                  <a:lnTo>
                    <a:pt x="6965" y="32267"/>
                  </a:lnTo>
                  <a:lnTo>
                    <a:pt x="0" y="356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5" name="Google Shape;795;p15"/>
          <p:cNvSpPr txBox="1"/>
          <p:nvPr/>
        </p:nvSpPr>
        <p:spPr>
          <a:xfrm>
            <a:off x="275412" y="1608198"/>
            <a:ext cx="2449195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G,S, I, L,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21945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6" name="Google Shape;7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15"/>
          <p:cNvSpPr txBox="1"/>
          <p:nvPr>
            <p:ph type="title"/>
          </p:nvPr>
        </p:nvSpPr>
        <p:spPr>
          <a:xfrm>
            <a:off x="3264395" y="100849"/>
            <a:ext cx="2268854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 that in the directed case the  factors were Conditional Probability  Distributions (CPDs)</a:t>
            </a:r>
            <a:endParaRPr/>
          </a:p>
        </p:txBody>
      </p:sp>
      <p:pic>
        <p:nvPicPr>
          <p:cNvPr id="798" name="Google Shape;7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74051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15"/>
          <p:cNvSpPr txBox="1"/>
          <p:nvPr/>
        </p:nvSpPr>
        <p:spPr>
          <a:xfrm>
            <a:off x="3264395" y="655026"/>
            <a:ext cx="2268855" cy="918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such factor captured interaction  (dependence) between the connected  nodes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99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use CPDs in the undirected  case also 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0" name="Google Shape;8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294688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1" name="Google Shape;801;p15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802" name="Google Shape;802;p15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4" name="Google Shape;804;p15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13/29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15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806" name="Google Shape;806;p15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16"/>
          <p:cNvGrpSpPr/>
          <p:nvPr/>
        </p:nvGrpSpPr>
        <p:grpSpPr>
          <a:xfrm>
            <a:off x="1072696" y="697719"/>
            <a:ext cx="459105" cy="186690"/>
            <a:chOff x="1072696" y="697719"/>
            <a:chExt cx="459105" cy="186690"/>
          </a:xfrm>
        </p:grpSpPr>
        <p:sp>
          <p:nvSpPr>
            <p:cNvPr id="812" name="Google Shape;812;p16"/>
            <p:cNvSpPr/>
            <p:nvPr/>
          </p:nvSpPr>
          <p:spPr>
            <a:xfrm>
              <a:off x="1072696" y="697719"/>
              <a:ext cx="459105" cy="186690"/>
            </a:xfrm>
            <a:custGeom>
              <a:rect b="b" l="l" r="r" t="t"/>
              <a:pathLst>
                <a:path extrusionOk="0" h="186690" w="459105">
                  <a:moveTo>
                    <a:pt x="229252" y="0"/>
                  </a:moveTo>
                  <a:lnTo>
                    <a:pt x="168307" y="3334"/>
                  </a:lnTo>
                  <a:lnTo>
                    <a:pt x="113543" y="12742"/>
                  </a:lnTo>
                  <a:lnTo>
                    <a:pt x="67145" y="27337"/>
                  </a:lnTo>
                  <a:lnTo>
                    <a:pt x="31299" y="46227"/>
                  </a:lnTo>
                  <a:lnTo>
                    <a:pt x="0" y="93335"/>
                  </a:lnTo>
                  <a:lnTo>
                    <a:pt x="8189" y="118148"/>
                  </a:lnTo>
                  <a:lnTo>
                    <a:pt x="67145" y="159334"/>
                  </a:lnTo>
                  <a:lnTo>
                    <a:pt x="113543" y="173928"/>
                  </a:lnTo>
                  <a:lnTo>
                    <a:pt x="168307" y="183337"/>
                  </a:lnTo>
                  <a:lnTo>
                    <a:pt x="229252" y="186671"/>
                  </a:lnTo>
                  <a:lnTo>
                    <a:pt x="290197" y="183337"/>
                  </a:lnTo>
                  <a:lnTo>
                    <a:pt x="344961" y="173928"/>
                  </a:lnTo>
                  <a:lnTo>
                    <a:pt x="391359" y="159334"/>
                  </a:lnTo>
                  <a:lnTo>
                    <a:pt x="427205" y="140444"/>
                  </a:lnTo>
                  <a:lnTo>
                    <a:pt x="458504" y="93335"/>
                  </a:lnTo>
                  <a:lnTo>
                    <a:pt x="450315" y="68523"/>
                  </a:lnTo>
                  <a:lnTo>
                    <a:pt x="391359" y="27337"/>
                  </a:lnTo>
                  <a:lnTo>
                    <a:pt x="344961" y="12742"/>
                  </a:lnTo>
                  <a:lnTo>
                    <a:pt x="290197" y="3334"/>
                  </a:lnTo>
                  <a:lnTo>
                    <a:pt x="22925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1072696" y="697719"/>
              <a:ext cx="459105" cy="186690"/>
            </a:xfrm>
            <a:custGeom>
              <a:rect b="b" l="l" r="r" t="t"/>
              <a:pathLst>
                <a:path extrusionOk="0" h="186690" w="459105">
                  <a:moveTo>
                    <a:pt x="458504" y="93335"/>
                  </a:moveTo>
                  <a:lnTo>
                    <a:pt x="427205" y="46227"/>
                  </a:lnTo>
                  <a:lnTo>
                    <a:pt x="391359" y="27337"/>
                  </a:lnTo>
                  <a:lnTo>
                    <a:pt x="344961" y="12742"/>
                  </a:lnTo>
                  <a:lnTo>
                    <a:pt x="290197" y="3334"/>
                  </a:lnTo>
                  <a:lnTo>
                    <a:pt x="229252" y="0"/>
                  </a:lnTo>
                  <a:lnTo>
                    <a:pt x="168307" y="3334"/>
                  </a:lnTo>
                  <a:lnTo>
                    <a:pt x="113543" y="12742"/>
                  </a:lnTo>
                  <a:lnTo>
                    <a:pt x="67145" y="27337"/>
                  </a:lnTo>
                  <a:lnTo>
                    <a:pt x="31299" y="46227"/>
                  </a:lnTo>
                  <a:lnTo>
                    <a:pt x="0" y="93335"/>
                  </a:lnTo>
                  <a:lnTo>
                    <a:pt x="8189" y="118148"/>
                  </a:lnTo>
                  <a:lnTo>
                    <a:pt x="67145" y="159334"/>
                  </a:lnTo>
                  <a:lnTo>
                    <a:pt x="113543" y="173928"/>
                  </a:lnTo>
                  <a:lnTo>
                    <a:pt x="168307" y="183337"/>
                  </a:lnTo>
                  <a:lnTo>
                    <a:pt x="229252" y="186671"/>
                  </a:lnTo>
                  <a:lnTo>
                    <a:pt x="290197" y="183337"/>
                  </a:lnTo>
                  <a:lnTo>
                    <a:pt x="344961" y="173928"/>
                  </a:lnTo>
                  <a:lnTo>
                    <a:pt x="391359" y="159334"/>
                  </a:lnTo>
                  <a:lnTo>
                    <a:pt x="427205" y="140444"/>
                  </a:lnTo>
                  <a:lnTo>
                    <a:pt x="458504" y="93335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4" name="Google Shape;814;p16"/>
          <p:cNvSpPr txBox="1"/>
          <p:nvPr/>
        </p:nvSpPr>
        <p:spPr>
          <a:xfrm>
            <a:off x="1159433" y="715043"/>
            <a:ext cx="28511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5" name="Google Shape;815;p16"/>
          <p:cNvGrpSpPr/>
          <p:nvPr/>
        </p:nvGrpSpPr>
        <p:grpSpPr>
          <a:xfrm>
            <a:off x="2202904" y="698481"/>
            <a:ext cx="358140" cy="185420"/>
            <a:chOff x="2202904" y="698481"/>
            <a:chExt cx="358140" cy="185420"/>
          </a:xfrm>
        </p:grpSpPr>
        <p:sp>
          <p:nvSpPr>
            <p:cNvPr id="816" name="Google Shape;816;p16"/>
            <p:cNvSpPr/>
            <p:nvPr/>
          </p:nvSpPr>
          <p:spPr>
            <a:xfrm>
              <a:off x="2202904" y="698481"/>
              <a:ext cx="358140" cy="185420"/>
            </a:xfrm>
            <a:custGeom>
              <a:rect b="b" l="l" r="r" t="t"/>
              <a:pathLst>
                <a:path extrusionOk="0" h="185419" w="358139">
                  <a:moveTo>
                    <a:pt x="179057" y="0"/>
                  </a:moveTo>
                  <a:lnTo>
                    <a:pt x="122461" y="4719"/>
                  </a:lnTo>
                  <a:lnTo>
                    <a:pt x="73308" y="17861"/>
                  </a:lnTo>
                  <a:lnTo>
                    <a:pt x="34547" y="37900"/>
                  </a:lnTo>
                  <a:lnTo>
                    <a:pt x="0" y="92573"/>
                  </a:lnTo>
                  <a:lnTo>
                    <a:pt x="9128" y="121834"/>
                  </a:lnTo>
                  <a:lnTo>
                    <a:pt x="34547" y="147247"/>
                  </a:lnTo>
                  <a:lnTo>
                    <a:pt x="73308" y="167286"/>
                  </a:lnTo>
                  <a:lnTo>
                    <a:pt x="122461" y="180428"/>
                  </a:lnTo>
                  <a:lnTo>
                    <a:pt x="179057" y="185148"/>
                  </a:lnTo>
                  <a:lnTo>
                    <a:pt x="235653" y="180428"/>
                  </a:lnTo>
                  <a:lnTo>
                    <a:pt x="284806" y="167286"/>
                  </a:lnTo>
                  <a:lnTo>
                    <a:pt x="323567" y="147247"/>
                  </a:lnTo>
                  <a:lnTo>
                    <a:pt x="348986" y="121834"/>
                  </a:lnTo>
                  <a:lnTo>
                    <a:pt x="358114" y="92573"/>
                  </a:lnTo>
                  <a:lnTo>
                    <a:pt x="348986" y="63313"/>
                  </a:lnTo>
                  <a:lnTo>
                    <a:pt x="323567" y="37900"/>
                  </a:lnTo>
                  <a:lnTo>
                    <a:pt x="284806" y="17861"/>
                  </a:lnTo>
                  <a:lnTo>
                    <a:pt x="235653" y="4719"/>
                  </a:lnTo>
                  <a:lnTo>
                    <a:pt x="179057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2202904" y="698481"/>
              <a:ext cx="358140" cy="185420"/>
            </a:xfrm>
            <a:custGeom>
              <a:rect b="b" l="l" r="r" t="t"/>
              <a:pathLst>
                <a:path extrusionOk="0" h="185419" w="358139">
                  <a:moveTo>
                    <a:pt x="358114" y="92573"/>
                  </a:moveTo>
                  <a:lnTo>
                    <a:pt x="323567" y="37900"/>
                  </a:lnTo>
                  <a:lnTo>
                    <a:pt x="284806" y="17861"/>
                  </a:lnTo>
                  <a:lnTo>
                    <a:pt x="235653" y="4719"/>
                  </a:lnTo>
                  <a:lnTo>
                    <a:pt x="179057" y="0"/>
                  </a:lnTo>
                  <a:lnTo>
                    <a:pt x="122461" y="4719"/>
                  </a:lnTo>
                  <a:lnTo>
                    <a:pt x="73308" y="17861"/>
                  </a:lnTo>
                  <a:lnTo>
                    <a:pt x="34547" y="37900"/>
                  </a:lnTo>
                  <a:lnTo>
                    <a:pt x="9128" y="63313"/>
                  </a:lnTo>
                  <a:lnTo>
                    <a:pt x="0" y="92573"/>
                  </a:lnTo>
                  <a:lnTo>
                    <a:pt x="9128" y="121834"/>
                  </a:lnTo>
                  <a:lnTo>
                    <a:pt x="34547" y="147247"/>
                  </a:lnTo>
                  <a:lnTo>
                    <a:pt x="73308" y="167286"/>
                  </a:lnTo>
                  <a:lnTo>
                    <a:pt x="122461" y="180428"/>
                  </a:lnTo>
                  <a:lnTo>
                    <a:pt x="179057" y="185148"/>
                  </a:lnTo>
                  <a:lnTo>
                    <a:pt x="235653" y="180428"/>
                  </a:lnTo>
                  <a:lnTo>
                    <a:pt x="284806" y="167286"/>
                  </a:lnTo>
                  <a:lnTo>
                    <a:pt x="323567" y="147247"/>
                  </a:lnTo>
                  <a:lnTo>
                    <a:pt x="348986" y="121834"/>
                  </a:lnTo>
                  <a:lnTo>
                    <a:pt x="358114" y="92573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8" name="Google Shape;818;p16"/>
          <p:cNvSpPr txBox="1"/>
          <p:nvPr/>
        </p:nvSpPr>
        <p:spPr>
          <a:xfrm>
            <a:off x="2274925" y="714510"/>
            <a:ext cx="214629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9" name="Google Shape;819;p16"/>
          <p:cNvGrpSpPr/>
          <p:nvPr/>
        </p:nvGrpSpPr>
        <p:grpSpPr>
          <a:xfrm>
            <a:off x="1438116" y="252375"/>
            <a:ext cx="807720" cy="213360"/>
            <a:chOff x="1438116" y="252375"/>
            <a:chExt cx="807720" cy="213360"/>
          </a:xfrm>
        </p:grpSpPr>
        <p:sp>
          <p:nvSpPr>
            <p:cNvPr id="820" name="Google Shape;820;p16"/>
            <p:cNvSpPr/>
            <p:nvPr/>
          </p:nvSpPr>
          <p:spPr>
            <a:xfrm>
              <a:off x="1438116" y="252375"/>
              <a:ext cx="807720" cy="213360"/>
            </a:xfrm>
            <a:custGeom>
              <a:rect b="b" l="l" r="r" t="t"/>
              <a:pathLst>
                <a:path extrusionOk="0" h="213359" w="807719">
                  <a:moveTo>
                    <a:pt x="403838" y="0"/>
                  </a:moveTo>
                  <a:lnTo>
                    <a:pt x="331247" y="1718"/>
                  </a:lnTo>
                  <a:lnTo>
                    <a:pt x="262925" y="6673"/>
                  </a:lnTo>
                  <a:lnTo>
                    <a:pt x="200012" y="14563"/>
                  </a:lnTo>
                  <a:lnTo>
                    <a:pt x="143649" y="25087"/>
                  </a:lnTo>
                  <a:lnTo>
                    <a:pt x="94976" y="37943"/>
                  </a:lnTo>
                  <a:lnTo>
                    <a:pt x="55135" y="52831"/>
                  </a:lnTo>
                  <a:lnTo>
                    <a:pt x="6506" y="87496"/>
                  </a:lnTo>
                  <a:lnTo>
                    <a:pt x="0" y="106670"/>
                  </a:lnTo>
                  <a:lnTo>
                    <a:pt x="6506" y="125844"/>
                  </a:lnTo>
                  <a:lnTo>
                    <a:pt x="55135" y="160509"/>
                  </a:lnTo>
                  <a:lnTo>
                    <a:pt x="94976" y="175397"/>
                  </a:lnTo>
                  <a:lnTo>
                    <a:pt x="143649" y="188253"/>
                  </a:lnTo>
                  <a:lnTo>
                    <a:pt x="200012" y="198777"/>
                  </a:lnTo>
                  <a:lnTo>
                    <a:pt x="262925" y="206667"/>
                  </a:lnTo>
                  <a:lnTo>
                    <a:pt x="331247" y="211622"/>
                  </a:lnTo>
                  <a:lnTo>
                    <a:pt x="403838" y="213340"/>
                  </a:lnTo>
                  <a:lnTo>
                    <a:pt x="476429" y="211622"/>
                  </a:lnTo>
                  <a:lnTo>
                    <a:pt x="544752" y="206667"/>
                  </a:lnTo>
                  <a:lnTo>
                    <a:pt x="607665" y="198777"/>
                  </a:lnTo>
                  <a:lnTo>
                    <a:pt x="664027" y="188253"/>
                  </a:lnTo>
                  <a:lnTo>
                    <a:pt x="712700" y="175397"/>
                  </a:lnTo>
                  <a:lnTo>
                    <a:pt x="752542" y="160509"/>
                  </a:lnTo>
                  <a:lnTo>
                    <a:pt x="801171" y="125844"/>
                  </a:lnTo>
                  <a:lnTo>
                    <a:pt x="807677" y="106670"/>
                  </a:lnTo>
                  <a:lnTo>
                    <a:pt x="801171" y="87496"/>
                  </a:lnTo>
                  <a:lnTo>
                    <a:pt x="752542" y="52831"/>
                  </a:lnTo>
                  <a:lnTo>
                    <a:pt x="712700" y="37943"/>
                  </a:lnTo>
                  <a:lnTo>
                    <a:pt x="664027" y="25087"/>
                  </a:lnTo>
                  <a:lnTo>
                    <a:pt x="607665" y="14563"/>
                  </a:lnTo>
                  <a:lnTo>
                    <a:pt x="544752" y="6673"/>
                  </a:lnTo>
                  <a:lnTo>
                    <a:pt x="476429" y="1718"/>
                  </a:lnTo>
                  <a:lnTo>
                    <a:pt x="40383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1438116" y="252375"/>
              <a:ext cx="807720" cy="213360"/>
            </a:xfrm>
            <a:custGeom>
              <a:rect b="b" l="l" r="r" t="t"/>
              <a:pathLst>
                <a:path extrusionOk="0" h="213359" w="807719">
                  <a:moveTo>
                    <a:pt x="807677" y="106670"/>
                  </a:moveTo>
                  <a:lnTo>
                    <a:pt x="782412" y="69449"/>
                  </a:lnTo>
                  <a:lnTo>
                    <a:pt x="712700" y="37943"/>
                  </a:lnTo>
                  <a:lnTo>
                    <a:pt x="664027" y="25087"/>
                  </a:lnTo>
                  <a:lnTo>
                    <a:pt x="607665" y="14563"/>
                  </a:lnTo>
                  <a:lnTo>
                    <a:pt x="544752" y="6673"/>
                  </a:lnTo>
                  <a:lnTo>
                    <a:pt x="476429" y="1718"/>
                  </a:lnTo>
                  <a:lnTo>
                    <a:pt x="403838" y="0"/>
                  </a:lnTo>
                  <a:lnTo>
                    <a:pt x="331247" y="1718"/>
                  </a:lnTo>
                  <a:lnTo>
                    <a:pt x="262925" y="6673"/>
                  </a:lnTo>
                  <a:lnTo>
                    <a:pt x="200012" y="14563"/>
                  </a:lnTo>
                  <a:lnTo>
                    <a:pt x="143649" y="25087"/>
                  </a:lnTo>
                  <a:lnTo>
                    <a:pt x="94976" y="37943"/>
                  </a:lnTo>
                  <a:lnTo>
                    <a:pt x="55135" y="52831"/>
                  </a:lnTo>
                  <a:lnTo>
                    <a:pt x="6506" y="87496"/>
                  </a:lnTo>
                  <a:lnTo>
                    <a:pt x="0" y="106670"/>
                  </a:lnTo>
                  <a:lnTo>
                    <a:pt x="6506" y="125844"/>
                  </a:lnTo>
                  <a:lnTo>
                    <a:pt x="55135" y="160509"/>
                  </a:lnTo>
                  <a:lnTo>
                    <a:pt x="94976" y="175397"/>
                  </a:lnTo>
                  <a:lnTo>
                    <a:pt x="143649" y="188253"/>
                  </a:lnTo>
                  <a:lnTo>
                    <a:pt x="200012" y="198777"/>
                  </a:lnTo>
                  <a:lnTo>
                    <a:pt x="262925" y="206667"/>
                  </a:lnTo>
                  <a:lnTo>
                    <a:pt x="331247" y="211622"/>
                  </a:lnTo>
                  <a:lnTo>
                    <a:pt x="403838" y="213340"/>
                  </a:lnTo>
                  <a:lnTo>
                    <a:pt x="476429" y="211622"/>
                  </a:lnTo>
                  <a:lnTo>
                    <a:pt x="544752" y="206667"/>
                  </a:lnTo>
                  <a:lnTo>
                    <a:pt x="607665" y="198777"/>
                  </a:lnTo>
                  <a:lnTo>
                    <a:pt x="664027" y="188253"/>
                  </a:lnTo>
                  <a:lnTo>
                    <a:pt x="712700" y="175397"/>
                  </a:lnTo>
                  <a:lnTo>
                    <a:pt x="752542" y="160509"/>
                  </a:lnTo>
                  <a:lnTo>
                    <a:pt x="801171" y="125844"/>
                  </a:lnTo>
                  <a:lnTo>
                    <a:pt x="807677" y="106670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2" name="Google Shape;822;p16"/>
          <p:cNvSpPr txBox="1"/>
          <p:nvPr/>
        </p:nvSpPr>
        <p:spPr>
          <a:xfrm>
            <a:off x="1575981" y="273616"/>
            <a:ext cx="53276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Intellligence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3" name="Google Shape;823;p16"/>
          <p:cNvGrpSpPr/>
          <p:nvPr/>
        </p:nvGrpSpPr>
        <p:grpSpPr>
          <a:xfrm>
            <a:off x="1072220" y="1058485"/>
            <a:ext cx="459740" cy="185420"/>
            <a:chOff x="1072220" y="1058485"/>
            <a:chExt cx="459740" cy="185420"/>
          </a:xfrm>
        </p:grpSpPr>
        <p:sp>
          <p:nvSpPr>
            <p:cNvPr id="824" name="Google Shape;824;p16"/>
            <p:cNvSpPr/>
            <p:nvPr/>
          </p:nvSpPr>
          <p:spPr>
            <a:xfrm>
              <a:off x="1072220" y="1058485"/>
              <a:ext cx="459740" cy="185420"/>
            </a:xfrm>
            <a:custGeom>
              <a:rect b="b" l="l" r="r" t="t"/>
              <a:pathLst>
                <a:path extrusionOk="0" h="185419" w="459740">
                  <a:moveTo>
                    <a:pt x="229728" y="0"/>
                  </a:moveTo>
                  <a:lnTo>
                    <a:pt x="168657" y="3306"/>
                  </a:lnTo>
                  <a:lnTo>
                    <a:pt x="113779" y="12638"/>
                  </a:lnTo>
                  <a:lnTo>
                    <a:pt x="67285" y="27114"/>
                  </a:lnTo>
                  <a:lnTo>
                    <a:pt x="31364" y="45849"/>
                  </a:lnTo>
                  <a:lnTo>
                    <a:pt x="0" y="92574"/>
                  </a:lnTo>
                  <a:lnTo>
                    <a:pt x="8206" y="117184"/>
                  </a:lnTo>
                  <a:lnTo>
                    <a:pt x="67285" y="158034"/>
                  </a:lnTo>
                  <a:lnTo>
                    <a:pt x="113779" y="172509"/>
                  </a:lnTo>
                  <a:lnTo>
                    <a:pt x="168657" y="181841"/>
                  </a:lnTo>
                  <a:lnTo>
                    <a:pt x="229728" y="185148"/>
                  </a:lnTo>
                  <a:lnTo>
                    <a:pt x="290800" y="181841"/>
                  </a:lnTo>
                  <a:lnTo>
                    <a:pt x="345677" y="172509"/>
                  </a:lnTo>
                  <a:lnTo>
                    <a:pt x="392172" y="158034"/>
                  </a:lnTo>
                  <a:lnTo>
                    <a:pt x="428093" y="139298"/>
                  </a:lnTo>
                  <a:lnTo>
                    <a:pt x="459457" y="92574"/>
                  </a:lnTo>
                  <a:lnTo>
                    <a:pt x="451251" y="67964"/>
                  </a:lnTo>
                  <a:lnTo>
                    <a:pt x="392172" y="27114"/>
                  </a:lnTo>
                  <a:lnTo>
                    <a:pt x="345677" y="12638"/>
                  </a:lnTo>
                  <a:lnTo>
                    <a:pt x="290800" y="3306"/>
                  </a:lnTo>
                  <a:lnTo>
                    <a:pt x="22972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1072220" y="1058485"/>
              <a:ext cx="459740" cy="185420"/>
            </a:xfrm>
            <a:custGeom>
              <a:rect b="b" l="l" r="r" t="t"/>
              <a:pathLst>
                <a:path extrusionOk="0" h="185419" w="459740">
                  <a:moveTo>
                    <a:pt x="459457" y="92574"/>
                  </a:moveTo>
                  <a:lnTo>
                    <a:pt x="428093" y="45849"/>
                  </a:lnTo>
                  <a:lnTo>
                    <a:pt x="392172" y="27114"/>
                  </a:lnTo>
                  <a:lnTo>
                    <a:pt x="345677" y="12638"/>
                  </a:lnTo>
                  <a:lnTo>
                    <a:pt x="290800" y="3306"/>
                  </a:lnTo>
                  <a:lnTo>
                    <a:pt x="229728" y="0"/>
                  </a:lnTo>
                  <a:lnTo>
                    <a:pt x="168657" y="3306"/>
                  </a:lnTo>
                  <a:lnTo>
                    <a:pt x="113779" y="12638"/>
                  </a:lnTo>
                  <a:lnTo>
                    <a:pt x="67285" y="27114"/>
                  </a:lnTo>
                  <a:lnTo>
                    <a:pt x="31364" y="45849"/>
                  </a:lnTo>
                  <a:lnTo>
                    <a:pt x="0" y="92574"/>
                  </a:lnTo>
                  <a:lnTo>
                    <a:pt x="8206" y="117184"/>
                  </a:lnTo>
                  <a:lnTo>
                    <a:pt x="67285" y="158034"/>
                  </a:lnTo>
                  <a:lnTo>
                    <a:pt x="113779" y="172509"/>
                  </a:lnTo>
                  <a:lnTo>
                    <a:pt x="168657" y="181841"/>
                  </a:lnTo>
                  <a:lnTo>
                    <a:pt x="229728" y="185148"/>
                  </a:lnTo>
                  <a:lnTo>
                    <a:pt x="290800" y="181841"/>
                  </a:lnTo>
                  <a:lnTo>
                    <a:pt x="345677" y="172509"/>
                  </a:lnTo>
                  <a:lnTo>
                    <a:pt x="392172" y="158034"/>
                  </a:lnTo>
                  <a:lnTo>
                    <a:pt x="428093" y="139298"/>
                  </a:lnTo>
                  <a:lnTo>
                    <a:pt x="459457" y="9257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6" name="Google Shape;826;p16"/>
          <p:cNvSpPr txBox="1"/>
          <p:nvPr/>
        </p:nvSpPr>
        <p:spPr>
          <a:xfrm>
            <a:off x="1159090" y="1074504"/>
            <a:ext cx="28575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7" name="Google Shape;827;p16"/>
          <p:cNvGrpSpPr/>
          <p:nvPr/>
        </p:nvGrpSpPr>
        <p:grpSpPr>
          <a:xfrm>
            <a:off x="439062" y="252375"/>
            <a:ext cx="645795" cy="213360"/>
            <a:chOff x="439062" y="252375"/>
            <a:chExt cx="645795" cy="213360"/>
          </a:xfrm>
        </p:grpSpPr>
        <p:sp>
          <p:nvSpPr>
            <p:cNvPr id="828" name="Google Shape;828;p16"/>
            <p:cNvSpPr/>
            <p:nvPr/>
          </p:nvSpPr>
          <p:spPr>
            <a:xfrm>
              <a:off x="439062" y="252375"/>
              <a:ext cx="645795" cy="213360"/>
            </a:xfrm>
            <a:custGeom>
              <a:rect b="b" l="l" r="r" t="t"/>
              <a:pathLst>
                <a:path extrusionOk="0" h="213359" w="645794">
                  <a:moveTo>
                    <a:pt x="322879" y="0"/>
                  </a:moveTo>
                  <a:lnTo>
                    <a:pt x="257807" y="2167"/>
                  </a:lnTo>
                  <a:lnTo>
                    <a:pt x="197199" y="8382"/>
                  </a:lnTo>
                  <a:lnTo>
                    <a:pt x="142353" y="18217"/>
                  </a:lnTo>
                  <a:lnTo>
                    <a:pt x="94568" y="31242"/>
                  </a:lnTo>
                  <a:lnTo>
                    <a:pt x="55142" y="47029"/>
                  </a:lnTo>
                  <a:lnTo>
                    <a:pt x="6559" y="85172"/>
                  </a:lnTo>
                  <a:lnTo>
                    <a:pt x="0" y="106670"/>
                  </a:lnTo>
                  <a:lnTo>
                    <a:pt x="6559" y="128168"/>
                  </a:lnTo>
                  <a:lnTo>
                    <a:pt x="55142" y="166311"/>
                  </a:lnTo>
                  <a:lnTo>
                    <a:pt x="94568" y="182098"/>
                  </a:lnTo>
                  <a:lnTo>
                    <a:pt x="142353" y="195123"/>
                  </a:lnTo>
                  <a:lnTo>
                    <a:pt x="197199" y="204958"/>
                  </a:lnTo>
                  <a:lnTo>
                    <a:pt x="257807" y="211173"/>
                  </a:lnTo>
                  <a:lnTo>
                    <a:pt x="322879" y="213340"/>
                  </a:lnTo>
                  <a:lnTo>
                    <a:pt x="387951" y="211173"/>
                  </a:lnTo>
                  <a:lnTo>
                    <a:pt x="448559" y="204958"/>
                  </a:lnTo>
                  <a:lnTo>
                    <a:pt x="503405" y="195123"/>
                  </a:lnTo>
                  <a:lnTo>
                    <a:pt x="551190" y="182098"/>
                  </a:lnTo>
                  <a:lnTo>
                    <a:pt x="590617" y="166311"/>
                  </a:lnTo>
                  <a:lnTo>
                    <a:pt x="639199" y="128168"/>
                  </a:lnTo>
                  <a:lnTo>
                    <a:pt x="645759" y="106670"/>
                  </a:lnTo>
                  <a:lnTo>
                    <a:pt x="639199" y="85172"/>
                  </a:lnTo>
                  <a:lnTo>
                    <a:pt x="590617" y="47029"/>
                  </a:lnTo>
                  <a:lnTo>
                    <a:pt x="551190" y="31242"/>
                  </a:lnTo>
                  <a:lnTo>
                    <a:pt x="503405" y="18217"/>
                  </a:lnTo>
                  <a:lnTo>
                    <a:pt x="448559" y="8382"/>
                  </a:lnTo>
                  <a:lnTo>
                    <a:pt x="387951" y="2167"/>
                  </a:lnTo>
                  <a:lnTo>
                    <a:pt x="32287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439062" y="252375"/>
              <a:ext cx="645795" cy="213360"/>
            </a:xfrm>
            <a:custGeom>
              <a:rect b="b" l="l" r="r" t="t"/>
              <a:pathLst>
                <a:path extrusionOk="0" h="213359" w="645794">
                  <a:moveTo>
                    <a:pt x="645759" y="106670"/>
                  </a:moveTo>
                  <a:lnTo>
                    <a:pt x="620386" y="65149"/>
                  </a:lnTo>
                  <a:lnTo>
                    <a:pt x="551190" y="31242"/>
                  </a:lnTo>
                  <a:lnTo>
                    <a:pt x="503405" y="18217"/>
                  </a:lnTo>
                  <a:lnTo>
                    <a:pt x="448559" y="8382"/>
                  </a:lnTo>
                  <a:lnTo>
                    <a:pt x="387951" y="2167"/>
                  </a:lnTo>
                  <a:lnTo>
                    <a:pt x="322879" y="0"/>
                  </a:lnTo>
                  <a:lnTo>
                    <a:pt x="257807" y="2167"/>
                  </a:lnTo>
                  <a:lnTo>
                    <a:pt x="197199" y="8382"/>
                  </a:lnTo>
                  <a:lnTo>
                    <a:pt x="142353" y="18217"/>
                  </a:lnTo>
                  <a:lnTo>
                    <a:pt x="94568" y="31242"/>
                  </a:lnTo>
                  <a:lnTo>
                    <a:pt x="55142" y="47029"/>
                  </a:lnTo>
                  <a:lnTo>
                    <a:pt x="6559" y="85172"/>
                  </a:lnTo>
                  <a:lnTo>
                    <a:pt x="0" y="106670"/>
                  </a:lnTo>
                  <a:lnTo>
                    <a:pt x="6559" y="128168"/>
                  </a:lnTo>
                  <a:lnTo>
                    <a:pt x="55142" y="166311"/>
                  </a:lnTo>
                  <a:lnTo>
                    <a:pt x="94568" y="182098"/>
                  </a:lnTo>
                  <a:lnTo>
                    <a:pt x="142353" y="195123"/>
                  </a:lnTo>
                  <a:lnTo>
                    <a:pt x="197199" y="204958"/>
                  </a:lnTo>
                  <a:lnTo>
                    <a:pt x="257807" y="211173"/>
                  </a:lnTo>
                  <a:lnTo>
                    <a:pt x="322879" y="213340"/>
                  </a:lnTo>
                  <a:lnTo>
                    <a:pt x="387951" y="211173"/>
                  </a:lnTo>
                  <a:lnTo>
                    <a:pt x="448559" y="204958"/>
                  </a:lnTo>
                  <a:lnTo>
                    <a:pt x="503405" y="195123"/>
                  </a:lnTo>
                  <a:lnTo>
                    <a:pt x="551190" y="182098"/>
                  </a:lnTo>
                  <a:lnTo>
                    <a:pt x="590617" y="166311"/>
                  </a:lnTo>
                  <a:lnTo>
                    <a:pt x="639199" y="128168"/>
                  </a:lnTo>
                  <a:lnTo>
                    <a:pt x="645759" y="106670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0" name="Google Shape;830;p16"/>
          <p:cNvSpPr txBox="1"/>
          <p:nvPr/>
        </p:nvSpPr>
        <p:spPr>
          <a:xfrm>
            <a:off x="553224" y="273616"/>
            <a:ext cx="41783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1" name="Google Shape;831;p16"/>
          <p:cNvGrpSpPr/>
          <p:nvPr/>
        </p:nvGrpSpPr>
        <p:grpSpPr>
          <a:xfrm>
            <a:off x="888962" y="460660"/>
            <a:ext cx="1390173" cy="591607"/>
            <a:chOff x="888962" y="460660"/>
            <a:chExt cx="1390173" cy="591607"/>
          </a:xfrm>
        </p:grpSpPr>
        <p:sp>
          <p:nvSpPr>
            <p:cNvPr id="832" name="Google Shape;832;p16"/>
            <p:cNvSpPr/>
            <p:nvPr/>
          </p:nvSpPr>
          <p:spPr>
            <a:xfrm>
              <a:off x="1414987" y="463705"/>
              <a:ext cx="296545" cy="237490"/>
            </a:xfrm>
            <a:custGeom>
              <a:rect b="b" l="l" r="r" t="t"/>
              <a:pathLst>
                <a:path extrusionOk="0" h="237490" w="296544">
                  <a:moveTo>
                    <a:pt x="296149" y="0"/>
                  </a:moveTo>
                  <a:lnTo>
                    <a:pt x="0" y="23692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1411647" y="672132"/>
              <a:ext cx="31115" cy="36195"/>
            </a:xfrm>
            <a:custGeom>
              <a:rect b="b" l="l" r="r" t="t"/>
              <a:pathLst>
                <a:path extrusionOk="0" h="36195" w="31115">
                  <a:moveTo>
                    <a:pt x="30950" y="35624"/>
                  </a:moveTo>
                  <a:lnTo>
                    <a:pt x="23984" y="32267"/>
                  </a:lnTo>
                  <a:lnTo>
                    <a:pt x="14639" y="30643"/>
                  </a:lnTo>
                  <a:lnTo>
                    <a:pt x="5712" y="30396"/>
                  </a:lnTo>
                  <a:lnTo>
                    <a:pt x="0" y="31172"/>
                  </a:lnTo>
                  <a:lnTo>
                    <a:pt x="2010" y="25769"/>
                  </a:lnTo>
                  <a:lnTo>
                    <a:pt x="3728" y="17005"/>
                  </a:lnTo>
                  <a:lnTo>
                    <a:pt x="4194" y="7532"/>
                  </a:lnTo>
                  <a:lnTo>
                    <a:pt x="244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1301948" y="887934"/>
              <a:ext cx="0" cy="160020"/>
            </a:xfrm>
            <a:custGeom>
              <a:rect b="b" l="l" r="r" t="t"/>
              <a:pathLst>
                <a:path extrusionOk="0" h="160019" w="120000">
                  <a:moveTo>
                    <a:pt x="0" y="0"/>
                  </a:moveTo>
                  <a:lnTo>
                    <a:pt x="0" y="15985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1279137" y="1030677"/>
              <a:ext cx="45720" cy="21590"/>
            </a:xfrm>
            <a:custGeom>
              <a:rect b="b" l="l" r="r" t="t"/>
              <a:pathLst>
                <a:path extrusionOk="0" h="21590" w="45719">
                  <a:moveTo>
                    <a:pt x="45621" y="0"/>
                  </a:moveTo>
                  <a:lnTo>
                    <a:pt x="38649" y="3341"/>
                  </a:lnTo>
                  <a:lnTo>
                    <a:pt x="31543" y="9623"/>
                  </a:lnTo>
                  <a:lnTo>
                    <a:pt x="25773" y="16439"/>
                  </a:lnTo>
                  <a:lnTo>
                    <a:pt x="22810" y="21385"/>
                  </a:lnTo>
                  <a:lnTo>
                    <a:pt x="19848" y="16439"/>
                  </a:lnTo>
                  <a:lnTo>
                    <a:pt x="14078" y="9623"/>
                  </a:lnTo>
                  <a:lnTo>
                    <a:pt x="6972" y="334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1972774" y="463705"/>
              <a:ext cx="302895" cy="242570"/>
            </a:xfrm>
            <a:custGeom>
              <a:rect b="b" l="l" r="r" t="t"/>
              <a:pathLst>
                <a:path extrusionOk="0" h="242570" w="302894">
                  <a:moveTo>
                    <a:pt x="0" y="0"/>
                  </a:moveTo>
                  <a:lnTo>
                    <a:pt x="302856" y="24229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2248020" y="677495"/>
              <a:ext cx="31115" cy="36195"/>
            </a:xfrm>
            <a:custGeom>
              <a:rect b="b" l="l" r="r" t="t"/>
              <a:pathLst>
                <a:path extrusionOk="0" h="36195" w="31114">
                  <a:moveTo>
                    <a:pt x="28502" y="0"/>
                  </a:moveTo>
                  <a:lnTo>
                    <a:pt x="26755" y="7532"/>
                  </a:lnTo>
                  <a:lnTo>
                    <a:pt x="27221" y="17005"/>
                  </a:lnTo>
                  <a:lnTo>
                    <a:pt x="28939" y="25769"/>
                  </a:lnTo>
                  <a:lnTo>
                    <a:pt x="30950" y="31172"/>
                  </a:lnTo>
                  <a:lnTo>
                    <a:pt x="25237" y="30396"/>
                  </a:lnTo>
                  <a:lnTo>
                    <a:pt x="16310" y="30643"/>
                  </a:lnTo>
                  <a:lnTo>
                    <a:pt x="6965" y="32267"/>
                  </a:lnTo>
                  <a:lnTo>
                    <a:pt x="0" y="356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888962" y="460660"/>
              <a:ext cx="300355" cy="240029"/>
            </a:xfrm>
            <a:custGeom>
              <a:rect b="b" l="l" r="r" t="t"/>
              <a:pathLst>
                <a:path extrusionOk="0" h="240029" w="300355">
                  <a:moveTo>
                    <a:pt x="0" y="0"/>
                  </a:moveTo>
                  <a:lnTo>
                    <a:pt x="299951" y="2399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1161303" y="672132"/>
              <a:ext cx="31115" cy="36195"/>
            </a:xfrm>
            <a:custGeom>
              <a:rect b="b" l="l" r="r" t="t"/>
              <a:pathLst>
                <a:path extrusionOk="0" h="36195" w="31115">
                  <a:moveTo>
                    <a:pt x="28502" y="0"/>
                  </a:moveTo>
                  <a:lnTo>
                    <a:pt x="26755" y="7532"/>
                  </a:lnTo>
                  <a:lnTo>
                    <a:pt x="27221" y="17005"/>
                  </a:lnTo>
                  <a:lnTo>
                    <a:pt x="28939" y="25769"/>
                  </a:lnTo>
                  <a:lnTo>
                    <a:pt x="30950" y="31172"/>
                  </a:lnTo>
                  <a:lnTo>
                    <a:pt x="25237" y="30396"/>
                  </a:lnTo>
                  <a:lnTo>
                    <a:pt x="16310" y="30643"/>
                  </a:lnTo>
                  <a:lnTo>
                    <a:pt x="6965" y="32267"/>
                  </a:lnTo>
                  <a:lnTo>
                    <a:pt x="0" y="356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0" name="Google Shape;840;p16"/>
          <p:cNvSpPr txBox="1"/>
          <p:nvPr/>
        </p:nvSpPr>
        <p:spPr>
          <a:xfrm>
            <a:off x="275412" y="1608198"/>
            <a:ext cx="2449195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G,S, I, L,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21945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1" name="Google Shape;8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16"/>
          <p:cNvSpPr txBox="1"/>
          <p:nvPr>
            <p:ph type="title"/>
          </p:nvPr>
        </p:nvSpPr>
        <p:spPr>
          <a:xfrm>
            <a:off x="3264395" y="100849"/>
            <a:ext cx="2268854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 that in the directed case the  factors were Conditional Probability  Distributions (CPDs)</a:t>
            </a:r>
            <a:endParaRPr/>
          </a:p>
        </p:txBody>
      </p:sp>
      <p:pic>
        <p:nvPicPr>
          <p:cNvPr id="843" name="Google Shape;84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74051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16"/>
          <p:cNvSpPr txBox="1"/>
          <p:nvPr/>
        </p:nvSpPr>
        <p:spPr>
          <a:xfrm>
            <a:off x="3264395" y="655026"/>
            <a:ext cx="2268855" cy="1644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such factor captured interaction  (dependence) between the connected  nodes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99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use CPDs in the undirected  case also 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CPDs don’t make sense in the undir-  ected case because there is no direc-  tion and hence no natural condition-  ing (Is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5" name="Google Shape;8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294688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676793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7" name="Google Shape;847;p16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848" name="Google Shape;848;p16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0" name="Google Shape;850;p16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13/29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16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852" name="Google Shape;852;p16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7" name="Google Shape;857;p17"/>
          <p:cNvGrpSpPr/>
          <p:nvPr/>
        </p:nvGrpSpPr>
        <p:grpSpPr>
          <a:xfrm>
            <a:off x="645575" y="683794"/>
            <a:ext cx="271780" cy="271780"/>
            <a:chOff x="645575" y="683794"/>
            <a:chExt cx="271780" cy="271780"/>
          </a:xfrm>
        </p:grpSpPr>
        <p:sp>
          <p:nvSpPr>
            <p:cNvPr id="858" name="Google Shape;858;p17"/>
            <p:cNvSpPr/>
            <p:nvPr/>
          </p:nvSpPr>
          <p:spPr>
            <a:xfrm>
              <a:off x="645575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135658" y="0"/>
                  </a:move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645575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271316" y="135658"/>
                  </a:move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0" name="Google Shape;860;p17"/>
          <p:cNvSpPr txBox="1"/>
          <p:nvPr/>
        </p:nvSpPr>
        <p:spPr>
          <a:xfrm>
            <a:off x="715594" y="715542"/>
            <a:ext cx="13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1" name="Google Shape;861;p17"/>
          <p:cNvGrpSpPr/>
          <p:nvPr/>
        </p:nvGrpSpPr>
        <p:grpSpPr>
          <a:xfrm>
            <a:off x="2088011" y="686213"/>
            <a:ext cx="266700" cy="266700"/>
            <a:chOff x="2088011" y="686213"/>
            <a:chExt cx="266700" cy="266700"/>
          </a:xfrm>
        </p:grpSpPr>
        <p:sp>
          <p:nvSpPr>
            <p:cNvPr id="862" name="Google Shape;862;p17"/>
            <p:cNvSpPr/>
            <p:nvPr/>
          </p:nvSpPr>
          <p:spPr>
            <a:xfrm>
              <a:off x="2088011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3239" y="0"/>
                  </a:move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2088011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266479" y="133239"/>
                  </a:move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4" name="Google Shape;864;p17"/>
          <p:cNvSpPr txBox="1"/>
          <p:nvPr/>
        </p:nvSpPr>
        <p:spPr>
          <a:xfrm>
            <a:off x="2159444" y="715542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5" name="Google Shape;865;p17"/>
          <p:cNvGrpSpPr/>
          <p:nvPr/>
        </p:nvGrpSpPr>
        <p:grpSpPr>
          <a:xfrm>
            <a:off x="1366180" y="252381"/>
            <a:ext cx="270510" cy="270510"/>
            <a:chOff x="1366180" y="252381"/>
            <a:chExt cx="270510" cy="270510"/>
          </a:xfrm>
        </p:grpSpPr>
        <p:sp>
          <p:nvSpPr>
            <p:cNvPr id="866" name="Google Shape;866;p17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8" name="Google Shape;868;p17"/>
          <p:cNvSpPr txBox="1"/>
          <p:nvPr/>
        </p:nvSpPr>
        <p:spPr>
          <a:xfrm>
            <a:off x="1436560" y="283538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9" name="Google Shape;869;p17"/>
          <p:cNvGrpSpPr/>
          <p:nvPr/>
        </p:nvGrpSpPr>
        <p:grpSpPr>
          <a:xfrm>
            <a:off x="1367387" y="1045602"/>
            <a:ext cx="267970" cy="267970"/>
            <a:chOff x="1367387" y="1045602"/>
            <a:chExt cx="267970" cy="267970"/>
          </a:xfrm>
        </p:grpSpPr>
        <p:sp>
          <p:nvSpPr>
            <p:cNvPr id="870" name="Google Shape;870;p17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2" name="Google Shape;872;p17"/>
          <p:cNvSpPr txBox="1"/>
          <p:nvPr/>
        </p:nvSpPr>
        <p:spPr>
          <a:xfrm>
            <a:off x="1438478" y="1075536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17"/>
          <p:cNvSpPr/>
          <p:nvPr/>
        </p:nvSpPr>
        <p:spPr>
          <a:xfrm>
            <a:off x="902430" y="459542"/>
            <a:ext cx="1200150" cy="657860"/>
          </a:xfrm>
          <a:custGeom>
            <a:rect b="b" l="l" r="r" t="t"/>
            <a:pathLst>
              <a:path extrusionOk="0" h="657860" w="1200150">
                <a:moveTo>
                  <a:pt x="478656" y="0"/>
                </a:moveTo>
                <a:lnTo>
                  <a:pt x="0" y="287193"/>
                </a:lnTo>
              </a:path>
              <a:path extrusionOk="0" h="657860" w="1200150">
                <a:moveTo>
                  <a:pt x="719495" y="314"/>
                </a:moveTo>
                <a:lnTo>
                  <a:pt x="1199707" y="288443"/>
                </a:lnTo>
              </a:path>
              <a:path extrusionOk="0" h="657860" w="1200150">
                <a:moveTo>
                  <a:pt x="4665" y="422844"/>
                </a:moveTo>
                <a:lnTo>
                  <a:pt x="474562" y="657791"/>
                </a:lnTo>
              </a:path>
              <a:path extrusionOk="0" h="657860" w="1200150">
                <a:moveTo>
                  <a:pt x="1195121" y="421763"/>
                </a:moveTo>
                <a:lnTo>
                  <a:pt x="723061" y="657791"/>
                </a:lnTo>
              </a:path>
            </a:pathLst>
          </a:custGeom>
          <a:noFill/>
          <a:ln cap="flat" cmpd="sng" w="179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4" name="Google Shape;8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17"/>
          <p:cNvSpPr txBox="1"/>
          <p:nvPr/>
        </p:nvSpPr>
        <p:spPr>
          <a:xfrm>
            <a:off x="3264395" y="100849"/>
            <a:ext cx="2269490" cy="202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what should be the factors or para-  meters in this case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we want these  factors to capture 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635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affinity between con-  nected random variables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as in the directed case the factors  captured the conditional dependence  between a set of random variables,  here we want them to capture the af-  finity between them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6" name="Google Shape;8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568439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83" y="950544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332648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9" name="Google Shape;879;p17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880" name="Google Shape;880;p17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2" name="Google Shape;882;p17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14/29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17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884" name="Google Shape;884;p17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18"/>
          <p:cNvGrpSpPr/>
          <p:nvPr/>
        </p:nvGrpSpPr>
        <p:grpSpPr>
          <a:xfrm>
            <a:off x="645575" y="683794"/>
            <a:ext cx="271780" cy="271780"/>
            <a:chOff x="645575" y="683794"/>
            <a:chExt cx="271780" cy="271780"/>
          </a:xfrm>
        </p:grpSpPr>
        <p:sp>
          <p:nvSpPr>
            <p:cNvPr id="890" name="Google Shape;890;p18"/>
            <p:cNvSpPr/>
            <p:nvPr/>
          </p:nvSpPr>
          <p:spPr>
            <a:xfrm>
              <a:off x="645575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135658" y="0"/>
                  </a:move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645575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271316" y="135658"/>
                  </a:move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2" name="Google Shape;892;p18"/>
          <p:cNvSpPr txBox="1"/>
          <p:nvPr/>
        </p:nvSpPr>
        <p:spPr>
          <a:xfrm>
            <a:off x="715594" y="715542"/>
            <a:ext cx="13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3" name="Google Shape;893;p18"/>
          <p:cNvGrpSpPr/>
          <p:nvPr/>
        </p:nvGrpSpPr>
        <p:grpSpPr>
          <a:xfrm>
            <a:off x="2088011" y="686213"/>
            <a:ext cx="266700" cy="266700"/>
            <a:chOff x="2088011" y="686213"/>
            <a:chExt cx="266700" cy="266700"/>
          </a:xfrm>
        </p:grpSpPr>
        <p:sp>
          <p:nvSpPr>
            <p:cNvPr id="894" name="Google Shape;894;p18"/>
            <p:cNvSpPr/>
            <p:nvPr/>
          </p:nvSpPr>
          <p:spPr>
            <a:xfrm>
              <a:off x="2088011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3239" y="0"/>
                  </a:move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2088011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266479" y="133239"/>
                  </a:move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6" name="Google Shape;896;p18"/>
          <p:cNvSpPr txBox="1"/>
          <p:nvPr/>
        </p:nvSpPr>
        <p:spPr>
          <a:xfrm>
            <a:off x="2159444" y="715542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7" name="Google Shape;897;p18"/>
          <p:cNvGrpSpPr/>
          <p:nvPr/>
        </p:nvGrpSpPr>
        <p:grpSpPr>
          <a:xfrm>
            <a:off x="1366180" y="252381"/>
            <a:ext cx="270510" cy="270510"/>
            <a:chOff x="1366180" y="252381"/>
            <a:chExt cx="270510" cy="270510"/>
          </a:xfrm>
        </p:grpSpPr>
        <p:sp>
          <p:nvSpPr>
            <p:cNvPr id="898" name="Google Shape;898;p18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0" name="Google Shape;900;p18"/>
          <p:cNvSpPr txBox="1"/>
          <p:nvPr/>
        </p:nvSpPr>
        <p:spPr>
          <a:xfrm>
            <a:off x="1436560" y="283538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1" name="Google Shape;901;p18"/>
          <p:cNvGrpSpPr/>
          <p:nvPr/>
        </p:nvGrpSpPr>
        <p:grpSpPr>
          <a:xfrm>
            <a:off x="1367387" y="1045602"/>
            <a:ext cx="267970" cy="267970"/>
            <a:chOff x="1367387" y="1045602"/>
            <a:chExt cx="267970" cy="267970"/>
          </a:xfrm>
        </p:grpSpPr>
        <p:sp>
          <p:nvSpPr>
            <p:cNvPr id="902" name="Google Shape;902;p18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4" name="Google Shape;904;p18"/>
          <p:cNvSpPr txBox="1"/>
          <p:nvPr/>
        </p:nvSpPr>
        <p:spPr>
          <a:xfrm>
            <a:off x="1438478" y="1075536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18"/>
          <p:cNvSpPr/>
          <p:nvPr/>
        </p:nvSpPr>
        <p:spPr>
          <a:xfrm>
            <a:off x="902430" y="459542"/>
            <a:ext cx="1200150" cy="657860"/>
          </a:xfrm>
          <a:custGeom>
            <a:rect b="b" l="l" r="r" t="t"/>
            <a:pathLst>
              <a:path extrusionOk="0" h="657860" w="1200150">
                <a:moveTo>
                  <a:pt x="478656" y="0"/>
                </a:moveTo>
                <a:lnTo>
                  <a:pt x="0" y="287193"/>
                </a:lnTo>
              </a:path>
              <a:path extrusionOk="0" h="657860" w="1200150">
                <a:moveTo>
                  <a:pt x="719495" y="314"/>
                </a:moveTo>
                <a:lnTo>
                  <a:pt x="1199707" y="288443"/>
                </a:lnTo>
              </a:path>
              <a:path extrusionOk="0" h="657860" w="1200150">
                <a:moveTo>
                  <a:pt x="4665" y="422844"/>
                </a:moveTo>
                <a:lnTo>
                  <a:pt x="474562" y="657791"/>
                </a:lnTo>
              </a:path>
              <a:path extrusionOk="0" h="657860" w="1200150">
                <a:moveTo>
                  <a:pt x="1195121" y="421763"/>
                </a:moveTo>
                <a:lnTo>
                  <a:pt x="723061" y="657791"/>
                </a:lnTo>
              </a:path>
            </a:pathLst>
          </a:custGeom>
          <a:noFill/>
          <a:ln cap="flat" cmpd="sng" w="179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6" name="Google Shape;9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18"/>
          <p:cNvSpPr txBox="1"/>
          <p:nvPr/>
        </p:nvSpPr>
        <p:spPr>
          <a:xfrm>
            <a:off x="3238995" y="100849"/>
            <a:ext cx="2319655" cy="181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304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 we can borrow the intuition  from the directed case.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304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in the undirected case, we want  each such factor to capture inter-  actions (affinity) between connected  nodes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30480" rtl="0" algn="just">
              <a:lnSpc>
                <a:spcPct val="102699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   could    have    factors  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A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which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31115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 the affinity between the cor-  responding nodes.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8" name="Google Shape;9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568439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294688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0" name="Google Shape;910;p18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911" name="Google Shape;911;p18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3" name="Google Shape;913;p18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15/29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18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915" name="Google Shape;915;p18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19"/>
          <p:cNvGrpSpPr/>
          <p:nvPr/>
        </p:nvGrpSpPr>
        <p:grpSpPr>
          <a:xfrm>
            <a:off x="645575" y="683794"/>
            <a:ext cx="271780" cy="271780"/>
            <a:chOff x="645575" y="683794"/>
            <a:chExt cx="271780" cy="271780"/>
          </a:xfrm>
        </p:grpSpPr>
        <p:sp>
          <p:nvSpPr>
            <p:cNvPr id="921" name="Google Shape;921;p19"/>
            <p:cNvSpPr/>
            <p:nvPr/>
          </p:nvSpPr>
          <p:spPr>
            <a:xfrm>
              <a:off x="645575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135658" y="0"/>
                  </a:move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645575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271316" y="135658"/>
                  </a:move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3" name="Google Shape;923;p19"/>
          <p:cNvSpPr txBox="1"/>
          <p:nvPr/>
        </p:nvSpPr>
        <p:spPr>
          <a:xfrm>
            <a:off x="715594" y="715542"/>
            <a:ext cx="13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4" name="Google Shape;924;p19"/>
          <p:cNvGrpSpPr/>
          <p:nvPr/>
        </p:nvGrpSpPr>
        <p:grpSpPr>
          <a:xfrm>
            <a:off x="2088011" y="686213"/>
            <a:ext cx="266700" cy="266700"/>
            <a:chOff x="2088011" y="686213"/>
            <a:chExt cx="266700" cy="266700"/>
          </a:xfrm>
        </p:grpSpPr>
        <p:sp>
          <p:nvSpPr>
            <p:cNvPr id="925" name="Google Shape;925;p19"/>
            <p:cNvSpPr/>
            <p:nvPr/>
          </p:nvSpPr>
          <p:spPr>
            <a:xfrm>
              <a:off x="2088011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3239" y="0"/>
                  </a:move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2088011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266479" y="133239"/>
                  </a:move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7" name="Google Shape;927;p19"/>
          <p:cNvSpPr txBox="1"/>
          <p:nvPr/>
        </p:nvSpPr>
        <p:spPr>
          <a:xfrm>
            <a:off x="2159444" y="715542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8" name="Google Shape;928;p19"/>
          <p:cNvGrpSpPr/>
          <p:nvPr/>
        </p:nvGrpSpPr>
        <p:grpSpPr>
          <a:xfrm>
            <a:off x="1366180" y="252381"/>
            <a:ext cx="270510" cy="270510"/>
            <a:chOff x="1366180" y="252381"/>
            <a:chExt cx="270510" cy="270510"/>
          </a:xfrm>
        </p:grpSpPr>
        <p:sp>
          <p:nvSpPr>
            <p:cNvPr id="929" name="Google Shape;929;p19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19"/>
          <p:cNvSpPr txBox="1"/>
          <p:nvPr/>
        </p:nvSpPr>
        <p:spPr>
          <a:xfrm>
            <a:off x="1436560" y="283538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2" name="Google Shape;932;p19"/>
          <p:cNvGrpSpPr/>
          <p:nvPr/>
        </p:nvGrpSpPr>
        <p:grpSpPr>
          <a:xfrm>
            <a:off x="1367387" y="1045602"/>
            <a:ext cx="267970" cy="267970"/>
            <a:chOff x="1367387" y="1045602"/>
            <a:chExt cx="267970" cy="267970"/>
          </a:xfrm>
        </p:grpSpPr>
        <p:sp>
          <p:nvSpPr>
            <p:cNvPr id="933" name="Google Shape;933;p19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5" name="Google Shape;935;p19"/>
          <p:cNvSpPr txBox="1"/>
          <p:nvPr/>
        </p:nvSpPr>
        <p:spPr>
          <a:xfrm>
            <a:off x="1438478" y="1075536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19"/>
          <p:cNvSpPr/>
          <p:nvPr/>
        </p:nvSpPr>
        <p:spPr>
          <a:xfrm>
            <a:off x="902430" y="459542"/>
            <a:ext cx="1200150" cy="657860"/>
          </a:xfrm>
          <a:custGeom>
            <a:rect b="b" l="l" r="r" t="t"/>
            <a:pathLst>
              <a:path extrusionOk="0" h="657860" w="1200150">
                <a:moveTo>
                  <a:pt x="478656" y="0"/>
                </a:moveTo>
                <a:lnTo>
                  <a:pt x="0" y="287193"/>
                </a:lnTo>
              </a:path>
              <a:path extrusionOk="0" h="657860" w="1200150">
                <a:moveTo>
                  <a:pt x="719495" y="314"/>
                </a:moveTo>
                <a:lnTo>
                  <a:pt x="1199707" y="288443"/>
                </a:lnTo>
              </a:path>
              <a:path extrusionOk="0" h="657860" w="1200150">
                <a:moveTo>
                  <a:pt x="4665" y="422844"/>
                </a:moveTo>
                <a:lnTo>
                  <a:pt x="474562" y="657791"/>
                </a:lnTo>
              </a:path>
              <a:path extrusionOk="0" h="657860" w="1200150">
                <a:moveTo>
                  <a:pt x="1195121" y="421763"/>
                </a:moveTo>
                <a:lnTo>
                  <a:pt x="723061" y="657791"/>
                </a:lnTo>
              </a:path>
            </a:pathLst>
          </a:custGeom>
          <a:noFill/>
          <a:ln cap="flat" cmpd="sng" w="179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37" name="Google Shape;937;p19"/>
          <p:cNvGraphicFramePr/>
          <p:nvPr/>
        </p:nvGraphicFramePr>
        <p:xfrm>
          <a:off x="267710" y="16238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{7D7666DF-4D3B-4EC8-93F1-7B9B71D4E7A2}</a:tableStyleId>
              </a:tblPr>
              <a:tblGrid>
                <a:gridCol w="170825"/>
                <a:gridCol w="473700"/>
                <a:gridCol w="170825"/>
                <a:gridCol w="473700"/>
                <a:gridCol w="170825"/>
                <a:gridCol w="473700"/>
                <a:gridCol w="170825"/>
                <a:gridCol w="473700"/>
              </a:tblGrid>
              <a:tr h="106275">
                <a:tc gridSpan="2">
                  <a:txBody>
                    <a:bodyPr/>
                    <a:lstStyle/>
                    <a:p>
                      <a:pPr indent="0" lvl="0" marL="163195" marR="0" rtl="0" algn="l">
                        <a:lnSpc>
                          <a:spcPct val="728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φ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A, B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aseline="30000" sz="9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161925" marR="0" rtl="0" algn="l">
                        <a:lnSpc>
                          <a:spcPct val="728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φ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B, C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aseline="30000" sz="9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161925" marR="0" rtl="0" algn="l">
                        <a:lnSpc>
                          <a:spcPct val="728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φ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C, D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aseline="30000" sz="9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161290" marR="0" rtl="0" algn="l">
                        <a:lnSpc>
                          <a:spcPct val="728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φ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D, A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aseline="30000" sz="9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358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4358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358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4358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358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4358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358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4358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7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7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7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7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0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7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7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7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7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4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794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7794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794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7794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794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7794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794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7794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38" name="Google Shape;9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19"/>
          <p:cNvSpPr txBox="1"/>
          <p:nvPr>
            <p:ph type="title"/>
          </p:nvPr>
        </p:nvSpPr>
        <p:spPr>
          <a:xfrm>
            <a:off x="3264395" y="100849"/>
            <a:ext cx="2268854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Intuitively, it makes sense to have  these factors associated with  each  pair of connected random variables.</a:t>
            </a:r>
            <a:endParaRPr/>
          </a:p>
        </p:txBody>
      </p:sp>
      <p:grpSp>
        <p:nvGrpSpPr>
          <p:cNvPr id="940" name="Google Shape;940;p19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941" name="Google Shape;941;p19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3" name="Google Shape;943;p19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16/29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19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945" name="Google Shape;945;p19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3882988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3803370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3981173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4086288" y="3007448"/>
            <a:ext cx="203200" cy="50800"/>
            <a:chOff x="4086288" y="3007448"/>
            <a:chExt cx="203200" cy="50800"/>
          </a:xfrm>
        </p:grpSpPr>
        <p:sp>
          <p:nvSpPr>
            <p:cNvPr id="115" name="Google Shape;115;p2"/>
            <p:cNvSpPr/>
            <p:nvPr/>
          </p:nvSpPr>
          <p:spPr>
            <a:xfrm>
              <a:off x="4149457" y="3007448"/>
              <a:ext cx="64135" cy="50800"/>
            </a:xfrm>
            <a:custGeom>
              <a:rect b="b" l="l" r="r" t="t"/>
              <a:pathLst>
                <a:path extrusionOk="0" h="50800" w="64135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extrusionOk="0" h="50800" w="64135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extrusionOk="0" h="50800" w="64135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086288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4369219" y="3007448"/>
            <a:ext cx="203200" cy="50800"/>
            <a:chOff x="4369219" y="3007448"/>
            <a:chExt cx="203200" cy="50800"/>
          </a:xfrm>
        </p:grpSpPr>
        <p:sp>
          <p:nvSpPr>
            <p:cNvPr id="118" name="Google Shape;118;p2"/>
            <p:cNvSpPr/>
            <p:nvPr/>
          </p:nvSpPr>
          <p:spPr>
            <a:xfrm>
              <a:off x="4458120" y="3020148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369219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445420" y="300744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50800" w="50800">
                  <a:moveTo>
                    <a:pt x="12700" y="25400"/>
                  </a:moveTo>
                  <a:lnTo>
                    <a:pt x="50800" y="25400"/>
                  </a:lnTo>
                </a:path>
                <a:path extrusionOk="0" h="50800" w="50800">
                  <a:moveTo>
                    <a:pt x="0" y="38100"/>
                  </a:moveTo>
                  <a:lnTo>
                    <a:pt x="38100" y="38100"/>
                  </a:lnTo>
                </a:path>
                <a:path extrusionOk="0" h="50800" w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2"/>
          <p:cNvGrpSpPr/>
          <p:nvPr/>
        </p:nvGrpSpPr>
        <p:grpSpPr>
          <a:xfrm>
            <a:off x="4652137" y="3007448"/>
            <a:ext cx="203200" cy="50800"/>
            <a:chOff x="4652137" y="3007448"/>
            <a:chExt cx="203200" cy="50800"/>
          </a:xfrm>
        </p:grpSpPr>
        <p:sp>
          <p:nvSpPr>
            <p:cNvPr id="122" name="Google Shape;122;p2"/>
            <p:cNvSpPr/>
            <p:nvPr/>
          </p:nvSpPr>
          <p:spPr>
            <a:xfrm>
              <a:off x="4728338" y="3007448"/>
              <a:ext cx="50800" cy="25400"/>
            </a:xfrm>
            <a:custGeom>
              <a:rect b="b" l="l" r="r" t="t"/>
              <a:pathLst>
                <a:path extrusionOk="0" h="254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25400" w="50800">
                  <a:moveTo>
                    <a:pt x="12700" y="12700"/>
                  </a:moveTo>
                  <a:lnTo>
                    <a:pt x="50800" y="12700"/>
                  </a:lnTo>
                </a:path>
                <a:path extrusionOk="0" h="25400" w="508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652137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28338" y="30455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12700" w="508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/>
          <p:nvPr/>
        </p:nvSpPr>
        <p:spPr>
          <a:xfrm>
            <a:off x="5011268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2"/>
          <p:cNvGrpSpPr/>
          <p:nvPr/>
        </p:nvGrpSpPr>
        <p:grpSpPr>
          <a:xfrm>
            <a:off x="5202758" y="3007448"/>
            <a:ext cx="233679" cy="50800"/>
            <a:chOff x="5202758" y="3007448"/>
            <a:chExt cx="233679" cy="50800"/>
          </a:xfrm>
        </p:grpSpPr>
        <p:sp>
          <p:nvSpPr>
            <p:cNvPr id="127" name="Google Shape;127;p2"/>
            <p:cNvSpPr/>
            <p:nvPr/>
          </p:nvSpPr>
          <p:spPr>
            <a:xfrm>
              <a:off x="5324679" y="3037928"/>
              <a:ext cx="20320" cy="20320"/>
            </a:xfrm>
            <a:custGeom>
              <a:rect b="b" l="l" r="r" t="t"/>
              <a:pathLst>
                <a:path extrusionOk="0" h="20319" w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297615" y="3011433"/>
              <a:ext cx="30480" cy="30480"/>
            </a:xfrm>
            <a:custGeom>
              <a:rect b="b" l="l" r="r" t="t"/>
              <a:pathLst>
                <a:path extrusionOk="0" h="30480" w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202758" y="3007448"/>
              <a:ext cx="233679" cy="50800"/>
            </a:xfrm>
            <a:custGeom>
              <a:rect b="b" l="l" r="r" t="t"/>
              <a:pathLst>
                <a:path extrusionOk="0" h="50800" w="233679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extrusionOk="0" h="50800" w="233679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extrusionOk="0" h="50800" w="233679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extrusionOk="0" h="50800" w="233679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0" name="Google Shape;13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2"/>
          <p:cNvGrpSpPr/>
          <p:nvPr/>
        </p:nvGrpSpPr>
        <p:grpSpPr>
          <a:xfrm>
            <a:off x="309193" y="1060043"/>
            <a:ext cx="5192408" cy="607009"/>
            <a:chOff x="309193" y="1060043"/>
            <a:chExt cx="5192408" cy="607009"/>
          </a:xfrm>
        </p:grpSpPr>
        <p:sp>
          <p:nvSpPr>
            <p:cNvPr id="132" name="Google Shape;132;p2"/>
            <p:cNvSpPr/>
            <p:nvPr/>
          </p:nvSpPr>
          <p:spPr>
            <a:xfrm>
              <a:off x="309193" y="1060043"/>
              <a:ext cx="5142230" cy="186690"/>
            </a:xfrm>
            <a:custGeom>
              <a:rect b="b" l="l" r="r" t="t"/>
              <a:pathLst>
                <a:path extrusionOk="0" h="186690" w="5142230">
                  <a:moveTo>
                    <a:pt x="50908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5141666" y="186558"/>
                  </a:lnTo>
                  <a:lnTo>
                    <a:pt x="5141666" y="50800"/>
                  </a:lnTo>
                  <a:lnTo>
                    <a:pt x="5137657" y="31075"/>
                  </a:lnTo>
                  <a:lnTo>
                    <a:pt x="5126743" y="14922"/>
                  </a:lnTo>
                  <a:lnTo>
                    <a:pt x="5110590" y="4008"/>
                  </a:lnTo>
                  <a:lnTo>
                    <a:pt x="5090865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3" name="Google Shape;13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194" y="1233944"/>
              <a:ext cx="5141665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9994" y="1565452"/>
              <a:ext cx="1016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10794" y="1552752"/>
              <a:ext cx="5090807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50859" y="1104277"/>
              <a:ext cx="50742" cy="461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2"/>
            <p:cNvSpPr/>
            <p:nvPr/>
          </p:nvSpPr>
          <p:spPr>
            <a:xfrm>
              <a:off x="309193" y="1278230"/>
              <a:ext cx="5142230" cy="338455"/>
            </a:xfrm>
            <a:custGeom>
              <a:rect b="b" l="l" r="r" t="t"/>
              <a:pathLst>
                <a:path extrusionOk="0" h="338455" w="5142230">
                  <a:moveTo>
                    <a:pt x="5141666" y="0"/>
                  </a:moveTo>
                  <a:lnTo>
                    <a:pt x="0" y="0"/>
                  </a:lnTo>
                  <a:lnTo>
                    <a:pt x="0" y="287221"/>
                  </a:lnTo>
                  <a:lnTo>
                    <a:pt x="4008" y="306946"/>
                  </a:lnTo>
                  <a:lnTo>
                    <a:pt x="14922" y="323099"/>
                  </a:lnTo>
                  <a:lnTo>
                    <a:pt x="31075" y="334013"/>
                  </a:lnTo>
                  <a:lnTo>
                    <a:pt x="50800" y="338022"/>
                  </a:lnTo>
                  <a:lnTo>
                    <a:pt x="5090865" y="338022"/>
                  </a:lnTo>
                  <a:lnTo>
                    <a:pt x="5110590" y="334013"/>
                  </a:lnTo>
                  <a:lnTo>
                    <a:pt x="5126743" y="323099"/>
                  </a:lnTo>
                  <a:lnTo>
                    <a:pt x="5137657" y="306946"/>
                  </a:lnTo>
                  <a:lnTo>
                    <a:pt x="5141666" y="287221"/>
                  </a:lnTo>
                  <a:lnTo>
                    <a:pt x="51416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450859" y="1142377"/>
              <a:ext cx="0" cy="442595"/>
            </a:xfrm>
            <a:custGeom>
              <a:rect b="b" l="l" r="r" t="t"/>
              <a:pathLst>
                <a:path extrusionOk="0" h="442594" w="120000">
                  <a:moveTo>
                    <a:pt x="0" y="44212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450859" y="112967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450859" y="111697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450859" y="110427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2" name="Google Shape;142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04583" y="1333982"/>
              <a:ext cx="63233" cy="632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2"/>
          <p:cNvSpPr txBox="1"/>
          <p:nvPr/>
        </p:nvSpPr>
        <p:spPr>
          <a:xfrm>
            <a:off x="347294" y="1003983"/>
            <a:ext cx="4821555" cy="608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B2"/>
                </a:solidFill>
                <a:latin typeface="Calibri"/>
                <a:ea typeface="Calibri"/>
                <a:cs typeface="Calibri"/>
                <a:sym typeface="Calibri"/>
              </a:rPr>
              <a:t>Acknowledgments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9560" marR="5080" rtl="0" algn="l">
              <a:lnSpc>
                <a:spcPct val="1026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Probabilistic Graphical models: Principles and Techniques, Daphne Koller  and Nir Friedman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2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45" name="Google Shape;145;p2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2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4455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/29</a:t>
            </a:r>
            <a:endParaRPr/>
          </a:p>
        </p:txBody>
      </p:sp>
      <p:sp>
        <p:nvSpPr>
          <p:cNvPr id="148" name="Google Shape;148;p2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0"/>
          <p:cNvSpPr txBox="1"/>
          <p:nvPr/>
        </p:nvSpPr>
        <p:spPr>
          <a:xfrm>
            <a:off x="2159444" y="715542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1" name="Google Shape;951;p20"/>
          <p:cNvGrpSpPr/>
          <p:nvPr/>
        </p:nvGrpSpPr>
        <p:grpSpPr>
          <a:xfrm>
            <a:off x="1366180" y="252381"/>
            <a:ext cx="270510" cy="270510"/>
            <a:chOff x="1366180" y="252381"/>
            <a:chExt cx="270510" cy="270510"/>
          </a:xfrm>
        </p:grpSpPr>
        <p:sp>
          <p:nvSpPr>
            <p:cNvPr id="952" name="Google Shape;952;p20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4" name="Google Shape;954;p20"/>
          <p:cNvSpPr txBox="1"/>
          <p:nvPr/>
        </p:nvSpPr>
        <p:spPr>
          <a:xfrm>
            <a:off x="1436560" y="283538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5" name="Google Shape;955;p20"/>
          <p:cNvGrpSpPr/>
          <p:nvPr/>
        </p:nvGrpSpPr>
        <p:grpSpPr>
          <a:xfrm>
            <a:off x="1367387" y="1045602"/>
            <a:ext cx="267970" cy="267970"/>
            <a:chOff x="1367387" y="1045602"/>
            <a:chExt cx="267970" cy="267970"/>
          </a:xfrm>
        </p:grpSpPr>
        <p:sp>
          <p:nvSpPr>
            <p:cNvPr id="956" name="Google Shape;956;p20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8" name="Google Shape;958;p20"/>
          <p:cNvSpPr txBox="1"/>
          <p:nvPr/>
        </p:nvSpPr>
        <p:spPr>
          <a:xfrm>
            <a:off x="715594" y="715542"/>
            <a:ext cx="848360" cy="551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20"/>
          <p:cNvSpPr/>
          <p:nvPr/>
        </p:nvSpPr>
        <p:spPr>
          <a:xfrm>
            <a:off x="902430" y="459542"/>
            <a:ext cx="1200150" cy="657860"/>
          </a:xfrm>
          <a:custGeom>
            <a:rect b="b" l="l" r="r" t="t"/>
            <a:pathLst>
              <a:path extrusionOk="0" h="657860" w="1200150">
                <a:moveTo>
                  <a:pt x="478656" y="0"/>
                </a:moveTo>
                <a:lnTo>
                  <a:pt x="0" y="287193"/>
                </a:lnTo>
              </a:path>
              <a:path extrusionOk="0" h="657860" w="1200150">
                <a:moveTo>
                  <a:pt x="719495" y="314"/>
                </a:moveTo>
                <a:lnTo>
                  <a:pt x="1199707" y="288443"/>
                </a:lnTo>
              </a:path>
              <a:path extrusionOk="0" h="657860" w="1200150">
                <a:moveTo>
                  <a:pt x="4665" y="422844"/>
                </a:moveTo>
                <a:lnTo>
                  <a:pt x="474562" y="657791"/>
                </a:lnTo>
              </a:path>
              <a:path extrusionOk="0" h="657860" w="1200150">
                <a:moveTo>
                  <a:pt x="1195121" y="421763"/>
                </a:moveTo>
                <a:lnTo>
                  <a:pt x="723061" y="657791"/>
                </a:lnTo>
              </a:path>
            </a:pathLst>
          </a:custGeom>
          <a:noFill/>
          <a:ln cap="flat" cmpd="sng" w="179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60" name="Google Shape;960;p20"/>
          <p:cNvGraphicFramePr/>
          <p:nvPr/>
        </p:nvGraphicFramePr>
        <p:xfrm>
          <a:off x="267710" y="16238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{7D7666DF-4D3B-4EC8-93F1-7B9B71D4E7A2}</a:tableStyleId>
              </a:tblPr>
              <a:tblGrid>
                <a:gridCol w="170825"/>
                <a:gridCol w="163200"/>
                <a:gridCol w="311150"/>
                <a:gridCol w="171450"/>
                <a:gridCol w="163825"/>
                <a:gridCol w="311775"/>
                <a:gridCol w="172075"/>
                <a:gridCol w="164475"/>
                <a:gridCol w="312425"/>
                <a:gridCol w="172725"/>
                <a:gridCol w="165100"/>
                <a:gridCol w="313050"/>
              </a:tblGrid>
              <a:tr h="106275">
                <a:tc gridSpan="3">
                  <a:txBody>
                    <a:bodyPr/>
                    <a:lstStyle/>
                    <a:p>
                      <a:pPr indent="0" lvl="0" marL="163195" marR="0" rtl="0" algn="l">
                        <a:lnSpc>
                          <a:spcPct val="728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φ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A, B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aseline="30000" sz="9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161925" marR="0" rtl="0" algn="l">
                        <a:lnSpc>
                          <a:spcPct val="728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φ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B, C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aseline="30000" sz="9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161925" marR="0" rtl="0" algn="l">
                        <a:lnSpc>
                          <a:spcPct val="728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φ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C, D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aseline="30000" sz="9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161290" marR="0" rtl="0" algn="l">
                        <a:lnSpc>
                          <a:spcPct val="728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φ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D, A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aseline="30000" sz="9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0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9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9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9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9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0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0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61" name="Google Shape;9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594" y="2201354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20"/>
          <p:cNvSpPr txBox="1"/>
          <p:nvPr/>
        </p:nvSpPr>
        <p:spPr>
          <a:xfrm>
            <a:off x="504393" y="2087400"/>
            <a:ext cx="2268855" cy="405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54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who will give us these values ?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Well now you need to learn them from data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3" name="Google Shape;9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594" y="2391143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594" y="2720111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966" name="Google Shape;966;p20"/>
          <p:cNvSpPr txBox="1"/>
          <p:nvPr>
            <p:ph type="title"/>
          </p:nvPr>
        </p:nvSpPr>
        <p:spPr>
          <a:xfrm>
            <a:off x="3264395" y="100849"/>
            <a:ext cx="2268854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Intuitively, it makes sense to have  these factors associated with  each  pair of connected random variables.</a:t>
            </a:r>
            <a:endParaRPr/>
          </a:p>
        </p:txBody>
      </p:sp>
      <p:pic>
        <p:nvPicPr>
          <p:cNvPr id="967" name="Google Shape;96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83" y="74051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20"/>
          <p:cNvSpPr txBox="1"/>
          <p:nvPr>
            <p:ph idx="2" type="body"/>
          </p:nvPr>
        </p:nvSpPr>
        <p:spPr>
          <a:xfrm>
            <a:off x="3238995" y="655026"/>
            <a:ext cx="2319654" cy="181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31115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could now assign some values of  these factors</a:t>
            </a:r>
            <a:endParaRPr/>
          </a:p>
          <a:p>
            <a:pPr indent="0" lvl="0" marL="38100" marR="304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/>
              <a:t>Roughly speaking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/>
              <a:t>1</a:t>
            </a:r>
            <a:r>
              <a:rPr lang="en-US" sz="1100"/>
              <a:t>(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lang="en-US" sz="1100"/>
              <a:t>) asserts  that  it is  more likely  for 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100"/>
              <a:t>and  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B  </a:t>
            </a:r>
            <a:r>
              <a:rPr lang="en-US" sz="1100"/>
              <a:t>to  agree  [</a:t>
            </a:r>
            <a:r>
              <a:rPr lang="en-US" sz="1100">
                <a:latin typeface="Lucida Sans"/>
                <a:ea typeface="Lucida Sans"/>
                <a:cs typeface="Lucida Sans"/>
                <a:sym typeface="Lucida Sans"/>
              </a:rPr>
              <a:t>∵ </a:t>
            </a:r>
            <a:r>
              <a:rPr lang="en-US" sz="1100"/>
              <a:t>weights  for  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30000" lang="en-US" sz="1200"/>
              <a:t>0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-US" sz="1200"/>
              <a:t>0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aseline="30000" lang="en-US" sz="1200"/>
              <a:t>1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-US" sz="1200"/>
              <a:t>1   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&gt;  a</a:t>
            </a:r>
            <a:r>
              <a:rPr baseline="30000" lang="en-US" sz="1200"/>
              <a:t>0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-US" sz="1200"/>
              <a:t>1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aseline="30000" lang="en-US" sz="1200"/>
              <a:t>1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-US" sz="1200"/>
              <a:t>0</a:t>
            </a:r>
            <a:r>
              <a:rPr lang="en-US" sz="1100"/>
              <a:t>]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304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/>
              <a:t>1</a:t>
            </a:r>
            <a:r>
              <a:rPr lang="en-US" sz="1100"/>
              <a:t>(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lang="en-US" sz="1100"/>
              <a:t>)  also  assigns  more  weight  to  the case when both do not have a mis-  conception as compared to the case  when both have the misconception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9" name="Google Shape;96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4583" y="1122616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83" y="1848866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1" name="Google Shape;971;p20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972" name="Google Shape;972;p20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4" name="Google Shape;974;p20"/>
          <p:cNvSpPr txBox="1"/>
          <p:nvPr/>
        </p:nvSpPr>
        <p:spPr>
          <a:xfrm>
            <a:off x="3264395" y="2464046"/>
            <a:ext cx="709930" cy="186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30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a</a:t>
            </a:r>
            <a:r>
              <a:rPr baseline="30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30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0"/>
          <p:cNvSpPr txBox="1"/>
          <p:nvPr/>
        </p:nvSpPr>
        <p:spPr>
          <a:xfrm>
            <a:off x="504393" y="2497978"/>
            <a:ext cx="2280920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just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(same as in the directed case)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6510" rtl="0" algn="just">
              <a:lnSpc>
                <a:spcPct val="101499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have access to a lot of past interac-  tions between </a:t>
            </a: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you could learn  these values(more on this later)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1638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Mitesh M. Khapra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20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16/29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20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21"/>
          <p:cNvGrpSpPr/>
          <p:nvPr/>
        </p:nvGrpSpPr>
        <p:grpSpPr>
          <a:xfrm>
            <a:off x="622486" y="683794"/>
            <a:ext cx="271780" cy="271780"/>
            <a:chOff x="622486" y="683794"/>
            <a:chExt cx="271780" cy="271780"/>
          </a:xfrm>
        </p:grpSpPr>
        <p:sp>
          <p:nvSpPr>
            <p:cNvPr id="983" name="Google Shape;983;p21"/>
            <p:cNvSpPr/>
            <p:nvPr/>
          </p:nvSpPr>
          <p:spPr>
            <a:xfrm>
              <a:off x="622486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135658" y="0"/>
                  </a:move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622486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271316" y="135658"/>
                  </a:move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5" name="Google Shape;985;p21"/>
          <p:cNvSpPr txBox="1"/>
          <p:nvPr/>
        </p:nvSpPr>
        <p:spPr>
          <a:xfrm>
            <a:off x="692505" y="715542"/>
            <a:ext cx="13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6" name="Google Shape;986;p21"/>
          <p:cNvGrpSpPr/>
          <p:nvPr/>
        </p:nvGrpSpPr>
        <p:grpSpPr>
          <a:xfrm>
            <a:off x="2064923" y="686213"/>
            <a:ext cx="266700" cy="266700"/>
            <a:chOff x="2064923" y="686213"/>
            <a:chExt cx="266700" cy="266700"/>
          </a:xfrm>
        </p:grpSpPr>
        <p:sp>
          <p:nvSpPr>
            <p:cNvPr id="987" name="Google Shape;987;p21"/>
            <p:cNvSpPr/>
            <p:nvPr/>
          </p:nvSpPr>
          <p:spPr>
            <a:xfrm>
              <a:off x="2064923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3239" y="0"/>
                  </a:move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2064923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266479" y="133239"/>
                  </a:move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9" name="Google Shape;989;p21"/>
          <p:cNvSpPr txBox="1"/>
          <p:nvPr/>
        </p:nvSpPr>
        <p:spPr>
          <a:xfrm>
            <a:off x="2136355" y="715542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0" name="Google Shape;990;p21"/>
          <p:cNvGrpSpPr/>
          <p:nvPr/>
        </p:nvGrpSpPr>
        <p:grpSpPr>
          <a:xfrm>
            <a:off x="1343091" y="252381"/>
            <a:ext cx="270510" cy="270510"/>
            <a:chOff x="1343091" y="252381"/>
            <a:chExt cx="270510" cy="270510"/>
          </a:xfrm>
        </p:grpSpPr>
        <p:sp>
          <p:nvSpPr>
            <p:cNvPr id="991" name="Google Shape;991;p21"/>
            <p:cNvSpPr/>
            <p:nvPr/>
          </p:nvSpPr>
          <p:spPr>
            <a:xfrm>
              <a:off x="1343091" y="252381"/>
              <a:ext cx="270510" cy="270510"/>
            </a:xfrm>
            <a:custGeom>
              <a:rect b="b" l="l" r="r" t="t"/>
              <a:pathLst>
                <a:path extrusionOk="0" h="270509" w="270509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1343091" y="252381"/>
              <a:ext cx="270510" cy="270510"/>
            </a:xfrm>
            <a:custGeom>
              <a:rect b="b" l="l" r="r" t="t"/>
              <a:pathLst>
                <a:path extrusionOk="0" h="270509" w="270509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3" name="Google Shape;993;p21"/>
          <p:cNvSpPr txBox="1"/>
          <p:nvPr/>
        </p:nvSpPr>
        <p:spPr>
          <a:xfrm>
            <a:off x="1413459" y="283538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4" name="Google Shape;994;p21"/>
          <p:cNvGrpSpPr/>
          <p:nvPr/>
        </p:nvGrpSpPr>
        <p:grpSpPr>
          <a:xfrm>
            <a:off x="1344299" y="1045602"/>
            <a:ext cx="267970" cy="267970"/>
            <a:chOff x="1344299" y="1045602"/>
            <a:chExt cx="267970" cy="267970"/>
          </a:xfrm>
        </p:grpSpPr>
        <p:sp>
          <p:nvSpPr>
            <p:cNvPr id="995" name="Google Shape;995;p21"/>
            <p:cNvSpPr/>
            <p:nvPr/>
          </p:nvSpPr>
          <p:spPr>
            <a:xfrm>
              <a:off x="1344299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1344299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7" name="Google Shape;997;p21"/>
          <p:cNvSpPr txBox="1"/>
          <p:nvPr/>
        </p:nvSpPr>
        <p:spPr>
          <a:xfrm>
            <a:off x="1415389" y="1075536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21"/>
          <p:cNvSpPr/>
          <p:nvPr/>
        </p:nvSpPr>
        <p:spPr>
          <a:xfrm>
            <a:off x="879341" y="459542"/>
            <a:ext cx="1200150" cy="657860"/>
          </a:xfrm>
          <a:custGeom>
            <a:rect b="b" l="l" r="r" t="t"/>
            <a:pathLst>
              <a:path extrusionOk="0" h="657860" w="1200150">
                <a:moveTo>
                  <a:pt x="478656" y="0"/>
                </a:moveTo>
                <a:lnTo>
                  <a:pt x="0" y="287193"/>
                </a:lnTo>
              </a:path>
              <a:path extrusionOk="0" h="657860" w="1200150">
                <a:moveTo>
                  <a:pt x="719495" y="314"/>
                </a:moveTo>
                <a:lnTo>
                  <a:pt x="1199707" y="288443"/>
                </a:lnTo>
              </a:path>
              <a:path extrusionOk="0" h="657860" w="1200150">
                <a:moveTo>
                  <a:pt x="4665" y="422844"/>
                </a:moveTo>
                <a:lnTo>
                  <a:pt x="474562" y="657791"/>
                </a:lnTo>
              </a:path>
              <a:path extrusionOk="0" h="657860" w="1200150">
                <a:moveTo>
                  <a:pt x="1195121" y="421763"/>
                </a:moveTo>
                <a:lnTo>
                  <a:pt x="723061" y="657791"/>
                </a:lnTo>
              </a:path>
            </a:pathLst>
          </a:custGeom>
          <a:noFill/>
          <a:ln cap="flat" cmpd="sng" w="179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99" name="Google Shape;999;p21"/>
          <p:cNvGraphicFramePr/>
          <p:nvPr/>
        </p:nvGraphicFramePr>
        <p:xfrm>
          <a:off x="267710" y="14720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{7D7666DF-4D3B-4EC8-93F1-7B9B71D4E7A2}</a:tableStyleId>
              </a:tblPr>
              <a:tblGrid>
                <a:gridCol w="170825"/>
                <a:gridCol w="171450"/>
                <a:gridCol w="311150"/>
                <a:gridCol w="171450"/>
                <a:gridCol w="163825"/>
                <a:gridCol w="311775"/>
                <a:gridCol w="172075"/>
                <a:gridCol w="164475"/>
                <a:gridCol w="312425"/>
                <a:gridCol w="172725"/>
                <a:gridCol w="165100"/>
                <a:gridCol w="313050"/>
              </a:tblGrid>
              <a:tr h="106275">
                <a:tc gridSpan="3">
                  <a:txBody>
                    <a:bodyPr/>
                    <a:lstStyle/>
                    <a:p>
                      <a:pPr indent="0" lvl="0" marL="167640" marR="0" rtl="0" algn="l">
                        <a:lnSpc>
                          <a:spcPct val="728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φ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A, B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aseline="30000" sz="9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161925" marR="0" rtl="0" algn="l">
                        <a:lnSpc>
                          <a:spcPct val="728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φ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B, C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aseline="30000" sz="9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161925" marR="0" rtl="0" algn="l">
                        <a:lnSpc>
                          <a:spcPct val="728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φ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C, D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aseline="30000" sz="9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161290" marR="0" rtl="0" algn="l">
                        <a:lnSpc>
                          <a:spcPct val="728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φ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D, A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aseline="30000" sz="9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0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9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9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9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9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0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0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00" name="Google Shape;10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21"/>
          <p:cNvSpPr txBox="1"/>
          <p:nvPr/>
        </p:nvSpPr>
        <p:spPr>
          <a:xfrm>
            <a:off x="3264395" y="57071"/>
            <a:ext cx="2268855" cy="1553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a few things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tables do not represent prob-  ability distributions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just weights which can be  interpreted as the  relative likelihood  of an event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 example,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0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0  is  more  likely than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2" name="Google Shape;10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396354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778471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332648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5" name="Google Shape;1005;p21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006" name="Google Shape;1006;p21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8" name="Google Shape;1008;p21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17/29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21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010" name="Google Shape;1010;p21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22"/>
          <p:cNvGrpSpPr/>
          <p:nvPr/>
        </p:nvGrpSpPr>
        <p:grpSpPr>
          <a:xfrm>
            <a:off x="622486" y="683794"/>
            <a:ext cx="271780" cy="271780"/>
            <a:chOff x="622486" y="683794"/>
            <a:chExt cx="271780" cy="271780"/>
          </a:xfrm>
        </p:grpSpPr>
        <p:sp>
          <p:nvSpPr>
            <p:cNvPr id="1016" name="Google Shape;1016;p22"/>
            <p:cNvSpPr/>
            <p:nvPr/>
          </p:nvSpPr>
          <p:spPr>
            <a:xfrm>
              <a:off x="622486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135658" y="0"/>
                  </a:move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622486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271316" y="135658"/>
                  </a:move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8" name="Google Shape;1018;p22"/>
          <p:cNvSpPr txBox="1"/>
          <p:nvPr/>
        </p:nvSpPr>
        <p:spPr>
          <a:xfrm>
            <a:off x="692505" y="715542"/>
            <a:ext cx="13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9" name="Google Shape;1019;p22"/>
          <p:cNvGrpSpPr/>
          <p:nvPr/>
        </p:nvGrpSpPr>
        <p:grpSpPr>
          <a:xfrm>
            <a:off x="2064923" y="686213"/>
            <a:ext cx="266700" cy="266700"/>
            <a:chOff x="2064923" y="686213"/>
            <a:chExt cx="266700" cy="266700"/>
          </a:xfrm>
        </p:grpSpPr>
        <p:sp>
          <p:nvSpPr>
            <p:cNvPr id="1020" name="Google Shape;1020;p22"/>
            <p:cNvSpPr/>
            <p:nvPr/>
          </p:nvSpPr>
          <p:spPr>
            <a:xfrm>
              <a:off x="2064923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3239" y="0"/>
                  </a:move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2064923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266479" y="133239"/>
                  </a:move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2" name="Google Shape;1022;p22"/>
          <p:cNvSpPr txBox="1"/>
          <p:nvPr/>
        </p:nvSpPr>
        <p:spPr>
          <a:xfrm>
            <a:off x="2136355" y="715542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3" name="Google Shape;1023;p22"/>
          <p:cNvGrpSpPr/>
          <p:nvPr/>
        </p:nvGrpSpPr>
        <p:grpSpPr>
          <a:xfrm>
            <a:off x="1343091" y="252381"/>
            <a:ext cx="270510" cy="270510"/>
            <a:chOff x="1343091" y="252381"/>
            <a:chExt cx="270510" cy="270510"/>
          </a:xfrm>
        </p:grpSpPr>
        <p:sp>
          <p:nvSpPr>
            <p:cNvPr id="1024" name="Google Shape;1024;p22"/>
            <p:cNvSpPr/>
            <p:nvPr/>
          </p:nvSpPr>
          <p:spPr>
            <a:xfrm>
              <a:off x="1343091" y="252381"/>
              <a:ext cx="270510" cy="270510"/>
            </a:xfrm>
            <a:custGeom>
              <a:rect b="b" l="l" r="r" t="t"/>
              <a:pathLst>
                <a:path extrusionOk="0" h="270509" w="270509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1343091" y="252381"/>
              <a:ext cx="270510" cy="270510"/>
            </a:xfrm>
            <a:custGeom>
              <a:rect b="b" l="l" r="r" t="t"/>
              <a:pathLst>
                <a:path extrusionOk="0" h="270509" w="270509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6" name="Google Shape;1026;p22"/>
          <p:cNvSpPr txBox="1"/>
          <p:nvPr/>
        </p:nvSpPr>
        <p:spPr>
          <a:xfrm>
            <a:off x="1413459" y="283538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7" name="Google Shape;1027;p22"/>
          <p:cNvGrpSpPr/>
          <p:nvPr/>
        </p:nvGrpSpPr>
        <p:grpSpPr>
          <a:xfrm>
            <a:off x="1344299" y="1045602"/>
            <a:ext cx="267970" cy="267970"/>
            <a:chOff x="1344299" y="1045602"/>
            <a:chExt cx="267970" cy="267970"/>
          </a:xfrm>
        </p:grpSpPr>
        <p:sp>
          <p:nvSpPr>
            <p:cNvPr id="1028" name="Google Shape;1028;p22"/>
            <p:cNvSpPr/>
            <p:nvPr/>
          </p:nvSpPr>
          <p:spPr>
            <a:xfrm>
              <a:off x="1344299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1344299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0" name="Google Shape;1030;p22"/>
          <p:cNvSpPr txBox="1"/>
          <p:nvPr/>
        </p:nvSpPr>
        <p:spPr>
          <a:xfrm>
            <a:off x="1415389" y="1075536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22"/>
          <p:cNvSpPr/>
          <p:nvPr/>
        </p:nvSpPr>
        <p:spPr>
          <a:xfrm>
            <a:off x="879341" y="459542"/>
            <a:ext cx="1200150" cy="657860"/>
          </a:xfrm>
          <a:custGeom>
            <a:rect b="b" l="l" r="r" t="t"/>
            <a:pathLst>
              <a:path extrusionOk="0" h="657860" w="1200150">
                <a:moveTo>
                  <a:pt x="478656" y="0"/>
                </a:moveTo>
                <a:lnTo>
                  <a:pt x="0" y="287193"/>
                </a:lnTo>
              </a:path>
              <a:path extrusionOk="0" h="657860" w="1200150">
                <a:moveTo>
                  <a:pt x="719495" y="314"/>
                </a:moveTo>
                <a:lnTo>
                  <a:pt x="1199707" y="288443"/>
                </a:lnTo>
              </a:path>
              <a:path extrusionOk="0" h="657860" w="1200150">
                <a:moveTo>
                  <a:pt x="4665" y="422844"/>
                </a:moveTo>
                <a:lnTo>
                  <a:pt x="474562" y="657791"/>
                </a:lnTo>
              </a:path>
              <a:path extrusionOk="0" h="657860" w="1200150">
                <a:moveTo>
                  <a:pt x="1195121" y="421763"/>
                </a:moveTo>
                <a:lnTo>
                  <a:pt x="723061" y="657791"/>
                </a:lnTo>
              </a:path>
            </a:pathLst>
          </a:custGeom>
          <a:noFill/>
          <a:ln cap="flat" cmpd="sng" w="179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32" name="Google Shape;1032;p22"/>
          <p:cNvGraphicFramePr/>
          <p:nvPr/>
        </p:nvGraphicFramePr>
        <p:xfrm>
          <a:off x="267710" y="14720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{7D7666DF-4D3B-4EC8-93F1-7B9B71D4E7A2}</a:tableStyleId>
              </a:tblPr>
              <a:tblGrid>
                <a:gridCol w="170825"/>
                <a:gridCol w="171450"/>
                <a:gridCol w="311150"/>
                <a:gridCol w="171450"/>
                <a:gridCol w="163825"/>
                <a:gridCol w="311775"/>
                <a:gridCol w="172075"/>
                <a:gridCol w="164475"/>
                <a:gridCol w="312425"/>
                <a:gridCol w="172725"/>
                <a:gridCol w="165100"/>
                <a:gridCol w="313050"/>
              </a:tblGrid>
              <a:tr h="106275">
                <a:tc gridSpan="3">
                  <a:txBody>
                    <a:bodyPr/>
                    <a:lstStyle/>
                    <a:p>
                      <a:pPr indent="0" lvl="0" marL="167640" marR="0" rtl="0" algn="l">
                        <a:lnSpc>
                          <a:spcPct val="728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φ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A, B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aseline="30000" sz="9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161925" marR="0" rtl="0" algn="l">
                        <a:lnSpc>
                          <a:spcPct val="728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φ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B, C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aseline="30000" sz="9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161925" marR="0" rtl="0" algn="l">
                        <a:lnSpc>
                          <a:spcPct val="728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φ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C, D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aseline="30000" sz="9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161290" marR="0" rtl="0" algn="l">
                        <a:lnSpc>
                          <a:spcPct val="728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φ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aseline="30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D, A</a:t>
                      </a:r>
                      <a:r>
                        <a:rPr baseline="30000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aseline="30000" sz="9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0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9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9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9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87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9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0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0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9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4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990" marR="0" rtl="0" algn="l">
                        <a:lnSpc>
                          <a:spcPct val="1076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33" name="Google Shape;10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22"/>
          <p:cNvSpPr txBox="1"/>
          <p:nvPr/>
        </p:nvSpPr>
        <p:spPr>
          <a:xfrm>
            <a:off x="3264395" y="100849"/>
            <a:ext cx="2268855" cy="2542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eventually we are interested in  probability distributions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directed case going from  factors to a joint probability dis-  tribution was easy  as  the  factors  were themselves conditional probab-  ility distributions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could just write the joint probab-  ility distribution as the product of the  factors (without violating the axioms  of probability)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we do in this case when the  factors are not probability distribu-  tions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5" name="Google Shape;10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568439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466760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2193023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8" name="Google Shape;1038;p22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039" name="Google Shape;1039;p22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1" name="Google Shape;1041;p22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18/29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22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043" name="Google Shape;1043;p22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8" name="Google Shape;1048;p23"/>
          <p:cNvGraphicFramePr/>
          <p:nvPr/>
        </p:nvGraphicFramePr>
        <p:xfrm>
          <a:off x="272328" y="1685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{7D7666DF-4D3B-4EC8-93F1-7B9B71D4E7A2}</a:tableStyleId>
              </a:tblPr>
              <a:tblGrid>
                <a:gridCol w="199400"/>
                <a:gridCol w="190500"/>
                <a:gridCol w="191125"/>
                <a:gridCol w="203825"/>
                <a:gridCol w="802000"/>
                <a:gridCol w="677550"/>
              </a:tblGrid>
              <a:tr h="124000">
                <a:tc gridSpan="4"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10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Assignment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54610" marR="0" rtl="0" algn="l">
                        <a:lnSpc>
                          <a:spcPct val="110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Unnormalized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610" marR="0" rtl="0" algn="l">
                        <a:lnSpc>
                          <a:spcPct val="110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Normalized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57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57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57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57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16">
                  <a:txBody>
                    <a:bodyPr/>
                    <a:lstStyle/>
                    <a:p>
                      <a:pPr indent="0" lvl="0" marL="0" marR="46990" rtl="0" algn="r">
                        <a:lnSpc>
                          <a:spcPct val="110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5,000,000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6">
                  <a:txBody>
                    <a:bodyPr/>
                    <a:lstStyle/>
                    <a:p>
                      <a:pPr indent="0" lvl="0" marL="253365" marR="0" rtl="0" algn="l">
                        <a:lnSpc>
                          <a:spcPct val="110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4.17E-02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4.17E-02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4.17E-02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4.17E-06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6.94E-05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6.94E-05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6.94E-01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6.94E-05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1.39E-05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1.39E-01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1.39E-05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1.39E-05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1.39E-06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1.39E-02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1.39E-02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1.39E-02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6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pic>
        <p:nvPicPr>
          <p:cNvPr id="1049" name="Google Shape;10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2577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23"/>
          <p:cNvSpPr txBox="1"/>
          <p:nvPr/>
        </p:nvSpPr>
        <p:spPr>
          <a:xfrm>
            <a:off x="3012376" y="100849"/>
            <a:ext cx="2520315" cy="847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Well we could still write  it as  a  product  of these factors and normalize it appro-  priately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23"/>
          <p:cNvSpPr txBox="1"/>
          <p:nvPr/>
        </p:nvSpPr>
        <p:spPr>
          <a:xfrm>
            <a:off x="3710597" y="947761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23"/>
          <p:cNvSpPr/>
          <p:nvPr/>
        </p:nvSpPr>
        <p:spPr>
          <a:xfrm>
            <a:off x="3705694" y="1158100"/>
            <a:ext cx="104775" cy="0"/>
          </a:xfrm>
          <a:custGeom>
            <a:rect b="b" l="l" r="r" t="t"/>
            <a:pathLst>
              <a:path extrusionOk="0" h="120000" w="104775">
                <a:moveTo>
                  <a:pt x="0" y="0"/>
                </a:moveTo>
                <a:lnTo>
                  <a:pt x="10448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23"/>
          <p:cNvSpPr txBox="1"/>
          <p:nvPr/>
        </p:nvSpPr>
        <p:spPr>
          <a:xfrm>
            <a:off x="3667594" y="1041487"/>
            <a:ext cx="1973580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57480" marR="0" rtl="0" algn="l">
              <a:lnSpc>
                <a:spcPct val="8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a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9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4" name="Google Shape;1054;p23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055" name="Google Shape;1055;p23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7" name="Google Shape;1057;p23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19/29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23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059" name="Google Shape;1059;p23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" name="Google Shape;1064;p24"/>
          <p:cNvGraphicFramePr/>
          <p:nvPr/>
        </p:nvGraphicFramePr>
        <p:xfrm>
          <a:off x="272328" y="1685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{7D7666DF-4D3B-4EC8-93F1-7B9B71D4E7A2}</a:tableStyleId>
              </a:tblPr>
              <a:tblGrid>
                <a:gridCol w="199400"/>
                <a:gridCol w="190500"/>
                <a:gridCol w="191125"/>
                <a:gridCol w="203825"/>
                <a:gridCol w="802000"/>
                <a:gridCol w="677550"/>
              </a:tblGrid>
              <a:tr h="124000">
                <a:tc gridSpan="4"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10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Assignment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54610" marR="0" rtl="0" algn="l">
                        <a:lnSpc>
                          <a:spcPct val="110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Unnormalized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610" marR="0" rtl="0" algn="l">
                        <a:lnSpc>
                          <a:spcPct val="110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Normalized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57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57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57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57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16">
                  <a:txBody>
                    <a:bodyPr/>
                    <a:lstStyle/>
                    <a:p>
                      <a:pPr indent="0" lvl="0" marL="0" marR="46990" rtl="0" algn="r">
                        <a:lnSpc>
                          <a:spcPct val="110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5,000,000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6">
                  <a:txBody>
                    <a:bodyPr/>
                    <a:lstStyle/>
                    <a:p>
                      <a:pPr indent="0" lvl="0" marL="253365" marR="0" rtl="0" algn="l">
                        <a:lnSpc>
                          <a:spcPct val="110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4.17E-02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4.17E-02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4.17E-02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4.17E-06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6.94E-05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6.94E-05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6.94E-01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6.94E-05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1.39E-05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1.39E-01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1.39E-05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1.39E-05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1.39E-06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1.39E-02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1.39E-02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1.39E-02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6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pic>
        <p:nvPicPr>
          <p:cNvPr id="1065" name="Google Shape;10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2577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24"/>
          <p:cNvSpPr txBox="1"/>
          <p:nvPr>
            <p:ph type="title"/>
          </p:nvPr>
        </p:nvSpPr>
        <p:spPr>
          <a:xfrm>
            <a:off x="3012376" y="100849"/>
            <a:ext cx="2520315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Well we could still write  it as  a  product  of these factors and normalize it appro-  priately</a:t>
            </a:r>
            <a:endParaRPr/>
          </a:p>
        </p:txBody>
      </p:sp>
      <p:sp>
        <p:nvSpPr>
          <p:cNvPr id="1067" name="Google Shape;1067;p24"/>
          <p:cNvSpPr txBox="1"/>
          <p:nvPr/>
        </p:nvSpPr>
        <p:spPr>
          <a:xfrm>
            <a:off x="3012376" y="756245"/>
            <a:ext cx="83756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24"/>
          <p:cNvSpPr txBox="1"/>
          <p:nvPr/>
        </p:nvSpPr>
        <p:spPr>
          <a:xfrm>
            <a:off x="3710597" y="947761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24"/>
          <p:cNvSpPr/>
          <p:nvPr/>
        </p:nvSpPr>
        <p:spPr>
          <a:xfrm>
            <a:off x="3705694" y="1158100"/>
            <a:ext cx="104775" cy="0"/>
          </a:xfrm>
          <a:custGeom>
            <a:rect b="b" l="l" r="r" t="t"/>
            <a:pathLst>
              <a:path extrusionOk="0" h="120000" w="104775">
                <a:moveTo>
                  <a:pt x="0" y="0"/>
                </a:moveTo>
                <a:lnTo>
                  <a:pt x="10448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24"/>
          <p:cNvSpPr txBox="1"/>
          <p:nvPr/>
        </p:nvSpPr>
        <p:spPr>
          <a:xfrm>
            <a:off x="3667594" y="1041487"/>
            <a:ext cx="1973580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57480" marR="0" rtl="0" algn="l">
              <a:lnSpc>
                <a:spcPct val="8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a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9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24"/>
          <p:cNvSpPr txBox="1"/>
          <p:nvPr/>
        </p:nvSpPr>
        <p:spPr>
          <a:xfrm>
            <a:off x="3067621" y="1695817"/>
            <a:ext cx="2762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24"/>
          <p:cNvSpPr txBox="1"/>
          <p:nvPr/>
        </p:nvSpPr>
        <p:spPr>
          <a:xfrm>
            <a:off x="3058553" y="1371178"/>
            <a:ext cx="571500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814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24"/>
          <p:cNvSpPr txBox="1"/>
          <p:nvPr/>
        </p:nvSpPr>
        <p:spPr>
          <a:xfrm>
            <a:off x="3356838" y="1902725"/>
            <a:ext cx="32067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a,b,c,d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24"/>
          <p:cNvSpPr txBox="1"/>
          <p:nvPr/>
        </p:nvSpPr>
        <p:spPr>
          <a:xfrm>
            <a:off x="3649192" y="1695817"/>
            <a:ext cx="1853564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a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5" name="Google Shape;1075;p24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076" name="Google Shape;1076;p24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8" name="Google Shape;1078;p24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19/29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24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080" name="Google Shape;1080;p24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" name="Google Shape;1085;p25"/>
          <p:cNvGraphicFramePr/>
          <p:nvPr/>
        </p:nvGraphicFramePr>
        <p:xfrm>
          <a:off x="272328" y="1685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{7D7666DF-4D3B-4EC8-93F1-7B9B71D4E7A2}</a:tableStyleId>
              </a:tblPr>
              <a:tblGrid>
                <a:gridCol w="199400"/>
                <a:gridCol w="190500"/>
                <a:gridCol w="191125"/>
                <a:gridCol w="203825"/>
                <a:gridCol w="802000"/>
                <a:gridCol w="677550"/>
              </a:tblGrid>
              <a:tr h="124000">
                <a:tc gridSpan="4"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10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Assignment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54610" marR="0" rtl="0" algn="l">
                        <a:lnSpc>
                          <a:spcPct val="110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Unnormalized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610" marR="0" rtl="0" algn="l">
                        <a:lnSpc>
                          <a:spcPct val="110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Normalized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57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57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57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57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16">
                  <a:txBody>
                    <a:bodyPr/>
                    <a:lstStyle/>
                    <a:p>
                      <a:pPr indent="0" lvl="0" marL="0" marR="46990" rtl="0" algn="r">
                        <a:lnSpc>
                          <a:spcPct val="110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5,000,000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6990" rtl="0" algn="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6">
                  <a:txBody>
                    <a:bodyPr/>
                    <a:lstStyle/>
                    <a:p>
                      <a:pPr indent="0" lvl="0" marL="253365" marR="0" rtl="0" algn="l">
                        <a:lnSpc>
                          <a:spcPct val="110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4.17E-02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4.17E-02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4.17E-02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4.17E-06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6.94E-05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6.94E-05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6.94E-01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6.94E-05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1.39E-05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1.39E-01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1.39E-05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1.39E-05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1.39E-06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1.39E-02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1.39E-02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3365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1.39E-02</a:t>
                      </a:r>
                      <a:endParaRPr sz="7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2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vMerge="1"/>
              </a:tr>
              <a:tr h="16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i="1" lang="en-US" sz="11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5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5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pic>
        <p:nvPicPr>
          <p:cNvPr id="1086" name="Google Shape;10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2577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25"/>
          <p:cNvSpPr txBox="1"/>
          <p:nvPr>
            <p:ph type="title"/>
          </p:nvPr>
        </p:nvSpPr>
        <p:spPr>
          <a:xfrm>
            <a:off x="3012376" y="100849"/>
            <a:ext cx="2520315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Well we could still write  it as  a  product  of these factors and normalize it appro-  priately</a:t>
            </a:r>
            <a:endParaRPr/>
          </a:p>
        </p:txBody>
      </p:sp>
      <p:sp>
        <p:nvSpPr>
          <p:cNvPr id="1088" name="Google Shape;1088;p25"/>
          <p:cNvSpPr txBox="1"/>
          <p:nvPr/>
        </p:nvSpPr>
        <p:spPr>
          <a:xfrm>
            <a:off x="3012376" y="756245"/>
            <a:ext cx="83756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25"/>
          <p:cNvSpPr txBox="1"/>
          <p:nvPr/>
        </p:nvSpPr>
        <p:spPr>
          <a:xfrm>
            <a:off x="3710597" y="947761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25"/>
          <p:cNvSpPr/>
          <p:nvPr/>
        </p:nvSpPr>
        <p:spPr>
          <a:xfrm>
            <a:off x="3705694" y="1158100"/>
            <a:ext cx="104775" cy="0"/>
          </a:xfrm>
          <a:custGeom>
            <a:rect b="b" l="l" r="r" t="t"/>
            <a:pathLst>
              <a:path extrusionOk="0" h="120000" w="104775">
                <a:moveTo>
                  <a:pt x="0" y="0"/>
                </a:moveTo>
                <a:lnTo>
                  <a:pt x="10448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25"/>
          <p:cNvSpPr txBox="1"/>
          <p:nvPr/>
        </p:nvSpPr>
        <p:spPr>
          <a:xfrm>
            <a:off x="3667594" y="1041487"/>
            <a:ext cx="1973580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57480" marR="0" rtl="0" algn="l">
              <a:lnSpc>
                <a:spcPct val="8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a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9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25"/>
          <p:cNvSpPr txBox="1"/>
          <p:nvPr/>
        </p:nvSpPr>
        <p:spPr>
          <a:xfrm>
            <a:off x="3067621" y="1695817"/>
            <a:ext cx="2762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25"/>
          <p:cNvSpPr txBox="1"/>
          <p:nvPr/>
        </p:nvSpPr>
        <p:spPr>
          <a:xfrm>
            <a:off x="3058553" y="1371178"/>
            <a:ext cx="571500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814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25"/>
          <p:cNvSpPr txBox="1"/>
          <p:nvPr/>
        </p:nvSpPr>
        <p:spPr>
          <a:xfrm>
            <a:off x="3012376" y="1902725"/>
            <a:ext cx="2520950" cy="1104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56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a,b,c,d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values that we had assigned  to the factors we can now compute  the  full joint probability distribution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called the partition function.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5"/>
          <p:cNvSpPr txBox="1"/>
          <p:nvPr/>
        </p:nvSpPr>
        <p:spPr>
          <a:xfrm>
            <a:off x="3649192" y="1695817"/>
            <a:ext cx="1853564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a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6" name="Google Shape;109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2577" y="2346286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2577" y="2900464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8" name="Google Shape;1098;p25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099" name="Google Shape;1099;p25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1" name="Google Shape;1101;p25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19/29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25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103" name="Google Shape;1103;p25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8" name="Google Shape;11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416" y="947459"/>
            <a:ext cx="200042" cy="200042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26"/>
          <p:cNvSpPr txBox="1"/>
          <p:nvPr/>
        </p:nvSpPr>
        <p:spPr>
          <a:xfrm>
            <a:off x="1067663" y="970935"/>
            <a:ext cx="9969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0" name="Google Shape;111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9118" y="949153"/>
            <a:ext cx="196656" cy="196656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26"/>
          <p:cNvSpPr txBox="1"/>
          <p:nvPr/>
        </p:nvSpPr>
        <p:spPr>
          <a:xfrm>
            <a:off x="1790357" y="970935"/>
            <a:ext cx="9461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2" name="Google Shape;111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7838" y="515867"/>
            <a:ext cx="199208" cy="1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6"/>
          <p:cNvSpPr txBox="1"/>
          <p:nvPr/>
        </p:nvSpPr>
        <p:spPr>
          <a:xfrm>
            <a:off x="1428343" y="538932"/>
            <a:ext cx="9842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4" name="Google Shape;1114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8683" y="1308727"/>
            <a:ext cx="197517" cy="197517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26"/>
          <p:cNvSpPr txBox="1"/>
          <p:nvPr/>
        </p:nvSpPr>
        <p:spPr>
          <a:xfrm>
            <a:off x="1429689" y="1330942"/>
            <a:ext cx="958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6" name="Google Shape;1116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0298" y="518337"/>
            <a:ext cx="194269" cy="19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26"/>
          <p:cNvSpPr txBox="1"/>
          <p:nvPr/>
        </p:nvSpPr>
        <p:spPr>
          <a:xfrm>
            <a:off x="711708" y="538932"/>
            <a:ext cx="9144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8" name="Google Shape;1118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01317" y="519338"/>
            <a:ext cx="192267" cy="192266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26"/>
          <p:cNvSpPr txBox="1"/>
          <p:nvPr/>
        </p:nvSpPr>
        <p:spPr>
          <a:xfrm>
            <a:off x="2153056" y="538932"/>
            <a:ext cx="8890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26"/>
          <p:cNvSpPr/>
          <p:nvPr/>
        </p:nvSpPr>
        <p:spPr>
          <a:xfrm>
            <a:off x="818749" y="615471"/>
            <a:ext cx="1318260" cy="723265"/>
          </a:xfrm>
          <a:custGeom>
            <a:rect b="b" l="l" r="r" t="t"/>
            <a:pathLst>
              <a:path extrusionOk="0" h="723265" w="1318260">
                <a:moveTo>
                  <a:pt x="361851" y="356213"/>
                </a:moveTo>
                <a:lnTo>
                  <a:pt x="595794" y="75475"/>
                </a:lnTo>
              </a:path>
              <a:path extrusionOk="0" h="723265" w="1318260">
                <a:moveTo>
                  <a:pt x="368341" y="501661"/>
                </a:moveTo>
                <a:lnTo>
                  <a:pt x="589931" y="723254"/>
                </a:lnTo>
              </a:path>
              <a:path extrusionOk="0" h="723265" w="1318260">
                <a:moveTo>
                  <a:pt x="956621" y="357516"/>
                </a:moveTo>
                <a:lnTo>
                  <a:pt x="721592" y="75475"/>
                </a:lnTo>
              </a:path>
              <a:path extrusionOk="0" h="723265" w="1318260">
                <a:moveTo>
                  <a:pt x="950243" y="500464"/>
                </a:moveTo>
                <a:lnTo>
                  <a:pt x="727452" y="723251"/>
                </a:lnTo>
              </a:path>
              <a:path extrusionOk="0" h="723265" w="1318260">
                <a:moveTo>
                  <a:pt x="235527" y="356213"/>
                </a:moveTo>
                <a:lnTo>
                  <a:pt x="0" y="73575"/>
                </a:lnTo>
              </a:path>
              <a:path extrusionOk="0" h="723265" w="1318260">
                <a:moveTo>
                  <a:pt x="560607" y="0"/>
                </a:moveTo>
                <a:lnTo>
                  <a:pt x="34301" y="0"/>
                </a:lnTo>
              </a:path>
              <a:path extrusionOk="0" h="723265" w="1318260">
                <a:moveTo>
                  <a:pt x="1080774" y="357516"/>
                </a:moveTo>
                <a:lnTo>
                  <a:pt x="1318029" y="72804"/>
                </a:lnTo>
              </a:path>
              <a:path extrusionOk="0" h="723265" w="1318260">
                <a:moveTo>
                  <a:pt x="756779" y="0"/>
                </a:moveTo>
                <a:lnTo>
                  <a:pt x="1284087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1" name="Google Shape;1121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 txBox="1"/>
          <p:nvPr>
            <p:ph type="title"/>
          </p:nvPr>
        </p:nvSpPr>
        <p:spPr>
          <a:xfrm>
            <a:off x="3264395" y="100849"/>
            <a:ext cx="2268854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us build on the original example  by adding some more students</a:t>
            </a:r>
            <a:endParaRPr/>
          </a:p>
        </p:txBody>
      </p:sp>
      <p:pic>
        <p:nvPicPr>
          <p:cNvPr id="1123" name="Google Shape;1123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44583" y="568426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6"/>
          <p:cNvSpPr txBox="1"/>
          <p:nvPr/>
        </p:nvSpPr>
        <p:spPr>
          <a:xfrm>
            <a:off x="3264395" y="482954"/>
            <a:ext cx="226949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again there is an edge between  two students if they study together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 way  of interpreting  these new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5" name="Google Shape;1125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44583" y="950544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26"/>
          <p:cNvSpPr txBox="1"/>
          <p:nvPr/>
        </p:nvSpPr>
        <p:spPr>
          <a:xfrm>
            <a:off x="3264395" y="1037131"/>
            <a:ext cx="22688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connections  is  that 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{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E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26"/>
          <p:cNvSpPr txBox="1"/>
          <p:nvPr/>
        </p:nvSpPr>
        <p:spPr>
          <a:xfrm>
            <a:off x="3264395" y="1165425"/>
            <a:ext cx="2268855" cy="789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group or a clique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   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{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F, B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 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   a    study  group and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{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a study group  and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{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C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a study group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8" name="Google Shape;1128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44583" y="1504721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9" name="Google Shape;1129;p26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130" name="Google Shape;1130;p26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2" name="Google Shape;1132;p26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20/29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26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134" name="Google Shape;1134;p26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9" name="Google Shape;11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416" y="947459"/>
            <a:ext cx="200042" cy="200042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27"/>
          <p:cNvSpPr txBox="1"/>
          <p:nvPr/>
        </p:nvSpPr>
        <p:spPr>
          <a:xfrm>
            <a:off x="1067663" y="970935"/>
            <a:ext cx="9969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1" name="Google Shape;114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9118" y="949153"/>
            <a:ext cx="196656" cy="196656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p27"/>
          <p:cNvSpPr txBox="1"/>
          <p:nvPr/>
        </p:nvSpPr>
        <p:spPr>
          <a:xfrm>
            <a:off x="1790357" y="970935"/>
            <a:ext cx="9461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3" name="Google Shape;114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7838" y="515867"/>
            <a:ext cx="199208" cy="1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27"/>
          <p:cNvSpPr txBox="1"/>
          <p:nvPr/>
        </p:nvSpPr>
        <p:spPr>
          <a:xfrm>
            <a:off x="1428343" y="538932"/>
            <a:ext cx="9842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5" name="Google Shape;114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8683" y="1308727"/>
            <a:ext cx="197517" cy="197517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27"/>
          <p:cNvSpPr txBox="1"/>
          <p:nvPr/>
        </p:nvSpPr>
        <p:spPr>
          <a:xfrm>
            <a:off x="1429689" y="1330942"/>
            <a:ext cx="958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7" name="Google Shape;1147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0298" y="518337"/>
            <a:ext cx="194269" cy="19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27"/>
          <p:cNvSpPr txBox="1"/>
          <p:nvPr/>
        </p:nvSpPr>
        <p:spPr>
          <a:xfrm>
            <a:off x="711708" y="538932"/>
            <a:ext cx="9144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9" name="Google Shape;1149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01317" y="519338"/>
            <a:ext cx="192267" cy="192266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Google Shape;1150;p27"/>
          <p:cNvSpPr txBox="1"/>
          <p:nvPr/>
        </p:nvSpPr>
        <p:spPr>
          <a:xfrm>
            <a:off x="2153056" y="538932"/>
            <a:ext cx="8890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27"/>
          <p:cNvSpPr/>
          <p:nvPr/>
        </p:nvSpPr>
        <p:spPr>
          <a:xfrm>
            <a:off x="818749" y="615471"/>
            <a:ext cx="1318260" cy="723265"/>
          </a:xfrm>
          <a:custGeom>
            <a:rect b="b" l="l" r="r" t="t"/>
            <a:pathLst>
              <a:path extrusionOk="0" h="723265" w="1318260">
                <a:moveTo>
                  <a:pt x="361851" y="356213"/>
                </a:moveTo>
                <a:lnTo>
                  <a:pt x="595794" y="75475"/>
                </a:lnTo>
              </a:path>
              <a:path extrusionOk="0" h="723265" w="1318260">
                <a:moveTo>
                  <a:pt x="368341" y="501661"/>
                </a:moveTo>
                <a:lnTo>
                  <a:pt x="589931" y="723254"/>
                </a:lnTo>
              </a:path>
              <a:path extrusionOk="0" h="723265" w="1318260">
                <a:moveTo>
                  <a:pt x="956621" y="357516"/>
                </a:moveTo>
                <a:lnTo>
                  <a:pt x="721592" y="75475"/>
                </a:lnTo>
              </a:path>
              <a:path extrusionOk="0" h="723265" w="1318260">
                <a:moveTo>
                  <a:pt x="950243" y="500464"/>
                </a:moveTo>
                <a:lnTo>
                  <a:pt x="727452" y="723251"/>
                </a:lnTo>
              </a:path>
              <a:path extrusionOk="0" h="723265" w="1318260">
                <a:moveTo>
                  <a:pt x="235527" y="356213"/>
                </a:moveTo>
                <a:lnTo>
                  <a:pt x="0" y="73575"/>
                </a:lnTo>
              </a:path>
              <a:path extrusionOk="0" h="723265" w="1318260">
                <a:moveTo>
                  <a:pt x="560607" y="0"/>
                </a:moveTo>
                <a:lnTo>
                  <a:pt x="34301" y="0"/>
                </a:lnTo>
              </a:path>
              <a:path extrusionOk="0" h="723265" w="1318260">
                <a:moveTo>
                  <a:pt x="1080774" y="357516"/>
                </a:moveTo>
                <a:lnTo>
                  <a:pt x="1318029" y="72804"/>
                </a:lnTo>
              </a:path>
              <a:path extrusionOk="0" h="723265" w="1318260">
                <a:moveTo>
                  <a:pt x="756779" y="0"/>
                </a:moveTo>
                <a:lnTo>
                  <a:pt x="1284087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27"/>
          <p:cNvSpPr txBox="1"/>
          <p:nvPr/>
        </p:nvSpPr>
        <p:spPr>
          <a:xfrm>
            <a:off x="391922" y="1622473"/>
            <a:ext cx="2216150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E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F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F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E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27"/>
          <p:cNvSpPr txBox="1"/>
          <p:nvPr/>
        </p:nvSpPr>
        <p:spPr>
          <a:xfrm>
            <a:off x="235178" y="2498787"/>
            <a:ext cx="252984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E,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F, 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4" name="Google Shape;1154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27"/>
          <p:cNvSpPr txBox="1"/>
          <p:nvPr>
            <p:ph type="title"/>
          </p:nvPr>
        </p:nvSpPr>
        <p:spPr>
          <a:xfrm>
            <a:off x="3264395" y="100849"/>
            <a:ext cx="2063114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Now, what should the factors be?</a:t>
            </a:r>
            <a:endParaRPr/>
          </a:p>
        </p:txBody>
      </p:sp>
      <p:pic>
        <p:nvPicPr>
          <p:cNvPr id="1156" name="Google Shape;1156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44583" y="396354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27"/>
          <p:cNvSpPr txBox="1"/>
          <p:nvPr/>
        </p:nvSpPr>
        <p:spPr>
          <a:xfrm>
            <a:off x="3264395" y="310882"/>
            <a:ext cx="2268855" cy="1300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could still have factors which cap-  ture pairwise interactions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could we do something smarter  (and more efficient)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having a factor for each  pair of nodes why not have it for each  maximal clique?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8" name="Google Shape;1158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44583" y="778459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44583" y="1160576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0" name="Google Shape;1160;p27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161" name="Google Shape;1161;p27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3" name="Google Shape;1163;p27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21/29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27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165" name="Google Shape;1165;p27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0" name="Google Shape;11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416" y="1307466"/>
            <a:ext cx="200042" cy="200042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28"/>
          <p:cNvSpPr txBox="1"/>
          <p:nvPr/>
        </p:nvSpPr>
        <p:spPr>
          <a:xfrm>
            <a:off x="1067663" y="1330942"/>
            <a:ext cx="9969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2" name="Google Shape;117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9118" y="1309160"/>
            <a:ext cx="196656" cy="196656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Google Shape;1173;p28"/>
          <p:cNvSpPr txBox="1"/>
          <p:nvPr/>
        </p:nvSpPr>
        <p:spPr>
          <a:xfrm>
            <a:off x="1790357" y="1330942"/>
            <a:ext cx="9461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4" name="Google Shape;117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7838" y="875874"/>
            <a:ext cx="199208" cy="1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28"/>
          <p:cNvSpPr txBox="1"/>
          <p:nvPr/>
        </p:nvSpPr>
        <p:spPr>
          <a:xfrm>
            <a:off x="1428343" y="898939"/>
            <a:ext cx="9842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6" name="Google Shape;117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8683" y="1668734"/>
            <a:ext cx="197517" cy="1975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28"/>
          <p:cNvSpPr txBox="1"/>
          <p:nvPr/>
        </p:nvSpPr>
        <p:spPr>
          <a:xfrm>
            <a:off x="1429689" y="1690936"/>
            <a:ext cx="958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8" name="Google Shape;1178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01317" y="879345"/>
            <a:ext cx="192267" cy="192266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Google Shape;1179;p28"/>
          <p:cNvSpPr txBox="1"/>
          <p:nvPr/>
        </p:nvSpPr>
        <p:spPr>
          <a:xfrm>
            <a:off x="2153056" y="898939"/>
            <a:ext cx="8890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0" name="Google Shape;1180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0298" y="878343"/>
            <a:ext cx="194269" cy="19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28"/>
          <p:cNvSpPr txBox="1"/>
          <p:nvPr/>
        </p:nvSpPr>
        <p:spPr>
          <a:xfrm>
            <a:off x="711708" y="898939"/>
            <a:ext cx="9144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2" name="Google Shape;1182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16547" y="1018593"/>
            <a:ext cx="201781" cy="201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Google Shape;1183;p28"/>
          <p:cNvSpPr txBox="1"/>
          <p:nvPr/>
        </p:nvSpPr>
        <p:spPr>
          <a:xfrm>
            <a:off x="1066660" y="1042932"/>
            <a:ext cx="10160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28"/>
          <p:cNvSpPr/>
          <p:nvPr/>
        </p:nvSpPr>
        <p:spPr>
          <a:xfrm>
            <a:off x="818749" y="975478"/>
            <a:ext cx="1318260" cy="723265"/>
          </a:xfrm>
          <a:custGeom>
            <a:rect b="b" l="l" r="r" t="t"/>
            <a:pathLst>
              <a:path extrusionOk="0" h="723264" w="1318260">
                <a:moveTo>
                  <a:pt x="361851" y="356213"/>
                </a:moveTo>
                <a:lnTo>
                  <a:pt x="595794" y="75475"/>
                </a:lnTo>
              </a:path>
              <a:path extrusionOk="0" h="723264" w="1318260">
                <a:moveTo>
                  <a:pt x="368341" y="501661"/>
                </a:moveTo>
                <a:lnTo>
                  <a:pt x="589931" y="723254"/>
                </a:lnTo>
              </a:path>
              <a:path extrusionOk="0" h="723264" w="1318260">
                <a:moveTo>
                  <a:pt x="956621" y="357516"/>
                </a:moveTo>
                <a:lnTo>
                  <a:pt x="721592" y="75475"/>
                </a:lnTo>
              </a:path>
              <a:path extrusionOk="0" h="723264" w="1318260">
                <a:moveTo>
                  <a:pt x="950243" y="500464"/>
                </a:moveTo>
                <a:lnTo>
                  <a:pt x="727452" y="723251"/>
                </a:lnTo>
              </a:path>
              <a:path extrusionOk="0" h="723264" w="1318260">
                <a:moveTo>
                  <a:pt x="235527" y="356213"/>
                </a:moveTo>
                <a:lnTo>
                  <a:pt x="0" y="73575"/>
                </a:lnTo>
              </a:path>
              <a:path extrusionOk="0" h="723264" w="1318260">
                <a:moveTo>
                  <a:pt x="560607" y="0"/>
                </a:moveTo>
                <a:lnTo>
                  <a:pt x="34301" y="0"/>
                </a:lnTo>
              </a:path>
              <a:path extrusionOk="0" h="723264" w="1318260">
                <a:moveTo>
                  <a:pt x="1080774" y="357516"/>
                </a:moveTo>
                <a:lnTo>
                  <a:pt x="1318029" y="72804"/>
                </a:lnTo>
              </a:path>
              <a:path extrusionOk="0" h="723264" w="1318260">
                <a:moveTo>
                  <a:pt x="756779" y="0"/>
                </a:moveTo>
                <a:lnTo>
                  <a:pt x="1284087" y="0"/>
                </a:lnTo>
              </a:path>
              <a:path extrusionOk="0" h="723264" w="1318260">
                <a:moveTo>
                  <a:pt x="298688" y="333506"/>
                </a:moveTo>
                <a:lnTo>
                  <a:pt x="298688" y="243377"/>
                </a:lnTo>
              </a:path>
              <a:path extrusionOk="0" h="723264" w="1318260">
                <a:moveTo>
                  <a:pt x="567622" y="36427"/>
                </a:moveTo>
                <a:lnTo>
                  <a:pt x="391269" y="106971"/>
                </a:lnTo>
              </a:path>
              <a:path extrusionOk="0" h="723264" w="1318260">
                <a:moveTo>
                  <a:pt x="27462" y="35510"/>
                </a:moveTo>
                <a:lnTo>
                  <a:pt x="206108" y="10697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5" name="Google Shape;1185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28"/>
          <p:cNvSpPr txBox="1"/>
          <p:nvPr>
            <p:ph type="title"/>
          </p:nvPr>
        </p:nvSpPr>
        <p:spPr>
          <a:xfrm>
            <a:off x="3264395" y="57071"/>
            <a:ext cx="2268855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if we add one more student?  What will be the factors in this case?</a:t>
            </a:r>
            <a:endParaRPr/>
          </a:p>
        </p:txBody>
      </p:sp>
      <p:pic>
        <p:nvPicPr>
          <p:cNvPr id="1187" name="Google Shape;1187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44583" y="396354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44583" y="606386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Google Shape;1189;p28"/>
          <p:cNvSpPr txBox="1"/>
          <p:nvPr/>
        </p:nvSpPr>
        <p:spPr>
          <a:xfrm>
            <a:off x="3264395" y="520914"/>
            <a:ext cx="2268855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Remember, we are interested in max-  imal cliques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0" name="Google Shape;1190;p28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191" name="Google Shape;1191;p28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3" name="Google Shape;1193;p28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22/29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28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195" name="Google Shape;1195;p28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0" name="Google Shape;120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416" y="1307466"/>
            <a:ext cx="200042" cy="200042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Google Shape;1201;p29"/>
          <p:cNvSpPr txBox="1"/>
          <p:nvPr/>
        </p:nvSpPr>
        <p:spPr>
          <a:xfrm>
            <a:off x="1067663" y="1330942"/>
            <a:ext cx="9969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2" name="Google Shape;120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9118" y="1309160"/>
            <a:ext cx="196656" cy="196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29"/>
          <p:cNvSpPr txBox="1"/>
          <p:nvPr/>
        </p:nvSpPr>
        <p:spPr>
          <a:xfrm>
            <a:off x="1790357" y="1330942"/>
            <a:ext cx="9461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4" name="Google Shape;120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7838" y="875874"/>
            <a:ext cx="199208" cy="1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9"/>
          <p:cNvSpPr txBox="1"/>
          <p:nvPr/>
        </p:nvSpPr>
        <p:spPr>
          <a:xfrm>
            <a:off x="1428343" y="898939"/>
            <a:ext cx="9842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6" name="Google Shape;120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8683" y="1668734"/>
            <a:ext cx="197517" cy="197517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Google Shape;1207;p29"/>
          <p:cNvSpPr txBox="1"/>
          <p:nvPr/>
        </p:nvSpPr>
        <p:spPr>
          <a:xfrm>
            <a:off x="1429689" y="1690936"/>
            <a:ext cx="958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8" name="Google Shape;1208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01317" y="879345"/>
            <a:ext cx="192267" cy="192266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29"/>
          <p:cNvSpPr txBox="1"/>
          <p:nvPr/>
        </p:nvSpPr>
        <p:spPr>
          <a:xfrm>
            <a:off x="2153056" y="898939"/>
            <a:ext cx="8890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0" name="Google Shape;1210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0298" y="878343"/>
            <a:ext cx="194269" cy="19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p29"/>
          <p:cNvSpPr txBox="1"/>
          <p:nvPr/>
        </p:nvSpPr>
        <p:spPr>
          <a:xfrm>
            <a:off x="711708" y="898939"/>
            <a:ext cx="9144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2" name="Google Shape;1212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16547" y="1018593"/>
            <a:ext cx="201781" cy="201781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Google Shape;1213;p29"/>
          <p:cNvSpPr txBox="1"/>
          <p:nvPr/>
        </p:nvSpPr>
        <p:spPr>
          <a:xfrm>
            <a:off x="1066660" y="1042932"/>
            <a:ext cx="10160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29"/>
          <p:cNvSpPr/>
          <p:nvPr/>
        </p:nvSpPr>
        <p:spPr>
          <a:xfrm>
            <a:off x="818749" y="975478"/>
            <a:ext cx="1318260" cy="723265"/>
          </a:xfrm>
          <a:custGeom>
            <a:rect b="b" l="l" r="r" t="t"/>
            <a:pathLst>
              <a:path extrusionOk="0" h="723264" w="1318260">
                <a:moveTo>
                  <a:pt x="361851" y="356213"/>
                </a:moveTo>
                <a:lnTo>
                  <a:pt x="595794" y="75475"/>
                </a:lnTo>
              </a:path>
              <a:path extrusionOk="0" h="723264" w="1318260">
                <a:moveTo>
                  <a:pt x="368341" y="501661"/>
                </a:moveTo>
                <a:lnTo>
                  <a:pt x="589931" y="723254"/>
                </a:lnTo>
              </a:path>
              <a:path extrusionOk="0" h="723264" w="1318260">
                <a:moveTo>
                  <a:pt x="956621" y="357516"/>
                </a:moveTo>
                <a:lnTo>
                  <a:pt x="721592" y="75475"/>
                </a:lnTo>
              </a:path>
              <a:path extrusionOk="0" h="723264" w="1318260">
                <a:moveTo>
                  <a:pt x="950243" y="500464"/>
                </a:moveTo>
                <a:lnTo>
                  <a:pt x="727452" y="723251"/>
                </a:lnTo>
              </a:path>
              <a:path extrusionOk="0" h="723264" w="1318260">
                <a:moveTo>
                  <a:pt x="235527" y="356213"/>
                </a:moveTo>
                <a:lnTo>
                  <a:pt x="0" y="73575"/>
                </a:lnTo>
              </a:path>
              <a:path extrusionOk="0" h="723264" w="1318260">
                <a:moveTo>
                  <a:pt x="560607" y="0"/>
                </a:moveTo>
                <a:lnTo>
                  <a:pt x="34301" y="0"/>
                </a:lnTo>
              </a:path>
              <a:path extrusionOk="0" h="723264" w="1318260">
                <a:moveTo>
                  <a:pt x="1080774" y="357516"/>
                </a:moveTo>
                <a:lnTo>
                  <a:pt x="1318029" y="72804"/>
                </a:lnTo>
              </a:path>
              <a:path extrusionOk="0" h="723264" w="1318260">
                <a:moveTo>
                  <a:pt x="756779" y="0"/>
                </a:moveTo>
                <a:lnTo>
                  <a:pt x="1284087" y="0"/>
                </a:lnTo>
              </a:path>
              <a:path extrusionOk="0" h="723264" w="1318260">
                <a:moveTo>
                  <a:pt x="298688" y="333506"/>
                </a:moveTo>
                <a:lnTo>
                  <a:pt x="298688" y="243377"/>
                </a:lnTo>
              </a:path>
              <a:path extrusionOk="0" h="723264" w="1318260">
                <a:moveTo>
                  <a:pt x="567622" y="36427"/>
                </a:moveTo>
                <a:lnTo>
                  <a:pt x="391269" y="106971"/>
                </a:lnTo>
              </a:path>
              <a:path extrusionOk="0" h="723264" w="1318260">
                <a:moveTo>
                  <a:pt x="27462" y="35510"/>
                </a:moveTo>
                <a:lnTo>
                  <a:pt x="206108" y="10697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5" name="Google Shape;1215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29"/>
          <p:cNvSpPr txBox="1"/>
          <p:nvPr>
            <p:ph type="title"/>
          </p:nvPr>
        </p:nvSpPr>
        <p:spPr>
          <a:xfrm>
            <a:off x="3264395" y="57071"/>
            <a:ext cx="2268855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if we add one more student?  What will be the factors in this case?</a:t>
            </a:r>
            <a:endParaRPr/>
          </a:p>
        </p:txBody>
      </p:sp>
      <p:pic>
        <p:nvPicPr>
          <p:cNvPr id="1217" name="Google Shape;1217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44583" y="396354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8" name="Google Shape;1218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44583" y="606386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219" name="Google Shape;1219;p29"/>
          <p:cNvSpPr txBox="1"/>
          <p:nvPr/>
        </p:nvSpPr>
        <p:spPr>
          <a:xfrm>
            <a:off x="3264395" y="520914"/>
            <a:ext cx="2268855" cy="1090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Remember, we are interested in max-  imal cliques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instead of having factors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we will have a  single factor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AEGD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correspond-  ing to the maximal clique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0" name="Google Shape;1220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44583" y="988504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1" name="Google Shape;1221;p29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222" name="Google Shape;1222;p29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4" name="Google Shape;1224;p29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22/29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29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226" name="Google Shape;1226;p29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/>
          <p:nvPr/>
        </p:nvSpPr>
        <p:spPr>
          <a:xfrm>
            <a:off x="3882988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3803370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3981173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3"/>
          <p:cNvGrpSpPr/>
          <p:nvPr/>
        </p:nvGrpSpPr>
        <p:grpSpPr>
          <a:xfrm>
            <a:off x="4086288" y="3007448"/>
            <a:ext cx="203200" cy="50800"/>
            <a:chOff x="4086288" y="3007448"/>
            <a:chExt cx="203200" cy="50800"/>
          </a:xfrm>
        </p:grpSpPr>
        <p:sp>
          <p:nvSpPr>
            <p:cNvPr id="158" name="Google Shape;158;p3"/>
            <p:cNvSpPr/>
            <p:nvPr/>
          </p:nvSpPr>
          <p:spPr>
            <a:xfrm>
              <a:off x="4149457" y="3007448"/>
              <a:ext cx="64135" cy="50800"/>
            </a:xfrm>
            <a:custGeom>
              <a:rect b="b" l="l" r="r" t="t"/>
              <a:pathLst>
                <a:path extrusionOk="0" h="50800" w="64135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extrusionOk="0" h="50800" w="64135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extrusionOk="0" h="50800" w="64135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086288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3"/>
          <p:cNvGrpSpPr/>
          <p:nvPr/>
        </p:nvGrpSpPr>
        <p:grpSpPr>
          <a:xfrm>
            <a:off x="4369219" y="3007448"/>
            <a:ext cx="203200" cy="50800"/>
            <a:chOff x="4369219" y="3007448"/>
            <a:chExt cx="203200" cy="50800"/>
          </a:xfrm>
        </p:grpSpPr>
        <p:sp>
          <p:nvSpPr>
            <p:cNvPr id="161" name="Google Shape;161;p3"/>
            <p:cNvSpPr/>
            <p:nvPr/>
          </p:nvSpPr>
          <p:spPr>
            <a:xfrm>
              <a:off x="4458120" y="3020148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369219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445420" y="300744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50800" w="50800">
                  <a:moveTo>
                    <a:pt x="12700" y="25400"/>
                  </a:moveTo>
                  <a:lnTo>
                    <a:pt x="50800" y="25400"/>
                  </a:lnTo>
                </a:path>
                <a:path extrusionOk="0" h="50800" w="50800">
                  <a:moveTo>
                    <a:pt x="0" y="38100"/>
                  </a:moveTo>
                  <a:lnTo>
                    <a:pt x="38100" y="38100"/>
                  </a:lnTo>
                </a:path>
                <a:path extrusionOk="0" h="50800" w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3"/>
          <p:cNvGrpSpPr/>
          <p:nvPr/>
        </p:nvGrpSpPr>
        <p:grpSpPr>
          <a:xfrm>
            <a:off x="4652137" y="3007448"/>
            <a:ext cx="203200" cy="50800"/>
            <a:chOff x="4652137" y="3007448"/>
            <a:chExt cx="203200" cy="50800"/>
          </a:xfrm>
        </p:grpSpPr>
        <p:sp>
          <p:nvSpPr>
            <p:cNvPr id="165" name="Google Shape;165;p3"/>
            <p:cNvSpPr/>
            <p:nvPr/>
          </p:nvSpPr>
          <p:spPr>
            <a:xfrm>
              <a:off x="4728338" y="3007448"/>
              <a:ext cx="50800" cy="25400"/>
            </a:xfrm>
            <a:custGeom>
              <a:rect b="b" l="l" r="r" t="t"/>
              <a:pathLst>
                <a:path extrusionOk="0" h="254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25400" w="50800">
                  <a:moveTo>
                    <a:pt x="12700" y="12700"/>
                  </a:moveTo>
                  <a:lnTo>
                    <a:pt x="50800" y="12700"/>
                  </a:lnTo>
                </a:path>
                <a:path extrusionOk="0" h="25400" w="508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652137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728338" y="30455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12700" w="508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3"/>
          <p:cNvSpPr/>
          <p:nvPr/>
        </p:nvSpPr>
        <p:spPr>
          <a:xfrm>
            <a:off x="5011268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3"/>
          <p:cNvGrpSpPr/>
          <p:nvPr/>
        </p:nvGrpSpPr>
        <p:grpSpPr>
          <a:xfrm>
            <a:off x="5202758" y="3007448"/>
            <a:ext cx="233679" cy="50800"/>
            <a:chOff x="5202758" y="3007448"/>
            <a:chExt cx="233679" cy="50800"/>
          </a:xfrm>
        </p:grpSpPr>
        <p:sp>
          <p:nvSpPr>
            <p:cNvPr id="170" name="Google Shape;170;p3"/>
            <p:cNvSpPr/>
            <p:nvPr/>
          </p:nvSpPr>
          <p:spPr>
            <a:xfrm>
              <a:off x="5324679" y="3037928"/>
              <a:ext cx="20320" cy="20320"/>
            </a:xfrm>
            <a:custGeom>
              <a:rect b="b" l="l" r="r" t="t"/>
              <a:pathLst>
                <a:path extrusionOk="0" h="20319" w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297615" y="3011433"/>
              <a:ext cx="30480" cy="30480"/>
            </a:xfrm>
            <a:custGeom>
              <a:rect b="b" l="l" r="r" t="t"/>
              <a:pathLst>
                <a:path extrusionOk="0" h="30480" w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202758" y="3007448"/>
              <a:ext cx="233679" cy="50800"/>
            </a:xfrm>
            <a:custGeom>
              <a:rect b="b" l="l" r="r" t="t"/>
              <a:pathLst>
                <a:path extrusionOk="0" h="50800" w="233679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extrusionOk="0" h="50800" w="233679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extrusionOk="0" h="50800" w="233679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extrusionOk="0" h="50800" w="233679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3" name="Google Shape;1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"/>
          <p:cNvSpPr txBox="1"/>
          <p:nvPr/>
        </p:nvSpPr>
        <p:spPr>
          <a:xfrm>
            <a:off x="347294" y="1226283"/>
            <a:ext cx="401701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18.1: Markov Networks: Motivation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3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76" name="Google Shape;176;p3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3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4455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/29</a:t>
            </a:r>
            <a:endParaRPr/>
          </a:p>
        </p:txBody>
      </p:sp>
      <p:sp>
        <p:nvSpPr>
          <p:cNvPr id="179" name="Google Shape;179;p3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80" name="Google Shape;180;p3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30"/>
          <p:cNvGrpSpPr/>
          <p:nvPr/>
        </p:nvGrpSpPr>
        <p:grpSpPr>
          <a:xfrm>
            <a:off x="1072696" y="678276"/>
            <a:ext cx="459105" cy="186690"/>
            <a:chOff x="1072696" y="678276"/>
            <a:chExt cx="459105" cy="186690"/>
          </a:xfrm>
        </p:grpSpPr>
        <p:sp>
          <p:nvSpPr>
            <p:cNvPr id="1232" name="Google Shape;1232;p30"/>
            <p:cNvSpPr/>
            <p:nvPr/>
          </p:nvSpPr>
          <p:spPr>
            <a:xfrm>
              <a:off x="1072696" y="678276"/>
              <a:ext cx="459105" cy="186690"/>
            </a:xfrm>
            <a:custGeom>
              <a:rect b="b" l="l" r="r" t="t"/>
              <a:pathLst>
                <a:path extrusionOk="0" h="186690" w="459105">
                  <a:moveTo>
                    <a:pt x="229252" y="0"/>
                  </a:moveTo>
                  <a:lnTo>
                    <a:pt x="168307" y="3334"/>
                  </a:lnTo>
                  <a:lnTo>
                    <a:pt x="113543" y="12742"/>
                  </a:lnTo>
                  <a:lnTo>
                    <a:pt x="67145" y="27337"/>
                  </a:lnTo>
                  <a:lnTo>
                    <a:pt x="31299" y="46227"/>
                  </a:lnTo>
                  <a:lnTo>
                    <a:pt x="0" y="93335"/>
                  </a:lnTo>
                  <a:lnTo>
                    <a:pt x="8189" y="118148"/>
                  </a:lnTo>
                  <a:lnTo>
                    <a:pt x="67145" y="159334"/>
                  </a:lnTo>
                  <a:lnTo>
                    <a:pt x="113543" y="173928"/>
                  </a:lnTo>
                  <a:lnTo>
                    <a:pt x="168307" y="183337"/>
                  </a:lnTo>
                  <a:lnTo>
                    <a:pt x="229252" y="186671"/>
                  </a:lnTo>
                  <a:lnTo>
                    <a:pt x="290197" y="183337"/>
                  </a:lnTo>
                  <a:lnTo>
                    <a:pt x="344961" y="173928"/>
                  </a:lnTo>
                  <a:lnTo>
                    <a:pt x="391359" y="159334"/>
                  </a:lnTo>
                  <a:lnTo>
                    <a:pt x="427205" y="140444"/>
                  </a:lnTo>
                  <a:lnTo>
                    <a:pt x="458504" y="93335"/>
                  </a:lnTo>
                  <a:lnTo>
                    <a:pt x="450315" y="68523"/>
                  </a:lnTo>
                  <a:lnTo>
                    <a:pt x="391359" y="27337"/>
                  </a:lnTo>
                  <a:lnTo>
                    <a:pt x="344961" y="12742"/>
                  </a:lnTo>
                  <a:lnTo>
                    <a:pt x="290197" y="3334"/>
                  </a:lnTo>
                  <a:lnTo>
                    <a:pt x="22925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1072696" y="678276"/>
              <a:ext cx="459105" cy="186690"/>
            </a:xfrm>
            <a:custGeom>
              <a:rect b="b" l="l" r="r" t="t"/>
              <a:pathLst>
                <a:path extrusionOk="0" h="186690" w="459105">
                  <a:moveTo>
                    <a:pt x="458504" y="93335"/>
                  </a:moveTo>
                  <a:lnTo>
                    <a:pt x="427205" y="46227"/>
                  </a:lnTo>
                  <a:lnTo>
                    <a:pt x="391359" y="27337"/>
                  </a:lnTo>
                  <a:lnTo>
                    <a:pt x="344961" y="12742"/>
                  </a:lnTo>
                  <a:lnTo>
                    <a:pt x="290197" y="3334"/>
                  </a:lnTo>
                  <a:lnTo>
                    <a:pt x="229252" y="0"/>
                  </a:lnTo>
                  <a:lnTo>
                    <a:pt x="168307" y="3334"/>
                  </a:lnTo>
                  <a:lnTo>
                    <a:pt x="113543" y="12742"/>
                  </a:lnTo>
                  <a:lnTo>
                    <a:pt x="67145" y="27337"/>
                  </a:lnTo>
                  <a:lnTo>
                    <a:pt x="31299" y="46227"/>
                  </a:lnTo>
                  <a:lnTo>
                    <a:pt x="0" y="93335"/>
                  </a:lnTo>
                  <a:lnTo>
                    <a:pt x="8189" y="118148"/>
                  </a:lnTo>
                  <a:lnTo>
                    <a:pt x="67145" y="159334"/>
                  </a:lnTo>
                  <a:lnTo>
                    <a:pt x="113543" y="173928"/>
                  </a:lnTo>
                  <a:lnTo>
                    <a:pt x="168307" y="183337"/>
                  </a:lnTo>
                  <a:lnTo>
                    <a:pt x="229252" y="186671"/>
                  </a:lnTo>
                  <a:lnTo>
                    <a:pt x="290197" y="183337"/>
                  </a:lnTo>
                  <a:lnTo>
                    <a:pt x="344961" y="173928"/>
                  </a:lnTo>
                  <a:lnTo>
                    <a:pt x="391359" y="159334"/>
                  </a:lnTo>
                  <a:lnTo>
                    <a:pt x="427205" y="140444"/>
                  </a:lnTo>
                  <a:lnTo>
                    <a:pt x="458504" y="93335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4" name="Google Shape;1234;p30"/>
          <p:cNvSpPr txBox="1"/>
          <p:nvPr/>
        </p:nvSpPr>
        <p:spPr>
          <a:xfrm>
            <a:off x="1159433" y="695599"/>
            <a:ext cx="28511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5" name="Google Shape;1235;p30"/>
          <p:cNvGrpSpPr/>
          <p:nvPr/>
        </p:nvGrpSpPr>
        <p:grpSpPr>
          <a:xfrm>
            <a:off x="2202904" y="679037"/>
            <a:ext cx="358140" cy="185420"/>
            <a:chOff x="2202904" y="679037"/>
            <a:chExt cx="358140" cy="185420"/>
          </a:xfrm>
        </p:grpSpPr>
        <p:sp>
          <p:nvSpPr>
            <p:cNvPr id="1236" name="Google Shape;1236;p30"/>
            <p:cNvSpPr/>
            <p:nvPr/>
          </p:nvSpPr>
          <p:spPr>
            <a:xfrm>
              <a:off x="2202904" y="679037"/>
              <a:ext cx="358140" cy="185420"/>
            </a:xfrm>
            <a:custGeom>
              <a:rect b="b" l="l" r="r" t="t"/>
              <a:pathLst>
                <a:path extrusionOk="0" h="185419" w="358139">
                  <a:moveTo>
                    <a:pt x="179057" y="0"/>
                  </a:moveTo>
                  <a:lnTo>
                    <a:pt x="122461" y="4719"/>
                  </a:lnTo>
                  <a:lnTo>
                    <a:pt x="73308" y="17861"/>
                  </a:lnTo>
                  <a:lnTo>
                    <a:pt x="34547" y="37900"/>
                  </a:lnTo>
                  <a:lnTo>
                    <a:pt x="0" y="92573"/>
                  </a:lnTo>
                  <a:lnTo>
                    <a:pt x="9128" y="121834"/>
                  </a:lnTo>
                  <a:lnTo>
                    <a:pt x="34547" y="147247"/>
                  </a:lnTo>
                  <a:lnTo>
                    <a:pt x="73308" y="167286"/>
                  </a:lnTo>
                  <a:lnTo>
                    <a:pt x="122461" y="180428"/>
                  </a:lnTo>
                  <a:lnTo>
                    <a:pt x="179057" y="185148"/>
                  </a:lnTo>
                  <a:lnTo>
                    <a:pt x="235653" y="180428"/>
                  </a:lnTo>
                  <a:lnTo>
                    <a:pt x="284806" y="167286"/>
                  </a:lnTo>
                  <a:lnTo>
                    <a:pt x="323567" y="147247"/>
                  </a:lnTo>
                  <a:lnTo>
                    <a:pt x="348986" y="121834"/>
                  </a:lnTo>
                  <a:lnTo>
                    <a:pt x="358114" y="92573"/>
                  </a:lnTo>
                  <a:lnTo>
                    <a:pt x="348986" y="63313"/>
                  </a:lnTo>
                  <a:lnTo>
                    <a:pt x="323567" y="37900"/>
                  </a:lnTo>
                  <a:lnTo>
                    <a:pt x="284806" y="17861"/>
                  </a:lnTo>
                  <a:lnTo>
                    <a:pt x="235653" y="4719"/>
                  </a:lnTo>
                  <a:lnTo>
                    <a:pt x="179057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2202904" y="679037"/>
              <a:ext cx="358140" cy="185420"/>
            </a:xfrm>
            <a:custGeom>
              <a:rect b="b" l="l" r="r" t="t"/>
              <a:pathLst>
                <a:path extrusionOk="0" h="185419" w="358139">
                  <a:moveTo>
                    <a:pt x="358114" y="92573"/>
                  </a:moveTo>
                  <a:lnTo>
                    <a:pt x="323567" y="37900"/>
                  </a:lnTo>
                  <a:lnTo>
                    <a:pt x="284806" y="17861"/>
                  </a:lnTo>
                  <a:lnTo>
                    <a:pt x="235653" y="4719"/>
                  </a:lnTo>
                  <a:lnTo>
                    <a:pt x="179057" y="0"/>
                  </a:lnTo>
                  <a:lnTo>
                    <a:pt x="122461" y="4719"/>
                  </a:lnTo>
                  <a:lnTo>
                    <a:pt x="73308" y="17861"/>
                  </a:lnTo>
                  <a:lnTo>
                    <a:pt x="34547" y="37900"/>
                  </a:lnTo>
                  <a:lnTo>
                    <a:pt x="9128" y="63313"/>
                  </a:lnTo>
                  <a:lnTo>
                    <a:pt x="0" y="92573"/>
                  </a:lnTo>
                  <a:lnTo>
                    <a:pt x="9128" y="121834"/>
                  </a:lnTo>
                  <a:lnTo>
                    <a:pt x="34547" y="147247"/>
                  </a:lnTo>
                  <a:lnTo>
                    <a:pt x="73308" y="167286"/>
                  </a:lnTo>
                  <a:lnTo>
                    <a:pt x="122461" y="180428"/>
                  </a:lnTo>
                  <a:lnTo>
                    <a:pt x="179057" y="185148"/>
                  </a:lnTo>
                  <a:lnTo>
                    <a:pt x="235653" y="180428"/>
                  </a:lnTo>
                  <a:lnTo>
                    <a:pt x="284806" y="167286"/>
                  </a:lnTo>
                  <a:lnTo>
                    <a:pt x="323567" y="147247"/>
                  </a:lnTo>
                  <a:lnTo>
                    <a:pt x="348986" y="121834"/>
                  </a:lnTo>
                  <a:lnTo>
                    <a:pt x="358114" y="92573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8" name="Google Shape;1238;p30"/>
          <p:cNvSpPr txBox="1"/>
          <p:nvPr/>
        </p:nvSpPr>
        <p:spPr>
          <a:xfrm>
            <a:off x="2274925" y="695066"/>
            <a:ext cx="214629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9" name="Google Shape;1239;p30"/>
          <p:cNvGrpSpPr/>
          <p:nvPr/>
        </p:nvGrpSpPr>
        <p:grpSpPr>
          <a:xfrm>
            <a:off x="1438116" y="232931"/>
            <a:ext cx="807720" cy="213360"/>
            <a:chOff x="1438116" y="232931"/>
            <a:chExt cx="807720" cy="213360"/>
          </a:xfrm>
        </p:grpSpPr>
        <p:sp>
          <p:nvSpPr>
            <p:cNvPr id="1240" name="Google Shape;1240;p30"/>
            <p:cNvSpPr/>
            <p:nvPr/>
          </p:nvSpPr>
          <p:spPr>
            <a:xfrm>
              <a:off x="1438116" y="232931"/>
              <a:ext cx="807720" cy="213360"/>
            </a:xfrm>
            <a:custGeom>
              <a:rect b="b" l="l" r="r" t="t"/>
              <a:pathLst>
                <a:path extrusionOk="0" h="213359" w="807719">
                  <a:moveTo>
                    <a:pt x="403838" y="0"/>
                  </a:moveTo>
                  <a:lnTo>
                    <a:pt x="331247" y="1718"/>
                  </a:lnTo>
                  <a:lnTo>
                    <a:pt x="262925" y="6673"/>
                  </a:lnTo>
                  <a:lnTo>
                    <a:pt x="200012" y="14563"/>
                  </a:lnTo>
                  <a:lnTo>
                    <a:pt x="143649" y="25087"/>
                  </a:lnTo>
                  <a:lnTo>
                    <a:pt x="94976" y="37943"/>
                  </a:lnTo>
                  <a:lnTo>
                    <a:pt x="55135" y="52831"/>
                  </a:lnTo>
                  <a:lnTo>
                    <a:pt x="6506" y="87496"/>
                  </a:lnTo>
                  <a:lnTo>
                    <a:pt x="0" y="106670"/>
                  </a:lnTo>
                  <a:lnTo>
                    <a:pt x="6506" y="125844"/>
                  </a:lnTo>
                  <a:lnTo>
                    <a:pt x="55135" y="160509"/>
                  </a:lnTo>
                  <a:lnTo>
                    <a:pt x="94976" y="175397"/>
                  </a:lnTo>
                  <a:lnTo>
                    <a:pt x="143649" y="188253"/>
                  </a:lnTo>
                  <a:lnTo>
                    <a:pt x="200012" y="198777"/>
                  </a:lnTo>
                  <a:lnTo>
                    <a:pt x="262925" y="206667"/>
                  </a:lnTo>
                  <a:lnTo>
                    <a:pt x="331247" y="211622"/>
                  </a:lnTo>
                  <a:lnTo>
                    <a:pt x="403838" y="213340"/>
                  </a:lnTo>
                  <a:lnTo>
                    <a:pt x="476429" y="211622"/>
                  </a:lnTo>
                  <a:lnTo>
                    <a:pt x="544752" y="206667"/>
                  </a:lnTo>
                  <a:lnTo>
                    <a:pt x="607665" y="198777"/>
                  </a:lnTo>
                  <a:lnTo>
                    <a:pt x="664027" y="188253"/>
                  </a:lnTo>
                  <a:lnTo>
                    <a:pt x="712700" y="175397"/>
                  </a:lnTo>
                  <a:lnTo>
                    <a:pt x="752542" y="160509"/>
                  </a:lnTo>
                  <a:lnTo>
                    <a:pt x="801171" y="125844"/>
                  </a:lnTo>
                  <a:lnTo>
                    <a:pt x="807677" y="106670"/>
                  </a:lnTo>
                  <a:lnTo>
                    <a:pt x="801171" y="87496"/>
                  </a:lnTo>
                  <a:lnTo>
                    <a:pt x="752542" y="52831"/>
                  </a:lnTo>
                  <a:lnTo>
                    <a:pt x="712700" y="37943"/>
                  </a:lnTo>
                  <a:lnTo>
                    <a:pt x="664027" y="25087"/>
                  </a:lnTo>
                  <a:lnTo>
                    <a:pt x="607665" y="14563"/>
                  </a:lnTo>
                  <a:lnTo>
                    <a:pt x="544752" y="6673"/>
                  </a:lnTo>
                  <a:lnTo>
                    <a:pt x="476429" y="1718"/>
                  </a:lnTo>
                  <a:lnTo>
                    <a:pt x="40383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1438116" y="232931"/>
              <a:ext cx="807720" cy="213360"/>
            </a:xfrm>
            <a:custGeom>
              <a:rect b="b" l="l" r="r" t="t"/>
              <a:pathLst>
                <a:path extrusionOk="0" h="213359" w="807719">
                  <a:moveTo>
                    <a:pt x="807677" y="106670"/>
                  </a:moveTo>
                  <a:lnTo>
                    <a:pt x="782412" y="69449"/>
                  </a:lnTo>
                  <a:lnTo>
                    <a:pt x="712700" y="37943"/>
                  </a:lnTo>
                  <a:lnTo>
                    <a:pt x="664027" y="25087"/>
                  </a:lnTo>
                  <a:lnTo>
                    <a:pt x="607665" y="14563"/>
                  </a:lnTo>
                  <a:lnTo>
                    <a:pt x="544752" y="6673"/>
                  </a:lnTo>
                  <a:lnTo>
                    <a:pt x="476429" y="1718"/>
                  </a:lnTo>
                  <a:lnTo>
                    <a:pt x="403838" y="0"/>
                  </a:lnTo>
                  <a:lnTo>
                    <a:pt x="331247" y="1718"/>
                  </a:lnTo>
                  <a:lnTo>
                    <a:pt x="262925" y="6673"/>
                  </a:lnTo>
                  <a:lnTo>
                    <a:pt x="200012" y="14563"/>
                  </a:lnTo>
                  <a:lnTo>
                    <a:pt x="143649" y="25087"/>
                  </a:lnTo>
                  <a:lnTo>
                    <a:pt x="94976" y="37943"/>
                  </a:lnTo>
                  <a:lnTo>
                    <a:pt x="55135" y="52831"/>
                  </a:lnTo>
                  <a:lnTo>
                    <a:pt x="6506" y="87496"/>
                  </a:lnTo>
                  <a:lnTo>
                    <a:pt x="0" y="106670"/>
                  </a:lnTo>
                  <a:lnTo>
                    <a:pt x="6506" y="125844"/>
                  </a:lnTo>
                  <a:lnTo>
                    <a:pt x="55135" y="160509"/>
                  </a:lnTo>
                  <a:lnTo>
                    <a:pt x="94976" y="175397"/>
                  </a:lnTo>
                  <a:lnTo>
                    <a:pt x="143649" y="188253"/>
                  </a:lnTo>
                  <a:lnTo>
                    <a:pt x="200012" y="198777"/>
                  </a:lnTo>
                  <a:lnTo>
                    <a:pt x="262925" y="206667"/>
                  </a:lnTo>
                  <a:lnTo>
                    <a:pt x="331247" y="211622"/>
                  </a:lnTo>
                  <a:lnTo>
                    <a:pt x="403838" y="213340"/>
                  </a:lnTo>
                  <a:lnTo>
                    <a:pt x="476429" y="211622"/>
                  </a:lnTo>
                  <a:lnTo>
                    <a:pt x="544752" y="206667"/>
                  </a:lnTo>
                  <a:lnTo>
                    <a:pt x="607665" y="198777"/>
                  </a:lnTo>
                  <a:lnTo>
                    <a:pt x="664027" y="188253"/>
                  </a:lnTo>
                  <a:lnTo>
                    <a:pt x="712700" y="175397"/>
                  </a:lnTo>
                  <a:lnTo>
                    <a:pt x="752542" y="160509"/>
                  </a:lnTo>
                  <a:lnTo>
                    <a:pt x="801171" y="125844"/>
                  </a:lnTo>
                  <a:lnTo>
                    <a:pt x="807677" y="106670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2" name="Google Shape;1242;p30"/>
          <p:cNvSpPr txBox="1"/>
          <p:nvPr/>
        </p:nvSpPr>
        <p:spPr>
          <a:xfrm>
            <a:off x="1575981" y="254173"/>
            <a:ext cx="53276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Intellligence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3" name="Google Shape;1243;p30"/>
          <p:cNvGrpSpPr/>
          <p:nvPr/>
        </p:nvGrpSpPr>
        <p:grpSpPr>
          <a:xfrm>
            <a:off x="1072220" y="1039042"/>
            <a:ext cx="459740" cy="185420"/>
            <a:chOff x="1072220" y="1039042"/>
            <a:chExt cx="459740" cy="185420"/>
          </a:xfrm>
        </p:grpSpPr>
        <p:sp>
          <p:nvSpPr>
            <p:cNvPr id="1244" name="Google Shape;1244;p30"/>
            <p:cNvSpPr/>
            <p:nvPr/>
          </p:nvSpPr>
          <p:spPr>
            <a:xfrm>
              <a:off x="1072220" y="1039042"/>
              <a:ext cx="459740" cy="185420"/>
            </a:xfrm>
            <a:custGeom>
              <a:rect b="b" l="l" r="r" t="t"/>
              <a:pathLst>
                <a:path extrusionOk="0" h="185419" w="459740">
                  <a:moveTo>
                    <a:pt x="229728" y="0"/>
                  </a:moveTo>
                  <a:lnTo>
                    <a:pt x="168657" y="3306"/>
                  </a:lnTo>
                  <a:lnTo>
                    <a:pt x="113779" y="12638"/>
                  </a:lnTo>
                  <a:lnTo>
                    <a:pt x="67285" y="27114"/>
                  </a:lnTo>
                  <a:lnTo>
                    <a:pt x="31364" y="45849"/>
                  </a:lnTo>
                  <a:lnTo>
                    <a:pt x="0" y="92574"/>
                  </a:lnTo>
                  <a:lnTo>
                    <a:pt x="8206" y="117184"/>
                  </a:lnTo>
                  <a:lnTo>
                    <a:pt x="67285" y="158034"/>
                  </a:lnTo>
                  <a:lnTo>
                    <a:pt x="113779" y="172509"/>
                  </a:lnTo>
                  <a:lnTo>
                    <a:pt x="168657" y="181841"/>
                  </a:lnTo>
                  <a:lnTo>
                    <a:pt x="229728" y="185148"/>
                  </a:lnTo>
                  <a:lnTo>
                    <a:pt x="290800" y="181841"/>
                  </a:lnTo>
                  <a:lnTo>
                    <a:pt x="345677" y="172509"/>
                  </a:lnTo>
                  <a:lnTo>
                    <a:pt x="392172" y="158034"/>
                  </a:lnTo>
                  <a:lnTo>
                    <a:pt x="428093" y="139298"/>
                  </a:lnTo>
                  <a:lnTo>
                    <a:pt x="459457" y="92574"/>
                  </a:lnTo>
                  <a:lnTo>
                    <a:pt x="451251" y="67964"/>
                  </a:lnTo>
                  <a:lnTo>
                    <a:pt x="392172" y="27114"/>
                  </a:lnTo>
                  <a:lnTo>
                    <a:pt x="345677" y="12638"/>
                  </a:lnTo>
                  <a:lnTo>
                    <a:pt x="290800" y="3306"/>
                  </a:lnTo>
                  <a:lnTo>
                    <a:pt x="22972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1072220" y="1039042"/>
              <a:ext cx="459740" cy="185420"/>
            </a:xfrm>
            <a:custGeom>
              <a:rect b="b" l="l" r="r" t="t"/>
              <a:pathLst>
                <a:path extrusionOk="0" h="185419" w="459740">
                  <a:moveTo>
                    <a:pt x="459457" y="92574"/>
                  </a:moveTo>
                  <a:lnTo>
                    <a:pt x="428093" y="45849"/>
                  </a:lnTo>
                  <a:lnTo>
                    <a:pt x="392172" y="27114"/>
                  </a:lnTo>
                  <a:lnTo>
                    <a:pt x="345677" y="12638"/>
                  </a:lnTo>
                  <a:lnTo>
                    <a:pt x="290800" y="3306"/>
                  </a:lnTo>
                  <a:lnTo>
                    <a:pt x="229728" y="0"/>
                  </a:lnTo>
                  <a:lnTo>
                    <a:pt x="168657" y="3306"/>
                  </a:lnTo>
                  <a:lnTo>
                    <a:pt x="113779" y="12638"/>
                  </a:lnTo>
                  <a:lnTo>
                    <a:pt x="67285" y="27114"/>
                  </a:lnTo>
                  <a:lnTo>
                    <a:pt x="31364" y="45849"/>
                  </a:lnTo>
                  <a:lnTo>
                    <a:pt x="0" y="92574"/>
                  </a:lnTo>
                  <a:lnTo>
                    <a:pt x="8206" y="117184"/>
                  </a:lnTo>
                  <a:lnTo>
                    <a:pt x="67285" y="158034"/>
                  </a:lnTo>
                  <a:lnTo>
                    <a:pt x="113779" y="172509"/>
                  </a:lnTo>
                  <a:lnTo>
                    <a:pt x="168657" y="181841"/>
                  </a:lnTo>
                  <a:lnTo>
                    <a:pt x="229728" y="185148"/>
                  </a:lnTo>
                  <a:lnTo>
                    <a:pt x="290800" y="181841"/>
                  </a:lnTo>
                  <a:lnTo>
                    <a:pt x="345677" y="172509"/>
                  </a:lnTo>
                  <a:lnTo>
                    <a:pt x="392172" y="158034"/>
                  </a:lnTo>
                  <a:lnTo>
                    <a:pt x="428093" y="139298"/>
                  </a:lnTo>
                  <a:lnTo>
                    <a:pt x="459457" y="9257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6" name="Google Shape;1246;p30"/>
          <p:cNvSpPr txBox="1"/>
          <p:nvPr/>
        </p:nvSpPr>
        <p:spPr>
          <a:xfrm>
            <a:off x="1159090" y="1055060"/>
            <a:ext cx="28575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7" name="Google Shape;1247;p30"/>
          <p:cNvGrpSpPr/>
          <p:nvPr/>
        </p:nvGrpSpPr>
        <p:grpSpPr>
          <a:xfrm>
            <a:off x="439062" y="232931"/>
            <a:ext cx="645795" cy="213360"/>
            <a:chOff x="439062" y="232931"/>
            <a:chExt cx="645795" cy="213360"/>
          </a:xfrm>
        </p:grpSpPr>
        <p:sp>
          <p:nvSpPr>
            <p:cNvPr id="1248" name="Google Shape;1248;p30"/>
            <p:cNvSpPr/>
            <p:nvPr/>
          </p:nvSpPr>
          <p:spPr>
            <a:xfrm>
              <a:off x="439062" y="232931"/>
              <a:ext cx="645795" cy="213360"/>
            </a:xfrm>
            <a:custGeom>
              <a:rect b="b" l="l" r="r" t="t"/>
              <a:pathLst>
                <a:path extrusionOk="0" h="213359" w="645794">
                  <a:moveTo>
                    <a:pt x="322879" y="0"/>
                  </a:moveTo>
                  <a:lnTo>
                    <a:pt x="257807" y="2167"/>
                  </a:lnTo>
                  <a:lnTo>
                    <a:pt x="197199" y="8382"/>
                  </a:lnTo>
                  <a:lnTo>
                    <a:pt x="142353" y="18217"/>
                  </a:lnTo>
                  <a:lnTo>
                    <a:pt x="94568" y="31242"/>
                  </a:lnTo>
                  <a:lnTo>
                    <a:pt x="55142" y="47029"/>
                  </a:lnTo>
                  <a:lnTo>
                    <a:pt x="6559" y="85172"/>
                  </a:lnTo>
                  <a:lnTo>
                    <a:pt x="0" y="106670"/>
                  </a:lnTo>
                  <a:lnTo>
                    <a:pt x="6559" y="128168"/>
                  </a:lnTo>
                  <a:lnTo>
                    <a:pt x="55142" y="166311"/>
                  </a:lnTo>
                  <a:lnTo>
                    <a:pt x="94568" y="182098"/>
                  </a:lnTo>
                  <a:lnTo>
                    <a:pt x="142353" y="195123"/>
                  </a:lnTo>
                  <a:lnTo>
                    <a:pt x="197199" y="204958"/>
                  </a:lnTo>
                  <a:lnTo>
                    <a:pt x="257807" y="211173"/>
                  </a:lnTo>
                  <a:lnTo>
                    <a:pt x="322879" y="213340"/>
                  </a:lnTo>
                  <a:lnTo>
                    <a:pt x="387951" y="211173"/>
                  </a:lnTo>
                  <a:lnTo>
                    <a:pt x="448559" y="204958"/>
                  </a:lnTo>
                  <a:lnTo>
                    <a:pt x="503405" y="195123"/>
                  </a:lnTo>
                  <a:lnTo>
                    <a:pt x="551190" y="182098"/>
                  </a:lnTo>
                  <a:lnTo>
                    <a:pt x="590617" y="166311"/>
                  </a:lnTo>
                  <a:lnTo>
                    <a:pt x="639199" y="128168"/>
                  </a:lnTo>
                  <a:lnTo>
                    <a:pt x="645759" y="106670"/>
                  </a:lnTo>
                  <a:lnTo>
                    <a:pt x="639199" y="85172"/>
                  </a:lnTo>
                  <a:lnTo>
                    <a:pt x="590617" y="47029"/>
                  </a:lnTo>
                  <a:lnTo>
                    <a:pt x="551190" y="31242"/>
                  </a:lnTo>
                  <a:lnTo>
                    <a:pt x="503405" y="18217"/>
                  </a:lnTo>
                  <a:lnTo>
                    <a:pt x="448559" y="8382"/>
                  </a:lnTo>
                  <a:lnTo>
                    <a:pt x="387951" y="2167"/>
                  </a:lnTo>
                  <a:lnTo>
                    <a:pt x="32287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439062" y="232931"/>
              <a:ext cx="645795" cy="213360"/>
            </a:xfrm>
            <a:custGeom>
              <a:rect b="b" l="l" r="r" t="t"/>
              <a:pathLst>
                <a:path extrusionOk="0" h="213359" w="645794">
                  <a:moveTo>
                    <a:pt x="645759" y="106670"/>
                  </a:moveTo>
                  <a:lnTo>
                    <a:pt x="620386" y="65149"/>
                  </a:lnTo>
                  <a:lnTo>
                    <a:pt x="551190" y="31242"/>
                  </a:lnTo>
                  <a:lnTo>
                    <a:pt x="503405" y="18217"/>
                  </a:lnTo>
                  <a:lnTo>
                    <a:pt x="448559" y="8382"/>
                  </a:lnTo>
                  <a:lnTo>
                    <a:pt x="387951" y="2167"/>
                  </a:lnTo>
                  <a:lnTo>
                    <a:pt x="322879" y="0"/>
                  </a:lnTo>
                  <a:lnTo>
                    <a:pt x="257807" y="2167"/>
                  </a:lnTo>
                  <a:lnTo>
                    <a:pt x="197199" y="8382"/>
                  </a:lnTo>
                  <a:lnTo>
                    <a:pt x="142353" y="18217"/>
                  </a:lnTo>
                  <a:lnTo>
                    <a:pt x="94568" y="31242"/>
                  </a:lnTo>
                  <a:lnTo>
                    <a:pt x="55142" y="47029"/>
                  </a:lnTo>
                  <a:lnTo>
                    <a:pt x="6559" y="85172"/>
                  </a:lnTo>
                  <a:lnTo>
                    <a:pt x="0" y="106670"/>
                  </a:lnTo>
                  <a:lnTo>
                    <a:pt x="6559" y="128168"/>
                  </a:lnTo>
                  <a:lnTo>
                    <a:pt x="55142" y="166311"/>
                  </a:lnTo>
                  <a:lnTo>
                    <a:pt x="94568" y="182098"/>
                  </a:lnTo>
                  <a:lnTo>
                    <a:pt x="142353" y="195123"/>
                  </a:lnTo>
                  <a:lnTo>
                    <a:pt x="197199" y="204958"/>
                  </a:lnTo>
                  <a:lnTo>
                    <a:pt x="257807" y="211173"/>
                  </a:lnTo>
                  <a:lnTo>
                    <a:pt x="322879" y="213340"/>
                  </a:lnTo>
                  <a:lnTo>
                    <a:pt x="387951" y="211173"/>
                  </a:lnTo>
                  <a:lnTo>
                    <a:pt x="448559" y="204958"/>
                  </a:lnTo>
                  <a:lnTo>
                    <a:pt x="503405" y="195123"/>
                  </a:lnTo>
                  <a:lnTo>
                    <a:pt x="551190" y="182098"/>
                  </a:lnTo>
                  <a:lnTo>
                    <a:pt x="590617" y="166311"/>
                  </a:lnTo>
                  <a:lnTo>
                    <a:pt x="639199" y="128168"/>
                  </a:lnTo>
                  <a:lnTo>
                    <a:pt x="645759" y="106670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0" name="Google Shape;1250;p30"/>
          <p:cNvSpPr txBox="1"/>
          <p:nvPr/>
        </p:nvSpPr>
        <p:spPr>
          <a:xfrm>
            <a:off x="553224" y="254173"/>
            <a:ext cx="41783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1" name="Google Shape;1251;p30"/>
          <p:cNvGrpSpPr/>
          <p:nvPr/>
        </p:nvGrpSpPr>
        <p:grpSpPr>
          <a:xfrm>
            <a:off x="888962" y="441216"/>
            <a:ext cx="1390173" cy="591608"/>
            <a:chOff x="888962" y="441216"/>
            <a:chExt cx="1390173" cy="591608"/>
          </a:xfrm>
        </p:grpSpPr>
        <p:sp>
          <p:nvSpPr>
            <p:cNvPr id="1252" name="Google Shape;1252;p30"/>
            <p:cNvSpPr/>
            <p:nvPr/>
          </p:nvSpPr>
          <p:spPr>
            <a:xfrm>
              <a:off x="1414987" y="444262"/>
              <a:ext cx="296545" cy="237490"/>
            </a:xfrm>
            <a:custGeom>
              <a:rect b="b" l="l" r="r" t="t"/>
              <a:pathLst>
                <a:path extrusionOk="0" h="237490" w="296544">
                  <a:moveTo>
                    <a:pt x="296149" y="0"/>
                  </a:moveTo>
                  <a:lnTo>
                    <a:pt x="0" y="23692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1411647" y="652688"/>
              <a:ext cx="31115" cy="36195"/>
            </a:xfrm>
            <a:custGeom>
              <a:rect b="b" l="l" r="r" t="t"/>
              <a:pathLst>
                <a:path extrusionOk="0" h="36195" w="31115">
                  <a:moveTo>
                    <a:pt x="30950" y="35624"/>
                  </a:moveTo>
                  <a:lnTo>
                    <a:pt x="23984" y="32267"/>
                  </a:lnTo>
                  <a:lnTo>
                    <a:pt x="14639" y="30643"/>
                  </a:lnTo>
                  <a:lnTo>
                    <a:pt x="5712" y="30396"/>
                  </a:lnTo>
                  <a:lnTo>
                    <a:pt x="0" y="31172"/>
                  </a:lnTo>
                  <a:lnTo>
                    <a:pt x="2010" y="25769"/>
                  </a:lnTo>
                  <a:lnTo>
                    <a:pt x="3728" y="17005"/>
                  </a:lnTo>
                  <a:lnTo>
                    <a:pt x="4194" y="7532"/>
                  </a:lnTo>
                  <a:lnTo>
                    <a:pt x="244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1301948" y="868490"/>
              <a:ext cx="0" cy="160020"/>
            </a:xfrm>
            <a:custGeom>
              <a:rect b="b" l="l" r="r" t="t"/>
              <a:pathLst>
                <a:path extrusionOk="0" h="160019" w="120000">
                  <a:moveTo>
                    <a:pt x="0" y="0"/>
                  </a:moveTo>
                  <a:lnTo>
                    <a:pt x="0" y="15985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1279137" y="1011234"/>
              <a:ext cx="45720" cy="21590"/>
            </a:xfrm>
            <a:custGeom>
              <a:rect b="b" l="l" r="r" t="t"/>
              <a:pathLst>
                <a:path extrusionOk="0" h="21590" w="45719">
                  <a:moveTo>
                    <a:pt x="45621" y="0"/>
                  </a:moveTo>
                  <a:lnTo>
                    <a:pt x="38649" y="3341"/>
                  </a:lnTo>
                  <a:lnTo>
                    <a:pt x="31543" y="9623"/>
                  </a:lnTo>
                  <a:lnTo>
                    <a:pt x="25773" y="16439"/>
                  </a:lnTo>
                  <a:lnTo>
                    <a:pt x="22810" y="21385"/>
                  </a:lnTo>
                  <a:lnTo>
                    <a:pt x="19848" y="16439"/>
                  </a:lnTo>
                  <a:lnTo>
                    <a:pt x="14078" y="9623"/>
                  </a:lnTo>
                  <a:lnTo>
                    <a:pt x="6972" y="334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1972774" y="444262"/>
              <a:ext cx="302895" cy="242570"/>
            </a:xfrm>
            <a:custGeom>
              <a:rect b="b" l="l" r="r" t="t"/>
              <a:pathLst>
                <a:path extrusionOk="0" h="242570" w="302894">
                  <a:moveTo>
                    <a:pt x="0" y="0"/>
                  </a:moveTo>
                  <a:lnTo>
                    <a:pt x="302856" y="24229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2248020" y="658051"/>
              <a:ext cx="31115" cy="36195"/>
            </a:xfrm>
            <a:custGeom>
              <a:rect b="b" l="l" r="r" t="t"/>
              <a:pathLst>
                <a:path extrusionOk="0" h="36195" w="31114">
                  <a:moveTo>
                    <a:pt x="28502" y="0"/>
                  </a:moveTo>
                  <a:lnTo>
                    <a:pt x="26755" y="7532"/>
                  </a:lnTo>
                  <a:lnTo>
                    <a:pt x="27221" y="17005"/>
                  </a:lnTo>
                  <a:lnTo>
                    <a:pt x="28939" y="25769"/>
                  </a:lnTo>
                  <a:lnTo>
                    <a:pt x="30950" y="31172"/>
                  </a:lnTo>
                  <a:lnTo>
                    <a:pt x="25237" y="30396"/>
                  </a:lnTo>
                  <a:lnTo>
                    <a:pt x="16310" y="30643"/>
                  </a:lnTo>
                  <a:lnTo>
                    <a:pt x="6965" y="32267"/>
                  </a:lnTo>
                  <a:lnTo>
                    <a:pt x="0" y="356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888962" y="441216"/>
              <a:ext cx="300355" cy="240029"/>
            </a:xfrm>
            <a:custGeom>
              <a:rect b="b" l="l" r="r" t="t"/>
              <a:pathLst>
                <a:path extrusionOk="0" h="240029" w="300355">
                  <a:moveTo>
                    <a:pt x="0" y="0"/>
                  </a:moveTo>
                  <a:lnTo>
                    <a:pt x="299951" y="2399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1161303" y="652688"/>
              <a:ext cx="31115" cy="36195"/>
            </a:xfrm>
            <a:custGeom>
              <a:rect b="b" l="l" r="r" t="t"/>
              <a:pathLst>
                <a:path extrusionOk="0" h="36195" w="31115">
                  <a:moveTo>
                    <a:pt x="28502" y="0"/>
                  </a:moveTo>
                  <a:lnTo>
                    <a:pt x="26755" y="7532"/>
                  </a:lnTo>
                  <a:lnTo>
                    <a:pt x="27221" y="17005"/>
                  </a:lnTo>
                  <a:lnTo>
                    <a:pt x="28939" y="25769"/>
                  </a:lnTo>
                  <a:lnTo>
                    <a:pt x="30950" y="31172"/>
                  </a:lnTo>
                  <a:lnTo>
                    <a:pt x="25237" y="30396"/>
                  </a:lnTo>
                  <a:lnTo>
                    <a:pt x="16310" y="30643"/>
                  </a:lnTo>
                  <a:lnTo>
                    <a:pt x="6965" y="32267"/>
                  </a:lnTo>
                  <a:lnTo>
                    <a:pt x="0" y="356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30"/>
          <p:cNvGrpSpPr/>
          <p:nvPr/>
        </p:nvGrpSpPr>
        <p:grpSpPr>
          <a:xfrm>
            <a:off x="0" y="3121507"/>
            <a:ext cx="5760377" cy="118745"/>
            <a:chOff x="0" y="3121507"/>
            <a:chExt cx="5760377" cy="118745"/>
          </a:xfrm>
        </p:grpSpPr>
        <p:sp>
          <p:nvSpPr>
            <p:cNvPr id="1261" name="Google Shape;1261;p30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17" y="0"/>
                  </a:moveTo>
                  <a:lnTo>
                    <a:pt x="12" y="0"/>
                  </a:lnTo>
                  <a:lnTo>
                    <a:pt x="12" y="118491"/>
                  </a:lnTo>
                  <a:lnTo>
                    <a:pt x="2880017" y="118491"/>
                  </a:lnTo>
                  <a:lnTo>
                    <a:pt x="28800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2880017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3" name="Google Shape;1263;p30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23/29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30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265" name="Google Shape;1265;p30"/>
          <p:cNvSpPr txBox="1"/>
          <p:nvPr/>
        </p:nvSpPr>
        <p:spPr>
          <a:xfrm>
            <a:off x="2975317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" name="Google Shape;1270;p31"/>
          <p:cNvGrpSpPr/>
          <p:nvPr/>
        </p:nvGrpSpPr>
        <p:grpSpPr>
          <a:xfrm>
            <a:off x="1072696" y="678276"/>
            <a:ext cx="459105" cy="186690"/>
            <a:chOff x="1072696" y="678276"/>
            <a:chExt cx="459105" cy="186690"/>
          </a:xfrm>
        </p:grpSpPr>
        <p:sp>
          <p:nvSpPr>
            <p:cNvPr id="1271" name="Google Shape;1271;p31"/>
            <p:cNvSpPr/>
            <p:nvPr/>
          </p:nvSpPr>
          <p:spPr>
            <a:xfrm>
              <a:off x="1072696" y="678276"/>
              <a:ext cx="459105" cy="186690"/>
            </a:xfrm>
            <a:custGeom>
              <a:rect b="b" l="l" r="r" t="t"/>
              <a:pathLst>
                <a:path extrusionOk="0" h="186690" w="459105">
                  <a:moveTo>
                    <a:pt x="229252" y="0"/>
                  </a:moveTo>
                  <a:lnTo>
                    <a:pt x="168307" y="3334"/>
                  </a:lnTo>
                  <a:lnTo>
                    <a:pt x="113543" y="12742"/>
                  </a:lnTo>
                  <a:lnTo>
                    <a:pt x="67145" y="27337"/>
                  </a:lnTo>
                  <a:lnTo>
                    <a:pt x="31299" y="46227"/>
                  </a:lnTo>
                  <a:lnTo>
                    <a:pt x="0" y="93335"/>
                  </a:lnTo>
                  <a:lnTo>
                    <a:pt x="8189" y="118148"/>
                  </a:lnTo>
                  <a:lnTo>
                    <a:pt x="67145" y="159334"/>
                  </a:lnTo>
                  <a:lnTo>
                    <a:pt x="113543" y="173928"/>
                  </a:lnTo>
                  <a:lnTo>
                    <a:pt x="168307" y="183337"/>
                  </a:lnTo>
                  <a:lnTo>
                    <a:pt x="229252" y="186671"/>
                  </a:lnTo>
                  <a:lnTo>
                    <a:pt x="290197" y="183337"/>
                  </a:lnTo>
                  <a:lnTo>
                    <a:pt x="344961" y="173928"/>
                  </a:lnTo>
                  <a:lnTo>
                    <a:pt x="391359" y="159334"/>
                  </a:lnTo>
                  <a:lnTo>
                    <a:pt x="427205" y="140444"/>
                  </a:lnTo>
                  <a:lnTo>
                    <a:pt x="458504" y="93335"/>
                  </a:lnTo>
                  <a:lnTo>
                    <a:pt x="450315" y="68523"/>
                  </a:lnTo>
                  <a:lnTo>
                    <a:pt x="391359" y="27337"/>
                  </a:lnTo>
                  <a:lnTo>
                    <a:pt x="344961" y="12742"/>
                  </a:lnTo>
                  <a:lnTo>
                    <a:pt x="290197" y="3334"/>
                  </a:lnTo>
                  <a:lnTo>
                    <a:pt x="22925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1072696" y="678276"/>
              <a:ext cx="459105" cy="186690"/>
            </a:xfrm>
            <a:custGeom>
              <a:rect b="b" l="l" r="r" t="t"/>
              <a:pathLst>
                <a:path extrusionOk="0" h="186690" w="459105">
                  <a:moveTo>
                    <a:pt x="458504" y="93335"/>
                  </a:moveTo>
                  <a:lnTo>
                    <a:pt x="427205" y="46227"/>
                  </a:lnTo>
                  <a:lnTo>
                    <a:pt x="391359" y="27337"/>
                  </a:lnTo>
                  <a:lnTo>
                    <a:pt x="344961" y="12742"/>
                  </a:lnTo>
                  <a:lnTo>
                    <a:pt x="290197" y="3334"/>
                  </a:lnTo>
                  <a:lnTo>
                    <a:pt x="229252" y="0"/>
                  </a:lnTo>
                  <a:lnTo>
                    <a:pt x="168307" y="3334"/>
                  </a:lnTo>
                  <a:lnTo>
                    <a:pt x="113543" y="12742"/>
                  </a:lnTo>
                  <a:lnTo>
                    <a:pt x="67145" y="27337"/>
                  </a:lnTo>
                  <a:lnTo>
                    <a:pt x="31299" y="46227"/>
                  </a:lnTo>
                  <a:lnTo>
                    <a:pt x="0" y="93335"/>
                  </a:lnTo>
                  <a:lnTo>
                    <a:pt x="8189" y="118148"/>
                  </a:lnTo>
                  <a:lnTo>
                    <a:pt x="67145" y="159334"/>
                  </a:lnTo>
                  <a:lnTo>
                    <a:pt x="113543" y="173928"/>
                  </a:lnTo>
                  <a:lnTo>
                    <a:pt x="168307" y="183337"/>
                  </a:lnTo>
                  <a:lnTo>
                    <a:pt x="229252" y="186671"/>
                  </a:lnTo>
                  <a:lnTo>
                    <a:pt x="290197" y="183337"/>
                  </a:lnTo>
                  <a:lnTo>
                    <a:pt x="344961" y="173928"/>
                  </a:lnTo>
                  <a:lnTo>
                    <a:pt x="391359" y="159334"/>
                  </a:lnTo>
                  <a:lnTo>
                    <a:pt x="427205" y="140444"/>
                  </a:lnTo>
                  <a:lnTo>
                    <a:pt x="458504" y="93335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3" name="Google Shape;1273;p31"/>
          <p:cNvSpPr txBox="1"/>
          <p:nvPr/>
        </p:nvSpPr>
        <p:spPr>
          <a:xfrm>
            <a:off x="1159433" y="695599"/>
            <a:ext cx="28511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4" name="Google Shape;1274;p31"/>
          <p:cNvGrpSpPr/>
          <p:nvPr/>
        </p:nvGrpSpPr>
        <p:grpSpPr>
          <a:xfrm>
            <a:off x="2202904" y="679037"/>
            <a:ext cx="358140" cy="185420"/>
            <a:chOff x="2202904" y="679037"/>
            <a:chExt cx="358140" cy="185420"/>
          </a:xfrm>
        </p:grpSpPr>
        <p:sp>
          <p:nvSpPr>
            <p:cNvPr id="1275" name="Google Shape;1275;p31"/>
            <p:cNvSpPr/>
            <p:nvPr/>
          </p:nvSpPr>
          <p:spPr>
            <a:xfrm>
              <a:off x="2202904" y="679037"/>
              <a:ext cx="358140" cy="185420"/>
            </a:xfrm>
            <a:custGeom>
              <a:rect b="b" l="l" r="r" t="t"/>
              <a:pathLst>
                <a:path extrusionOk="0" h="185419" w="358139">
                  <a:moveTo>
                    <a:pt x="179057" y="0"/>
                  </a:moveTo>
                  <a:lnTo>
                    <a:pt x="122461" y="4719"/>
                  </a:lnTo>
                  <a:lnTo>
                    <a:pt x="73308" y="17861"/>
                  </a:lnTo>
                  <a:lnTo>
                    <a:pt x="34547" y="37900"/>
                  </a:lnTo>
                  <a:lnTo>
                    <a:pt x="0" y="92573"/>
                  </a:lnTo>
                  <a:lnTo>
                    <a:pt x="9128" y="121834"/>
                  </a:lnTo>
                  <a:lnTo>
                    <a:pt x="34547" y="147247"/>
                  </a:lnTo>
                  <a:lnTo>
                    <a:pt x="73308" y="167286"/>
                  </a:lnTo>
                  <a:lnTo>
                    <a:pt x="122461" y="180428"/>
                  </a:lnTo>
                  <a:lnTo>
                    <a:pt x="179057" y="185148"/>
                  </a:lnTo>
                  <a:lnTo>
                    <a:pt x="235653" y="180428"/>
                  </a:lnTo>
                  <a:lnTo>
                    <a:pt x="284806" y="167286"/>
                  </a:lnTo>
                  <a:lnTo>
                    <a:pt x="323567" y="147247"/>
                  </a:lnTo>
                  <a:lnTo>
                    <a:pt x="348986" y="121834"/>
                  </a:lnTo>
                  <a:lnTo>
                    <a:pt x="358114" y="92573"/>
                  </a:lnTo>
                  <a:lnTo>
                    <a:pt x="348986" y="63313"/>
                  </a:lnTo>
                  <a:lnTo>
                    <a:pt x="323567" y="37900"/>
                  </a:lnTo>
                  <a:lnTo>
                    <a:pt x="284806" y="17861"/>
                  </a:lnTo>
                  <a:lnTo>
                    <a:pt x="235653" y="4719"/>
                  </a:lnTo>
                  <a:lnTo>
                    <a:pt x="179057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2202904" y="679037"/>
              <a:ext cx="358140" cy="185420"/>
            </a:xfrm>
            <a:custGeom>
              <a:rect b="b" l="l" r="r" t="t"/>
              <a:pathLst>
                <a:path extrusionOk="0" h="185419" w="358139">
                  <a:moveTo>
                    <a:pt x="358114" y="92573"/>
                  </a:moveTo>
                  <a:lnTo>
                    <a:pt x="323567" y="37900"/>
                  </a:lnTo>
                  <a:lnTo>
                    <a:pt x="284806" y="17861"/>
                  </a:lnTo>
                  <a:lnTo>
                    <a:pt x="235653" y="4719"/>
                  </a:lnTo>
                  <a:lnTo>
                    <a:pt x="179057" y="0"/>
                  </a:lnTo>
                  <a:lnTo>
                    <a:pt x="122461" y="4719"/>
                  </a:lnTo>
                  <a:lnTo>
                    <a:pt x="73308" y="17861"/>
                  </a:lnTo>
                  <a:lnTo>
                    <a:pt x="34547" y="37900"/>
                  </a:lnTo>
                  <a:lnTo>
                    <a:pt x="9128" y="63313"/>
                  </a:lnTo>
                  <a:lnTo>
                    <a:pt x="0" y="92573"/>
                  </a:lnTo>
                  <a:lnTo>
                    <a:pt x="9128" y="121834"/>
                  </a:lnTo>
                  <a:lnTo>
                    <a:pt x="34547" y="147247"/>
                  </a:lnTo>
                  <a:lnTo>
                    <a:pt x="73308" y="167286"/>
                  </a:lnTo>
                  <a:lnTo>
                    <a:pt x="122461" y="180428"/>
                  </a:lnTo>
                  <a:lnTo>
                    <a:pt x="179057" y="185148"/>
                  </a:lnTo>
                  <a:lnTo>
                    <a:pt x="235653" y="180428"/>
                  </a:lnTo>
                  <a:lnTo>
                    <a:pt x="284806" y="167286"/>
                  </a:lnTo>
                  <a:lnTo>
                    <a:pt x="323567" y="147247"/>
                  </a:lnTo>
                  <a:lnTo>
                    <a:pt x="348986" y="121834"/>
                  </a:lnTo>
                  <a:lnTo>
                    <a:pt x="358114" y="92573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7" name="Google Shape;1277;p31"/>
          <p:cNvSpPr txBox="1"/>
          <p:nvPr/>
        </p:nvSpPr>
        <p:spPr>
          <a:xfrm>
            <a:off x="2274925" y="695066"/>
            <a:ext cx="214629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8" name="Google Shape;1278;p31"/>
          <p:cNvGrpSpPr/>
          <p:nvPr/>
        </p:nvGrpSpPr>
        <p:grpSpPr>
          <a:xfrm>
            <a:off x="1438116" y="232931"/>
            <a:ext cx="807720" cy="213360"/>
            <a:chOff x="1438116" y="232931"/>
            <a:chExt cx="807720" cy="213360"/>
          </a:xfrm>
        </p:grpSpPr>
        <p:sp>
          <p:nvSpPr>
            <p:cNvPr id="1279" name="Google Shape;1279;p31"/>
            <p:cNvSpPr/>
            <p:nvPr/>
          </p:nvSpPr>
          <p:spPr>
            <a:xfrm>
              <a:off x="1438116" y="232931"/>
              <a:ext cx="807720" cy="213360"/>
            </a:xfrm>
            <a:custGeom>
              <a:rect b="b" l="l" r="r" t="t"/>
              <a:pathLst>
                <a:path extrusionOk="0" h="213359" w="807719">
                  <a:moveTo>
                    <a:pt x="403838" y="0"/>
                  </a:moveTo>
                  <a:lnTo>
                    <a:pt x="331247" y="1718"/>
                  </a:lnTo>
                  <a:lnTo>
                    <a:pt x="262925" y="6673"/>
                  </a:lnTo>
                  <a:lnTo>
                    <a:pt x="200012" y="14563"/>
                  </a:lnTo>
                  <a:lnTo>
                    <a:pt x="143649" y="25087"/>
                  </a:lnTo>
                  <a:lnTo>
                    <a:pt x="94976" y="37943"/>
                  </a:lnTo>
                  <a:lnTo>
                    <a:pt x="55135" y="52831"/>
                  </a:lnTo>
                  <a:lnTo>
                    <a:pt x="6506" y="87496"/>
                  </a:lnTo>
                  <a:lnTo>
                    <a:pt x="0" y="106670"/>
                  </a:lnTo>
                  <a:lnTo>
                    <a:pt x="6506" y="125844"/>
                  </a:lnTo>
                  <a:lnTo>
                    <a:pt x="55135" y="160509"/>
                  </a:lnTo>
                  <a:lnTo>
                    <a:pt x="94976" y="175397"/>
                  </a:lnTo>
                  <a:lnTo>
                    <a:pt x="143649" y="188253"/>
                  </a:lnTo>
                  <a:lnTo>
                    <a:pt x="200012" y="198777"/>
                  </a:lnTo>
                  <a:lnTo>
                    <a:pt x="262925" y="206667"/>
                  </a:lnTo>
                  <a:lnTo>
                    <a:pt x="331247" y="211622"/>
                  </a:lnTo>
                  <a:lnTo>
                    <a:pt x="403838" y="213340"/>
                  </a:lnTo>
                  <a:lnTo>
                    <a:pt x="476429" y="211622"/>
                  </a:lnTo>
                  <a:lnTo>
                    <a:pt x="544752" y="206667"/>
                  </a:lnTo>
                  <a:lnTo>
                    <a:pt x="607665" y="198777"/>
                  </a:lnTo>
                  <a:lnTo>
                    <a:pt x="664027" y="188253"/>
                  </a:lnTo>
                  <a:lnTo>
                    <a:pt x="712700" y="175397"/>
                  </a:lnTo>
                  <a:lnTo>
                    <a:pt x="752542" y="160509"/>
                  </a:lnTo>
                  <a:lnTo>
                    <a:pt x="801171" y="125844"/>
                  </a:lnTo>
                  <a:lnTo>
                    <a:pt x="807677" y="106670"/>
                  </a:lnTo>
                  <a:lnTo>
                    <a:pt x="801171" y="87496"/>
                  </a:lnTo>
                  <a:lnTo>
                    <a:pt x="752542" y="52831"/>
                  </a:lnTo>
                  <a:lnTo>
                    <a:pt x="712700" y="37943"/>
                  </a:lnTo>
                  <a:lnTo>
                    <a:pt x="664027" y="25087"/>
                  </a:lnTo>
                  <a:lnTo>
                    <a:pt x="607665" y="14563"/>
                  </a:lnTo>
                  <a:lnTo>
                    <a:pt x="544752" y="6673"/>
                  </a:lnTo>
                  <a:lnTo>
                    <a:pt x="476429" y="1718"/>
                  </a:lnTo>
                  <a:lnTo>
                    <a:pt x="40383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1438116" y="232931"/>
              <a:ext cx="807720" cy="213360"/>
            </a:xfrm>
            <a:custGeom>
              <a:rect b="b" l="l" r="r" t="t"/>
              <a:pathLst>
                <a:path extrusionOk="0" h="213359" w="807719">
                  <a:moveTo>
                    <a:pt x="807677" y="106670"/>
                  </a:moveTo>
                  <a:lnTo>
                    <a:pt x="782412" y="69449"/>
                  </a:lnTo>
                  <a:lnTo>
                    <a:pt x="712700" y="37943"/>
                  </a:lnTo>
                  <a:lnTo>
                    <a:pt x="664027" y="25087"/>
                  </a:lnTo>
                  <a:lnTo>
                    <a:pt x="607665" y="14563"/>
                  </a:lnTo>
                  <a:lnTo>
                    <a:pt x="544752" y="6673"/>
                  </a:lnTo>
                  <a:lnTo>
                    <a:pt x="476429" y="1718"/>
                  </a:lnTo>
                  <a:lnTo>
                    <a:pt x="403838" y="0"/>
                  </a:lnTo>
                  <a:lnTo>
                    <a:pt x="331247" y="1718"/>
                  </a:lnTo>
                  <a:lnTo>
                    <a:pt x="262925" y="6673"/>
                  </a:lnTo>
                  <a:lnTo>
                    <a:pt x="200012" y="14563"/>
                  </a:lnTo>
                  <a:lnTo>
                    <a:pt x="143649" y="25087"/>
                  </a:lnTo>
                  <a:lnTo>
                    <a:pt x="94976" y="37943"/>
                  </a:lnTo>
                  <a:lnTo>
                    <a:pt x="55135" y="52831"/>
                  </a:lnTo>
                  <a:lnTo>
                    <a:pt x="6506" y="87496"/>
                  </a:lnTo>
                  <a:lnTo>
                    <a:pt x="0" y="106670"/>
                  </a:lnTo>
                  <a:lnTo>
                    <a:pt x="6506" y="125844"/>
                  </a:lnTo>
                  <a:lnTo>
                    <a:pt x="55135" y="160509"/>
                  </a:lnTo>
                  <a:lnTo>
                    <a:pt x="94976" y="175397"/>
                  </a:lnTo>
                  <a:lnTo>
                    <a:pt x="143649" y="188253"/>
                  </a:lnTo>
                  <a:lnTo>
                    <a:pt x="200012" y="198777"/>
                  </a:lnTo>
                  <a:lnTo>
                    <a:pt x="262925" y="206667"/>
                  </a:lnTo>
                  <a:lnTo>
                    <a:pt x="331247" y="211622"/>
                  </a:lnTo>
                  <a:lnTo>
                    <a:pt x="403838" y="213340"/>
                  </a:lnTo>
                  <a:lnTo>
                    <a:pt x="476429" y="211622"/>
                  </a:lnTo>
                  <a:lnTo>
                    <a:pt x="544752" y="206667"/>
                  </a:lnTo>
                  <a:lnTo>
                    <a:pt x="607665" y="198777"/>
                  </a:lnTo>
                  <a:lnTo>
                    <a:pt x="664027" y="188253"/>
                  </a:lnTo>
                  <a:lnTo>
                    <a:pt x="712700" y="175397"/>
                  </a:lnTo>
                  <a:lnTo>
                    <a:pt x="752542" y="160509"/>
                  </a:lnTo>
                  <a:lnTo>
                    <a:pt x="801171" y="125844"/>
                  </a:lnTo>
                  <a:lnTo>
                    <a:pt x="807677" y="106670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1" name="Google Shape;1281;p31"/>
          <p:cNvSpPr txBox="1"/>
          <p:nvPr/>
        </p:nvSpPr>
        <p:spPr>
          <a:xfrm>
            <a:off x="1575981" y="254173"/>
            <a:ext cx="53276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Intellligence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2" name="Google Shape;1282;p31"/>
          <p:cNvGrpSpPr/>
          <p:nvPr/>
        </p:nvGrpSpPr>
        <p:grpSpPr>
          <a:xfrm>
            <a:off x="439062" y="232931"/>
            <a:ext cx="1092898" cy="991531"/>
            <a:chOff x="439062" y="232931"/>
            <a:chExt cx="1092898" cy="991531"/>
          </a:xfrm>
        </p:grpSpPr>
        <p:sp>
          <p:nvSpPr>
            <p:cNvPr id="1283" name="Google Shape;1283;p31"/>
            <p:cNvSpPr/>
            <p:nvPr/>
          </p:nvSpPr>
          <p:spPr>
            <a:xfrm>
              <a:off x="1072220" y="1039042"/>
              <a:ext cx="459740" cy="185420"/>
            </a:xfrm>
            <a:custGeom>
              <a:rect b="b" l="l" r="r" t="t"/>
              <a:pathLst>
                <a:path extrusionOk="0" h="185419" w="459740">
                  <a:moveTo>
                    <a:pt x="229728" y="0"/>
                  </a:moveTo>
                  <a:lnTo>
                    <a:pt x="168657" y="3306"/>
                  </a:lnTo>
                  <a:lnTo>
                    <a:pt x="113779" y="12638"/>
                  </a:lnTo>
                  <a:lnTo>
                    <a:pt x="67285" y="27114"/>
                  </a:lnTo>
                  <a:lnTo>
                    <a:pt x="31364" y="45849"/>
                  </a:lnTo>
                  <a:lnTo>
                    <a:pt x="0" y="92574"/>
                  </a:lnTo>
                  <a:lnTo>
                    <a:pt x="8206" y="117184"/>
                  </a:lnTo>
                  <a:lnTo>
                    <a:pt x="67285" y="158034"/>
                  </a:lnTo>
                  <a:lnTo>
                    <a:pt x="113779" y="172509"/>
                  </a:lnTo>
                  <a:lnTo>
                    <a:pt x="168657" y="181841"/>
                  </a:lnTo>
                  <a:lnTo>
                    <a:pt x="229728" y="185148"/>
                  </a:lnTo>
                  <a:lnTo>
                    <a:pt x="290800" y="181841"/>
                  </a:lnTo>
                  <a:lnTo>
                    <a:pt x="345677" y="172509"/>
                  </a:lnTo>
                  <a:lnTo>
                    <a:pt x="392172" y="158034"/>
                  </a:lnTo>
                  <a:lnTo>
                    <a:pt x="428093" y="139298"/>
                  </a:lnTo>
                  <a:lnTo>
                    <a:pt x="459457" y="92574"/>
                  </a:lnTo>
                  <a:lnTo>
                    <a:pt x="451251" y="67964"/>
                  </a:lnTo>
                  <a:lnTo>
                    <a:pt x="392172" y="27114"/>
                  </a:lnTo>
                  <a:lnTo>
                    <a:pt x="345677" y="12638"/>
                  </a:lnTo>
                  <a:lnTo>
                    <a:pt x="290800" y="3306"/>
                  </a:lnTo>
                  <a:lnTo>
                    <a:pt x="22972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1072220" y="1039042"/>
              <a:ext cx="459740" cy="185420"/>
            </a:xfrm>
            <a:custGeom>
              <a:rect b="b" l="l" r="r" t="t"/>
              <a:pathLst>
                <a:path extrusionOk="0" h="185419" w="459740">
                  <a:moveTo>
                    <a:pt x="459457" y="92574"/>
                  </a:moveTo>
                  <a:lnTo>
                    <a:pt x="428093" y="45849"/>
                  </a:lnTo>
                  <a:lnTo>
                    <a:pt x="392172" y="27114"/>
                  </a:lnTo>
                  <a:lnTo>
                    <a:pt x="345677" y="12638"/>
                  </a:lnTo>
                  <a:lnTo>
                    <a:pt x="290800" y="3306"/>
                  </a:lnTo>
                  <a:lnTo>
                    <a:pt x="229728" y="0"/>
                  </a:lnTo>
                  <a:lnTo>
                    <a:pt x="168657" y="3306"/>
                  </a:lnTo>
                  <a:lnTo>
                    <a:pt x="113779" y="12638"/>
                  </a:lnTo>
                  <a:lnTo>
                    <a:pt x="67285" y="27114"/>
                  </a:lnTo>
                  <a:lnTo>
                    <a:pt x="31364" y="45849"/>
                  </a:lnTo>
                  <a:lnTo>
                    <a:pt x="0" y="92574"/>
                  </a:lnTo>
                  <a:lnTo>
                    <a:pt x="8206" y="117184"/>
                  </a:lnTo>
                  <a:lnTo>
                    <a:pt x="67285" y="158034"/>
                  </a:lnTo>
                  <a:lnTo>
                    <a:pt x="113779" y="172509"/>
                  </a:lnTo>
                  <a:lnTo>
                    <a:pt x="168657" y="181841"/>
                  </a:lnTo>
                  <a:lnTo>
                    <a:pt x="229728" y="185148"/>
                  </a:lnTo>
                  <a:lnTo>
                    <a:pt x="290800" y="181841"/>
                  </a:lnTo>
                  <a:lnTo>
                    <a:pt x="345677" y="172509"/>
                  </a:lnTo>
                  <a:lnTo>
                    <a:pt x="392172" y="158034"/>
                  </a:lnTo>
                  <a:lnTo>
                    <a:pt x="428093" y="139298"/>
                  </a:lnTo>
                  <a:lnTo>
                    <a:pt x="459457" y="9257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439062" y="232931"/>
              <a:ext cx="645795" cy="213360"/>
            </a:xfrm>
            <a:custGeom>
              <a:rect b="b" l="l" r="r" t="t"/>
              <a:pathLst>
                <a:path extrusionOk="0" h="213359" w="645794">
                  <a:moveTo>
                    <a:pt x="322879" y="0"/>
                  </a:moveTo>
                  <a:lnTo>
                    <a:pt x="257807" y="2167"/>
                  </a:lnTo>
                  <a:lnTo>
                    <a:pt x="197199" y="8382"/>
                  </a:lnTo>
                  <a:lnTo>
                    <a:pt x="142353" y="18217"/>
                  </a:lnTo>
                  <a:lnTo>
                    <a:pt x="94568" y="31242"/>
                  </a:lnTo>
                  <a:lnTo>
                    <a:pt x="55142" y="47029"/>
                  </a:lnTo>
                  <a:lnTo>
                    <a:pt x="6559" y="85172"/>
                  </a:lnTo>
                  <a:lnTo>
                    <a:pt x="0" y="106670"/>
                  </a:lnTo>
                  <a:lnTo>
                    <a:pt x="6559" y="128168"/>
                  </a:lnTo>
                  <a:lnTo>
                    <a:pt x="55142" y="166311"/>
                  </a:lnTo>
                  <a:lnTo>
                    <a:pt x="94568" y="182098"/>
                  </a:lnTo>
                  <a:lnTo>
                    <a:pt x="142353" y="195123"/>
                  </a:lnTo>
                  <a:lnTo>
                    <a:pt x="197199" y="204958"/>
                  </a:lnTo>
                  <a:lnTo>
                    <a:pt x="257807" y="211173"/>
                  </a:lnTo>
                  <a:lnTo>
                    <a:pt x="322879" y="213340"/>
                  </a:lnTo>
                  <a:lnTo>
                    <a:pt x="387951" y="211173"/>
                  </a:lnTo>
                  <a:lnTo>
                    <a:pt x="448559" y="204958"/>
                  </a:lnTo>
                  <a:lnTo>
                    <a:pt x="503405" y="195123"/>
                  </a:lnTo>
                  <a:lnTo>
                    <a:pt x="551190" y="182098"/>
                  </a:lnTo>
                  <a:lnTo>
                    <a:pt x="590617" y="166311"/>
                  </a:lnTo>
                  <a:lnTo>
                    <a:pt x="639199" y="128168"/>
                  </a:lnTo>
                  <a:lnTo>
                    <a:pt x="645759" y="106670"/>
                  </a:lnTo>
                  <a:lnTo>
                    <a:pt x="639199" y="85172"/>
                  </a:lnTo>
                  <a:lnTo>
                    <a:pt x="590617" y="47029"/>
                  </a:lnTo>
                  <a:lnTo>
                    <a:pt x="551190" y="31242"/>
                  </a:lnTo>
                  <a:lnTo>
                    <a:pt x="503405" y="18217"/>
                  </a:lnTo>
                  <a:lnTo>
                    <a:pt x="448559" y="8382"/>
                  </a:lnTo>
                  <a:lnTo>
                    <a:pt x="387951" y="2167"/>
                  </a:lnTo>
                  <a:lnTo>
                    <a:pt x="32287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1"/>
            <p:cNvSpPr/>
            <p:nvPr/>
          </p:nvSpPr>
          <p:spPr>
            <a:xfrm>
              <a:off x="439062" y="232931"/>
              <a:ext cx="645795" cy="213360"/>
            </a:xfrm>
            <a:custGeom>
              <a:rect b="b" l="l" r="r" t="t"/>
              <a:pathLst>
                <a:path extrusionOk="0" h="213359" w="645794">
                  <a:moveTo>
                    <a:pt x="645759" y="106670"/>
                  </a:moveTo>
                  <a:lnTo>
                    <a:pt x="620386" y="65149"/>
                  </a:lnTo>
                  <a:lnTo>
                    <a:pt x="551190" y="31242"/>
                  </a:lnTo>
                  <a:lnTo>
                    <a:pt x="503405" y="18217"/>
                  </a:lnTo>
                  <a:lnTo>
                    <a:pt x="448559" y="8382"/>
                  </a:lnTo>
                  <a:lnTo>
                    <a:pt x="387951" y="2167"/>
                  </a:lnTo>
                  <a:lnTo>
                    <a:pt x="322879" y="0"/>
                  </a:lnTo>
                  <a:lnTo>
                    <a:pt x="257807" y="2167"/>
                  </a:lnTo>
                  <a:lnTo>
                    <a:pt x="197199" y="8382"/>
                  </a:lnTo>
                  <a:lnTo>
                    <a:pt x="142353" y="18217"/>
                  </a:lnTo>
                  <a:lnTo>
                    <a:pt x="94568" y="31242"/>
                  </a:lnTo>
                  <a:lnTo>
                    <a:pt x="55142" y="47029"/>
                  </a:lnTo>
                  <a:lnTo>
                    <a:pt x="6559" y="85172"/>
                  </a:lnTo>
                  <a:lnTo>
                    <a:pt x="0" y="106670"/>
                  </a:lnTo>
                  <a:lnTo>
                    <a:pt x="6559" y="128168"/>
                  </a:lnTo>
                  <a:lnTo>
                    <a:pt x="55142" y="166311"/>
                  </a:lnTo>
                  <a:lnTo>
                    <a:pt x="94568" y="182098"/>
                  </a:lnTo>
                  <a:lnTo>
                    <a:pt x="142353" y="195123"/>
                  </a:lnTo>
                  <a:lnTo>
                    <a:pt x="197199" y="204958"/>
                  </a:lnTo>
                  <a:lnTo>
                    <a:pt x="257807" y="211173"/>
                  </a:lnTo>
                  <a:lnTo>
                    <a:pt x="322879" y="213340"/>
                  </a:lnTo>
                  <a:lnTo>
                    <a:pt x="387951" y="211173"/>
                  </a:lnTo>
                  <a:lnTo>
                    <a:pt x="448559" y="204958"/>
                  </a:lnTo>
                  <a:lnTo>
                    <a:pt x="503405" y="195123"/>
                  </a:lnTo>
                  <a:lnTo>
                    <a:pt x="551190" y="182098"/>
                  </a:lnTo>
                  <a:lnTo>
                    <a:pt x="590617" y="166311"/>
                  </a:lnTo>
                  <a:lnTo>
                    <a:pt x="639199" y="128168"/>
                  </a:lnTo>
                  <a:lnTo>
                    <a:pt x="645759" y="106670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7" name="Google Shape;1287;p31"/>
          <p:cNvSpPr txBox="1"/>
          <p:nvPr/>
        </p:nvSpPr>
        <p:spPr>
          <a:xfrm>
            <a:off x="553224" y="254173"/>
            <a:ext cx="41783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8" name="Google Shape;1288;p31"/>
          <p:cNvGrpSpPr/>
          <p:nvPr/>
        </p:nvGrpSpPr>
        <p:grpSpPr>
          <a:xfrm>
            <a:off x="888962" y="441216"/>
            <a:ext cx="1390173" cy="591608"/>
            <a:chOff x="888962" y="441216"/>
            <a:chExt cx="1390173" cy="591608"/>
          </a:xfrm>
        </p:grpSpPr>
        <p:sp>
          <p:nvSpPr>
            <p:cNvPr id="1289" name="Google Shape;1289;p31"/>
            <p:cNvSpPr/>
            <p:nvPr/>
          </p:nvSpPr>
          <p:spPr>
            <a:xfrm>
              <a:off x="1414987" y="444262"/>
              <a:ext cx="296545" cy="237490"/>
            </a:xfrm>
            <a:custGeom>
              <a:rect b="b" l="l" r="r" t="t"/>
              <a:pathLst>
                <a:path extrusionOk="0" h="237490" w="296544">
                  <a:moveTo>
                    <a:pt x="296149" y="0"/>
                  </a:moveTo>
                  <a:lnTo>
                    <a:pt x="0" y="23692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1411647" y="652688"/>
              <a:ext cx="31115" cy="36195"/>
            </a:xfrm>
            <a:custGeom>
              <a:rect b="b" l="l" r="r" t="t"/>
              <a:pathLst>
                <a:path extrusionOk="0" h="36195" w="31115">
                  <a:moveTo>
                    <a:pt x="30950" y="35624"/>
                  </a:moveTo>
                  <a:lnTo>
                    <a:pt x="23984" y="32267"/>
                  </a:lnTo>
                  <a:lnTo>
                    <a:pt x="14639" y="30643"/>
                  </a:lnTo>
                  <a:lnTo>
                    <a:pt x="5712" y="30396"/>
                  </a:lnTo>
                  <a:lnTo>
                    <a:pt x="0" y="31172"/>
                  </a:lnTo>
                  <a:lnTo>
                    <a:pt x="2010" y="25769"/>
                  </a:lnTo>
                  <a:lnTo>
                    <a:pt x="3728" y="17005"/>
                  </a:lnTo>
                  <a:lnTo>
                    <a:pt x="4194" y="7532"/>
                  </a:lnTo>
                  <a:lnTo>
                    <a:pt x="244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1"/>
            <p:cNvSpPr/>
            <p:nvPr/>
          </p:nvSpPr>
          <p:spPr>
            <a:xfrm>
              <a:off x="1301948" y="868490"/>
              <a:ext cx="0" cy="160020"/>
            </a:xfrm>
            <a:custGeom>
              <a:rect b="b" l="l" r="r" t="t"/>
              <a:pathLst>
                <a:path extrusionOk="0" h="160019" w="120000">
                  <a:moveTo>
                    <a:pt x="0" y="0"/>
                  </a:moveTo>
                  <a:lnTo>
                    <a:pt x="0" y="15985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1"/>
            <p:cNvSpPr/>
            <p:nvPr/>
          </p:nvSpPr>
          <p:spPr>
            <a:xfrm>
              <a:off x="1279137" y="1011234"/>
              <a:ext cx="45720" cy="21590"/>
            </a:xfrm>
            <a:custGeom>
              <a:rect b="b" l="l" r="r" t="t"/>
              <a:pathLst>
                <a:path extrusionOk="0" h="21590" w="45719">
                  <a:moveTo>
                    <a:pt x="45621" y="0"/>
                  </a:moveTo>
                  <a:lnTo>
                    <a:pt x="38649" y="3341"/>
                  </a:lnTo>
                  <a:lnTo>
                    <a:pt x="31543" y="9623"/>
                  </a:lnTo>
                  <a:lnTo>
                    <a:pt x="25773" y="16439"/>
                  </a:lnTo>
                  <a:lnTo>
                    <a:pt x="22810" y="21385"/>
                  </a:lnTo>
                  <a:lnTo>
                    <a:pt x="19848" y="16439"/>
                  </a:lnTo>
                  <a:lnTo>
                    <a:pt x="14078" y="9623"/>
                  </a:lnTo>
                  <a:lnTo>
                    <a:pt x="6972" y="334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1"/>
            <p:cNvSpPr/>
            <p:nvPr/>
          </p:nvSpPr>
          <p:spPr>
            <a:xfrm>
              <a:off x="1972774" y="444262"/>
              <a:ext cx="302895" cy="242570"/>
            </a:xfrm>
            <a:custGeom>
              <a:rect b="b" l="l" r="r" t="t"/>
              <a:pathLst>
                <a:path extrusionOk="0" h="242570" w="302894">
                  <a:moveTo>
                    <a:pt x="0" y="0"/>
                  </a:moveTo>
                  <a:lnTo>
                    <a:pt x="302856" y="24229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31"/>
            <p:cNvSpPr/>
            <p:nvPr/>
          </p:nvSpPr>
          <p:spPr>
            <a:xfrm>
              <a:off x="2248020" y="658051"/>
              <a:ext cx="31115" cy="36195"/>
            </a:xfrm>
            <a:custGeom>
              <a:rect b="b" l="l" r="r" t="t"/>
              <a:pathLst>
                <a:path extrusionOk="0" h="36195" w="31114">
                  <a:moveTo>
                    <a:pt x="28502" y="0"/>
                  </a:moveTo>
                  <a:lnTo>
                    <a:pt x="26755" y="7532"/>
                  </a:lnTo>
                  <a:lnTo>
                    <a:pt x="27221" y="17005"/>
                  </a:lnTo>
                  <a:lnTo>
                    <a:pt x="28939" y="25769"/>
                  </a:lnTo>
                  <a:lnTo>
                    <a:pt x="30950" y="31172"/>
                  </a:lnTo>
                  <a:lnTo>
                    <a:pt x="25237" y="30396"/>
                  </a:lnTo>
                  <a:lnTo>
                    <a:pt x="16310" y="30643"/>
                  </a:lnTo>
                  <a:lnTo>
                    <a:pt x="6965" y="32267"/>
                  </a:lnTo>
                  <a:lnTo>
                    <a:pt x="0" y="356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31"/>
            <p:cNvSpPr/>
            <p:nvPr/>
          </p:nvSpPr>
          <p:spPr>
            <a:xfrm>
              <a:off x="888962" y="441216"/>
              <a:ext cx="300355" cy="240029"/>
            </a:xfrm>
            <a:custGeom>
              <a:rect b="b" l="l" r="r" t="t"/>
              <a:pathLst>
                <a:path extrusionOk="0" h="240029" w="300355">
                  <a:moveTo>
                    <a:pt x="0" y="0"/>
                  </a:moveTo>
                  <a:lnTo>
                    <a:pt x="299951" y="2399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1"/>
            <p:cNvSpPr/>
            <p:nvPr/>
          </p:nvSpPr>
          <p:spPr>
            <a:xfrm>
              <a:off x="1161303" y="652688"/>
              <a:ext cx="31115" cy="36195"/>
            </a:xfrm>
            <a:custGeom>
              <a:rect b="b" l="l" r="r" t="t"/>
              <a:pathLst>
                <a:path extrusionOk="0" h="36195" w="31115">
                  <a:moveTo>
                    <a:pt x="28502" y="0"/>
                  </a:moveTo>
                  <a:lnTo>
                    <a:pt x="26755" y="7532"/>
                  </a:lnTo>
                  <a:lnTo>
                    <a:pt x="27221" y="17005"/>
                  </a:lnTo>
                  <a:lnTo>
                    <a:pt x="28939" y="25769"/>
                  </a:lnTo>
                  <a:lnTo>
                    <a:pt x="30950" y="31172"/>
                  </a:lnTo>
                  <a:lnTo>
                    <a:pt x="25237" y="30396"/>
                  </a:lnTo>
                  <a:lnTo>
                    <a:pt x="16310" y="30643"/>
                  </a:lnTo>
                  <a:lnTo>
                    <a:pt x="6965" y="32267"/>
                  </a:lnTo>
                  <a:lnTo>
                    <a:pt x="0" y="356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7" name="Google Shape;1297;p31"/>
          <p:cNvSpPr txBox="1"/>
          <p:nvPr/>
        </p:nvSpPr>
        <p:spPr>
          <a:xfrm>
            <a:off x="504393" y="1055060"/>
            <a:ext cx="222567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6673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1499"/>
              </a:lnSpc>
              <a:spcBef>
                <a:spcPts val="445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distribution P factorizes over a Bayesian  Network G if P can be expressed as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8" name="Google Shape;12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594" y="1399057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Google Shape;1299;p31"/>
          <p:cNvSpPr txBox="1"/>
          <p:nvPr/>
        </p:nvSpPr>
        <p:spPr>
          <a:xfrm>
            <a:off x="1741131" y="1696737"/>
            <a:ext cx="838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0" name="Google Shape;1300;p31"/>
          <p:cNvSpPr txBox="1"/>
          <p:nvPr/>
        </p:nvSpPr>
        <p:spPr>
          <a:xfrm>
            <a:off x="1695576" y="1692942"/>
            <a:ext cx="17526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</a:t>
            </a:r>
            <a:endParaRPr sz="9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01" name="Google Shape;1301;p31"/>
          <p:cNvSpPr txBox="1"/>
          <p:nvPr/>
        </p:nvSpPr>
        <p:spPr>
          <a:xfrm>
            <a:off x="785787" y="1801121"/>
            <a:ext cx="148590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, . . . , X 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	</a:t>
            </a: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|P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2" name="Google Shape;1302;p31"/>
          <p:cNvSpPr txBox="1"/>
          <p:nvPr/>
        </p:nvSpPr>
        <p:spPr>
          <a:xfrm>
            <a:off x="1018959" y="1851728"/>
            <a:ext cx="130365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	i  a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3" name="Google Shape;1303;p31"/>
          <p:cNvSpPr txBox="1"/>
          <p:nvPr/>
        </p:nvSpPr>
        <p:spPr>
          <a:xfrm>
            <a:off x="1694738" y="1970981"/>
            <a:ext cx="17716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31"/>
          <p:cNvSpPr txBox="1"/>
          <p:nvPr/>
        </p:nvSpPr>
        <p:spPr>
          <a:xfrm>
            <a:off x="2297252" y="1881463"/>
            <a:ext cx="9588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31"/>
          <p:cNvSpPr txBox="1"/>
          <p:nvPr/>
        </p:nvSpPr>
        <p:spPr>
          <a:xfrm>
            <a:off x="2367648" y="1901833"/>
            <a:ext cx="5969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31"/>
          <p:cNvSpPr txBox="1"/>
          <p:nvPr/>
        </p:nvSpPr>
        <p:spPr>
          <a:xfrm>
            <a:off x="2420391" y="1801121"/>
            <a:ext cx="7112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7" name="Google Shape;1307;p31"/>
          <p:cNvGrpSpPr/>
          <p:nvPr/>
        </p:nvGrpSpPr>
        <p:grpSpPr>
          <a:xfrm>
            <a:off x="0" y="3121507"/>
            <a:ext cx="5760377" cy="118745"/>
            <a:chOff x="0" y="3121507"/>
            <a:chExt cx="5760377" cy="118745"/>
          </a:xfrm>
        </p:grpSpPr>
        <p:sp>
          <p:nvSpPr>
            <p:cNvPr id="1308" name="Google Shape;1308;p31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17" y="0"/>
                  </a:moveTo>
                  <a:lnTo>
                    <a:pt x="12" y="0"/>
                  </a:lnTo>
                  <a:lnTo>
                    <a:pt x="12" y="118491"/>
                  </a:lnTo>
                  <a:lnTo>
                    <a:pt x="2880017" y="118491"/>
                  </a:lnTo>
                  <a:lnTo>
                    <a:pt x="28800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2880017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0" name="Google Shape;1310;p31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23/29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31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312" name="Google Shape;1312;p31"/>
          <p:cNvSpPr txBox="1"/>
          <p:nvPr/>
        </p:nvSpPr>
        <p:spPr>
          <a:xfrm>
            <a:off x="2975317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7" name="Google Shape;1317;p32"/>
          <p:cNvGrpSpPr/>
          <p:nvPr/>
        </p:nvGrpSpPr>
        <p:grpSpPr>
          <a:xfrm>
            <a:off x="1072696" y="678276"/>
            <a:ext cx="459105" cy="186690"/>
            <a:chOff x="1072696" y="678276"/>
            <a:chExt cx="459105" cy="186690"/>
          </a:xfrm>
        </p:grpSpPr>
        <p:sp>
          <p:nvSpPr>
            <p:cNvPr id="1318" name="Google Shape;1318;p32"/>
            <p:cNvSpPr/>
            <p:nvPr/>
          </p:nvSpPr>
          <p:spPr>
            <a:xfrm>
              <a:off x="1072696" y="678276"/>
              <a:ext cx="459105" cy="186690"/>
            </a:xfrm>
            <a:custGeom>
              <a:rect b="b" l="l" r="r" t="t"/>
              <a:pathLst>
                <a:path extrusionOk="0" h="186690" w="459105">
                  <a:moveTo>
                    <a:pt x="229252" y="0"/>
                  </a:moveTo>
                  <a:lnTo>
                    <a:pt x="168307" y="3334"/>
                  </a:lnTo>
                  <a:lnTo>
                    <a:pt x="113543" y="12742"/>
                  </a:lnTo>
                  <a:lnTo>
                    <a:pt x="67145" y="27337"/>
                  </a:lnTo>
                  <a:lnTo>
                    <a:pt x="31299" y="46227"/>
                  </a:lnTo>
                  <a:lnTo>
                    <a:pt x="0" y="93335"/>
                  </a:lnTo>
                  <a:lnTo>
                    <a:pt x="8189" y="118148"/>
                  </a:lnTo>
                  <a:lnTo>
                    <a:pt x="67145" y="159334"/>
                  </a:lnTo>
                  <a:lnTo>
                    <a:pt x="113543" y="173928"/>
                  </a:lnTo>
                  <a:lnTo>
                    <a:pt x="168307" y="183337"/>
                  </a:lnTo>
                  <a:lnTo>
                    <a:pt x="229252" y="186671"/>
                  </a:lnTo>
                  <a:lnTo>
                    <a:pt x="290197" y="183337"/>
                  </a:lnTo>
                  <a:lnTo>
                    <a:pt x="344961" y="173928"/>
                  </a:lnTo>
                  <a:lnTo>
                    <a:pt x="391359" y="159334"/>
                  </a:lnTo>
                  <a:lnTo>
                    <a:pt x="427205" y="140444"/>
                  </a:lnTo>
                  <a:lnTo>
                    <a:pt x="458504" y="93335"/>
                  </a:lnTo>
                  <a:lnTo>
                    <a:pt x="450315" y="68523"/>
                  </a:lnTo>
                  <a:lnTo>
                    <a:pt x="391359" y="27337"/>
                  </a:lnTo>
                  <a:lnTo>
                    <a:pt x="344961" y="12742"/>
                  </a:lnTo>
                  <a:lnTo>
                    <a:pt x="290197" y="3334"/>
                  </a:lnTo>
                  <a:lnTo>
                    <a:pt x="22925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1072696" y="678276"/>
              <a:ext cx="459105" cy="186690"/>
            </a:xfrm>
            <a:custGeom>
              <a:rect b="b" l="l" r="r" t="t"/>
              <a:pathLst>
                <a:path extrusionOk="0" h="186690" w="459105">
                  <a:moveTo>
                    <a:pt x="458504" y="93335"/>
                  </a:moveTo>
                  <a:lnTo>
                    <a:pt x="427205" y="46227"/>
                  </a:lnTo>
                  <a:lnTo>
                    <a:pt x="391359" y="27337"/>
                  </a:lnTo>
                  <a:lnTo>
                    <a:pt x="344961" y="12742"/>
                  </a:lnTo>
                  <a:lnTo>
                    <a:pt x="290197" y="3334"/>
                  </a:lnTo>
                  <a:lnTo>
                    <a:pt x="229252" y="0"/>
                  </a:lnTo>
                  <a:lnTo>
                    <a:pt x="168307" y="3334"/>
                  </a:lnTo>
                  <a:lnTo>
                    <a:pt x="113543" y="12742"/>
                  </a:lnTo>
                  <a:lnTo>
                    <a:pt x="67145" y="27337"/>
                  </a:lnTo>
                  <a:lnTo>
                    <a:pt x="31299" y="46227"/>
                  </a:lnTo>
                  <a:lnTo>
                    <a:pt x="0" y="93335"/>
                  </a:lnTo>
                  <a:lnTo>
                    <a:pt x="8189" y="118148"/>
                  </a:lnTo>
                  <a:lnTo>
                    <a:pt x="67145" y="159334"/>
                  </a:lnTo>
                  <a:lnTo>
                    <a:pt x="113543" y="173928"/>
                  </a:lnTo>
                  <a:lnTo>
                    <a:pt x="168307" y="183337"/>
                  </a:lnTo>
                  <a:lnTo>
                    <a:pt x="229252" y="186671"/>
                  </a:lnTo>
                  <a:lnTo>
                    <a:pt x="290197" y="183337"/>
                  </a:lnTo>
                  <a:lnTo>
                    <a:pt x="344961" y="173928"/>
                  </a:lnTo>
                  <a:lnTo>
                    <a:pt x="391359" y="159334"/>
                  </a:lnTo>
                  <a:lnTo>
                    <a:pt x="427205" y="140444"/>
                  </a:lnTo>
                  <a:lnTo>
                    <a:pt x="458504" y="93335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0" name="Google Shape;1320;p32"/>
          <p:cNvSpPr txBox="1"/>
          <p:nvPr/>
        </p:nvSpPr>
        <p:spPr>
          <a:xfrm>
            <a:off x="1159433" y="695599"/>
            <a:ext cx="28511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1" name="Google Shape;1321;p32"/>
          <p:cNvGrpSpPr/>
          <p:nvPr/>
        </p:nvGrpSpPr>
        <p:grpSpPr>
          <a:xfrm>
            <a:off x="2202904" y="679037"/>
            <a:ext cx="358140" cy="185420"/>
            <a:chOff x="2202904" y="679037"/>
            <a:chExt cx="358140" cy="185420"/>
          </a:xfrm>
        </p:grpSpPr>
        <p:sp>
          <p:nvSpPr>
            <p:cNvPr id="1322" name="Google Shape;1322;p32"/>
            <p:cNvSpPr/>
            <p:nvPr/>
          </p:nvSpPr>
          <p:spPr>
            <a:xfrm>
              <a:off x="2202904" y="679037"/>
              <a:ext cx="358140" cy="185420"/>
            </a:xfrm>
            <a:custGeom>
              <a:rect b="b" l="l" r="r" t="t"/>
              <a:pathLst>
                <a:path extrusionOk="0" h="185419" w="358139">
                  <a:moveTo>
                    <a:pt x="179057" y="0"/>
                  </a:moveTo>
                  <a:lnTo>
                    <a:pt x="122461" y="4719"/>
                  </a:lnTo>
                  <a:lnTo>
                    <a:pt x="73308" y="17861"/>
                  </a:lnTo>
                  <a:lnTo>
                    <a:pt x="34547" y="37900"/>
                  </a:lnTo>
                  <a:lnTo>
                    <a:pt x="0" y="92573"/>
                  </a:lnTo>
                  <a:lnTo>
                    <a:pt x="9128" y="121834"/>
                  </a:lnTo>
                  <a:lnTo>
                    <a:pt x="34547" y="147247"/>
                  </a:lnTo>
                  <a:lnTo>
                    <a:pt x="73308" y="167286"/>
                  </a:lnTo>
                  <a:lnTo>
                    <a:pt x="122461" y="180428"/>
                  </a:lnTo>
                  <a:lnTo>
                    <a:pt x="179057" y="185148"/>
                  </a:lnTo>
                  <a:lnTo>
                    <a:pt x="235653" y="180428"/>
                  </a:lnTo>
                  <a:lnTo>
                    <a:pt x="284806" y="167286"/>
                  </a:lnTo>
                  <a:lnTo>
                    <a:pt x="323567" y="147247"/>
                  </a:lnTo>
                  <a:lnTo>
                    <a:pt x="348986" y="121834"/>
                  </a:lnTo>
                  <a:lnTo>
                    <a:pt x="358114" y="92573"/>
                  </a:lnTo>
                  <a:lnTo>
                    <a:pt x="348986" y="63313"/>
                  </a:lnTo>
                  <a:lnTo>
                    <a:pt x="323567" y="37900"/>
                  </a:lnTo>
                  <a:lnTo>
                    <a:pt x="284806" y="17861"/>
                  </a:lnTo>
                  <a:lnTo>
                    <a:pt x="235653" y="4719"/>
                  </a:lnTo>
                  <a:lnTo>
                    <a:pt x="179057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2202904" y="679037"/>
              <a:ext cx="358140" cy="185420"/>
            </a:xfrm>
            <a:custGeom>
              <a:rect b="b" l="l" r="r" t="t"/>
              <a:pathLst>
                <a:path extrusionOk="0" h="185419" w="358139">
                  <a:moveTo>
                    <a:pt x="358114" y="92573"/>
                  </a:moveTo>
                  <a:lnTo>
                    <a:pt x="323567" y="37900"/>
                  </a:lnTo>
                  <a:lnTo>
                    <a:pt x="284806" y="17861"/>
                  </a:lnTo>
                  <a:lnTo>
                    <a:pt x="235653" y="4719"/>
                  </a:lnTo>
                  <a:lnTo>
                    <a:pt x="179057" y="0"/>
                  </a:lnTo>
                  <a:lnTo>
                    <a:pt x="122461" y="4719"/>
                  </a:lnTo>
                  <a:lnTo>
                    <a:pt x="73308" y="17861"/>
                  </a:lnTo>
                  <a:lnTo>
                    <a:pt x="34547" y="37900"/>
                  </a:lnTo>
                  <a:lnTo>
                    <a:pt x="9128" y="63313"/>
                  </a:lnTo>
                  <a:lnTo>
                    <a:pt x="0" y="92573"/>
                  </a:lnTo>
                  <a:lnTo>
                    <a:pt x="9128" y="121834"/>
                  </a:lnTo>
                  <a:lnTo>
                    <a:pt x="34547" y="147247"/>
                  </a:lnTo>
                  <a:lnTo>
                    <a:pt x="73308" y="167286"/>
                  </a:lnTo>
                  <a:lnTo>
                    <a:pt x="122461" y="180428"/>
                  </a:lnTo>
                  <a:lnTo>
                    <a:pt x="179057" y="185148"/>
                  </a:lnTo>
                  <a:lnTo>
                    <a:pt x="235653" y="180428"/>
                  </a:lnTo>
                  <a:lnTo>
                    <a:pt x="284806" y="167286"/>
                  </a:lnTo>
                  <a:lnTo>
                    <a:pt x="323567" y="147247"/>
                  </a:lnTo>
                  <a:lnTo>
                    <a:pt x="348986" y="121834"/>
                  </a:lnTo>
                  <a:lnTo>
                    <a:pt x="358114" y="92573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4" name="Google Shape;1324;p32"/>
          <p:cNvSpPr txBox="1"/>
          <p:nvPr/>
        </p:nvSpPr>
        <p:spPr>
          <a:xfrm>
            <a:off x="2274925" y="695066"/>
            <a:ext cx="214629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5" name="Google Shape;1325;p32"/>
          <p:cNvGrpSpPr/>
          <p:nvPr/>
        </p:nvGrpSpPr>
        <p:grpSpPr>
          <a:xfrm>
            <a:off x="1438116" y="232931"/>
            <a:ext cx="807720" cy="213360"/>
            <a:chOff x="1438116" y="232931"/>
            <a:chExt cx="807720" cy="213360"/>
          </a:xfrm>
        </p:grpSpPr>
        <p:sp>
          <p:nvSpPr>
            <p:cNvPr id="1326" name="Google Shape;1326;p32"/>
            <p:cNvSpPr/>
            <p:nvPr/>
          </p:nvSpPr>
          <p:spPr>
            <a:xfrm>
              <a:off x="1438116" y="232931"/>
              <a:ext cx="807720" cy="213360"/>
            </a:xfrm>
            <a:custGeom>
              <a:rect b="b" l="l" r="r" t="t"/>
              <a:pathLst>
                <a:path extrusionOk="0" h="213359" w="807719">
                  <a:moveTo>
                    <a:pt x="403838" y="0"/>
                  </a:moveTo>
                  <a:lnTo>
                    <a:pt x="331247" y="1718"/>
                  </a:lnTo>
                  <a:lnTo>
                    <a:pt x="262925" y="6673"/>
                  </a:lnTo>
                  <a:lnTo>
                    <a:pt x="200012" y="14563"/>
                  </a:lnTo>
                  <a:lnTo>
                    <a:pt x="143649" y="25087"/>
                  </a:lnTo>
                  <a:lnTo>
                    <a:pt x="94976" y="37943"/>
                  </a:lnTo>
                  <a:lnTo>
                    <a:pt x="55135" y="52831"/>
                  </a:lnTo>
                  <a:lnTo>
                    <a:pt x="6506" y="87496"/>
                  </a:lnTo>
                  <a:lnTo>
                    <a:pt x="0" y="106670"/>
                  </a:lnTo>
                  <a:lnTo>
                    <a:pt x="6506" y="125844"/>
                  </a:lnTo>
                  <a:lnTo>
                    <a:pt x="55135" y="160509"/>
                  </a:lnTo>
                  <a:lnTo>
                    <a:pt x="94976" y="175397"/>
                  </a:lnTo>
                  <a:lnTo>
                    <a:pt x="143649" y="188253"/>
                  </a:lnTo>
                  <a:lnTo>
                    <a:pt x="200012" y="198777"/>
                  </a:lnTo>
                  <a:lnTo>
                    <a:pt x="262925" y="206667"/>
                  </a:lnTo>
                  <a:lnTo>
                    <a:pt x="331247" y="211622"/>
                  </a:lnTo>
                  <a:lnTo>
                    <a:pt x="403838" y="213340"/>
                  </a:lnTo>
                  <a:lnTo>
                    <a:pt x="476429" y="211622"/>
                  </a:lnTo>
                  <a:lnTo>
                    <a:pt x="544752" y="206667"/>
                  </a:lnTo>
                  <a:lnTo>
                    <a:pt x="607665" y="198777"/>
                  </a:lnTo>
                  <a:lnTo>
                    <a:pt x="664027" y="188253"/>
                  </a:lnTo>
                  <a:lnTo>
                    <a:pt x="712700" y="175397"/>
                  </a:lnTo>
                  <a:lnTo>
                    <a:pt x="752542" y="160509"/>
                  </a:lnTo>
                  <a:lnTo>
                    <a:pt x="801171" y="125844"/>
                  </a:lnTo>
                  <a:lnTo>
                    <a:pt x="807677" y="106670"/>
                  </a:lnTo>
                  <a:lnTo>
                    <a:pt x="801171" y="87496"/>
                  </a:lnTo>
                  <a:lnTo>
                    <a:pt x="752542" y="52831"/>
                  </a:lnTo>
                  <a:lnTo>
                    <a:pt x="712700" y="37943"/>
                  </a:lnTo>
                  <a:lnTo>
                    <a:pt x="664027" y="25087"/>
                  </a:lnTo>
                  <a:lnTo>
                    <a:pt x="607665" y="14563"/>
                  </a:lnTo>
                  <a:lnTo>
                    <a:pt x="544752" y="6673"/>
                  </a:lnTo>
                  <a:lnTo>
                    <a:pt x="476429" y="1718"/>
                  </a:lnTo>
                  <a:lnTo>
                    <a:pt x="40383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1438116" y="232931"/>
              <a:ext cx="807720" cy="213360"/>
            </a:xfrm>
            <a:custGeom>
              <a:rect b="b" l="l" r="r" t="t"/>
              <a:pathLst>
                <a:path extrusionOk="0" h="213359" w="807719">
                  <a:moveTo>
                    <a:pt x="807677" y="106670"/>
                  </a:moveTo>
                  <a:lnTo>
                    <a:pt x="782412" y="69449"/>
                  </a:lnTo>
                  <a:lnTo>
                    <a:pt x="712700" y="37943"/>
                  </a:lnTo>
                  <a:lnTo>
                    <a:pt x="664027" y="25087"/>
                  </a:lnTo>
                  <a:lnTo>
                    <a:pt x="607665" y="14563"/>
                  </a:lnTo>
                  <a:lnTo>
                    <a:pt x="544752" y="6673"/>
                  </a:lnTo>
                  <a:lnTo>
                    <a:pt x="476429" y="1718"/>
                  </a:lnTo>
                  <a:lnTo>
                    <a:pt x="403838" y="0"/>
                  </a:lnTo>
                  <a:lnTo>
                    <a:pt x="331247" y="1718"/>
                  </a:lnTo>
                  <a:lnTo>
                    <a:pt x="262925" y="6673"/>
                  </a:lnTo>
                  <a:lnTo>
                    <a:pt x="200012" y="14563"/>
                  </a:lnTo>
                  <a:lnTo>
                    <a:pt x="143649" y="25087"/>
                  </a:lnTo>
                  <a:lnTo>
                    <a:pt x="94976" y="37943"/>
                  </a:lnTo>
                  <a:lnTo>
                    <a:pt x="55135" y="52831"/>
                  </a:lnTo>
                  <a:lnTo>
                    <a:pt x="6506" y="87496"/>
                  </a:lnTo>
                  <a:lnTo>
                    <a:pt x="0" y="106670"/>
                  </a:lnTo>
                  <a:lnTo>
                    <a:pt x="6506" y="125844"/>
                  </a:lnTo>
                  <a:lnTo>
                    <a:pt x="55135" y="160509"/>
                  </a:lnTo>
                  <a:lnTo>
                    <a:pt x="94976" y="175397"/>
                  </a:lnTo>
                  <a:lnTo>
                    <a:pt x="143649" y="188253"/>
                  </a:lnTo>
                  <a:lnTo>
                    <a:pt x="200012" y="198777"/>
                  </a:lnTo>
                  <a:lnTo>
                    <a:pt x="262925" y="206667"/>
                  </a:lnTo>
                  <a:lnTo>
                    <a:pt x="331247" y="211622"/>
                  </a:lnTo>
                  <a:lnTo>
                    <a:pt x="403838" y="213340"/>
                  </a:lnTo>
                  <a:lnTo>
                    <a:pt x="476429" y="211622"/>
                  </a:lnTo>
                  <a:lnTo>
                    <a:pt x="544752" y="206667"/>
                  </a:lnTo>
                  <a:lnTo>
                    <a:pt x="607665" y="198777"/>
                  </a:lnTo>
                  <a:lnTo>
                    <a:pt x="664027" y="188253"/>
                  </a:lnTo>
                  <a:lnTo>
                    <a:pt x="712700" y="175397"/>
                  </a:lnTo>
                  <a:lnTo>
                    <a:pt x="752542" y="160509"/>
                  </a:lnTo>
                  <a:lnTo>
                    <a:pt x="801171" y="125844"/>
                  </a:lnTo>
                  <a:lnTo>
                    <a:pt x="807677" y="106670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8" name="Google Shape;1328;p32"/>
          <p:cNvSpPr txBox="1"/>
          <p:nvPr/>
        </p:nvSpPr>
        <p:spPr>
          <a:xfrm>
            <a:off x="1575981" y="254173"/>
            <a:ext cx="53276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Intellligence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9" name="Google Shape;1329;p32"/>
          <p:cNvGrpSpPr/>
          <p:nvPr/>
        </p:nvGrpSpPr>
        <p:grpSpPr>
          <a:xfrm>
            <a:off x="439062" y="232931"/>
            <a:ext cx="1092898" cy="991531"/>
            <a:chOff x="439062" y="232931"/>
            <a:chExt cx="1092898" cy="991531"/>
          </a:xfrm>
        </p:grpSpPr>
        <p:sp>
          <p:nvSpPr>
            <p:cNvPr id="1330" name="Google Shape;1330;p32"/>
            <p:cNvSpPr/>
            <p:nvPr/>
          </p:nvSpPr>
          <p:spPr>
            <a:xfrm>
              <a:off x="1072220" y="1039042"/>
              <a:ext cx="459740" cy="185420"/>
            </a:xfrm>
            <a:custGeom>
              <a:rect b="b" l="l" r="r" t="t"/>
              <a:pathLst>
                <a:path extrusionOk="0" h="185419" w="459740">
                  <a:moveTo>
                    <a:pt x="229728" y="0"/>
                  </a:moveTo>
                  <a:lnTo>
                    <a:pt x="168657" y="3306"/>
                  </a:lnTo>
                  <a:lnTo>
                    <a:pt x="113779" y="12638"/>
                  </a:lnTo>
                  <a:lnTo>
                    <a:pt x="67285" y="27114"/>
                  </a:lnTo>
                  <a:lnTo>
                    <a:pt x="31364" y="45849"/>
                  </a:lnTo>
                  <a:lnTo>
                    <a:pt x="0" y="92574"/>
                  </a:lnTo>
                  <a:lnTo>
                    <a:pt x="8206" y="117184"/>
                  </a:lnTo>
                  <a:lnTo>
                    <a:pt x="67285" y="158034"/>
                  </a:lnTo>
                  <a:lnTo>
                    <a:pt x="113779" y="172509"/>
                  </a:lnTo>
                  <a:lnTo>
                    <a:pt x="168657" y="181841"/>
                  </a:lnTo>
                  <a:lnTo>
                    <a:pt x="229728" y="185148"/>
                  </a:lnTo>
                  <a:lnTo>
                    <a:pt x="290800" y="181841"/>
                  </a:lnTo>
                  <a:lnTo>
                    <a:pt x="345677" y="172509"/>
                  </a:lnTo>
                  <a:lnTo>
                    <a:pt x="392172" y="158034"/>
                  </a:lnTo>
                  <a:lnTo>
                    <a:pt x="428093" y="139298"/>
                  </a:lnTo>
                  <a:lnTo>
                    <a:pt x="459457" y="92574"/>
                  </a:lnTo>
                  <a:lnTo>
                    <a:pt x="451251" y="67964"/>
                  </a:lnTo>
                  <a:lnTo>
                    <a:pt x="392172" y="27114"/>
                  </a:lnTo>
                  <a:lnTo>
                    <a:pt x="345677" y="12638"/>
                  </a:lnTo>
                  <a:lnTo>
                    <a:pt x="290800" y="3306"/>
                  </a:lnTo>
                  <a:lnTo>
                    <a:pt x="22972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1072220" y="1039042"/>
              <a:ext cx="459740" cy="185420"/>
            </a:xfrm>
            <a:custGeom>
              <a:rect b="b" l="l" r="r" t="t"/>
              <a:pathLst>
                <a:path extrusionOk="0" h="185419" w="459740">
                  <a:moveTo>
                    <a:pt x="459457" y="92574"/>
                  </a:moveTo>
                  <a:lnTo>
                    <a:pt x="428093" y="45849"/>
                  </a:lnTo>
                  <a:lnTo>
                    <a:pt x="392172" y="27114"/>
                  </a:lnTo>
                  <a:lnTo>
                    <a:pt x="345677" y="12638"/>
                  </a:lnTo>
                  <a:lnTo>
                    <a:pt x="290800" y="3306"/>
                  </a:lnTo>
                  <a:lnTo>
                    <a:pt x="229728" y="0"/>
                  </a:lnTo>
                  <a:lnTo>
                    <a:pt x="168657" y="3306"/>
                  </a:lnTo>
                  <a:lnTo>
                    <a:pt x="113779" y="12638"/>
                  </a:lnTo>
                  <a:lnTo>
                    <a:pt x="67285" y="27114"/>
                  </a:lnTo>
                  <a:lnTo>
                    <a:pt x="31364" y="45849"/>
                  </a:lnTo>
                  <a:lnTo>
                    <a:pt x="0" y="92574"/>
                  </a:lnTo>
                  <a:lnTo>
                    <a:pt x="8206" y="117184"/>
                  </a:lnTo>
                  <a:lnTo>
                    <a:pt x="67285" y="158034"/>
                  </a:lnTo>
                  <a:lnTo>
                    <a:pt x="113779" y="172509"/>
                  </a:lnTo>
                  <a:lnTo>
                    <a:pt x="168657" y="181841"/>
                  </a:lnTo>
                  <a:lnTo>
                    <a:pt x="229728" y="185148"/>
                  </a:lnTo>
                  <a:lnTo>
                    <a:pt x="290800" y="181841"/>
                  </a:lnTo>
                  <a:lnTo>
                    <a:pt x="345677" y="172509"/>
                  </a:lnTo>
                  <a:lnTo>
                    <a:pt x="392172" y="158034"/>
                  </a:lnTo>
                  <a:lnTo>
                    <a:pt x="428093" y="139298"/>
                  </a:lnTo>
                  <a:lnTo>
                    <a:pt x="459457" y="9257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439062" y="232931"/>
              <a:ext cx="645795" cy="213360"/>
            </a:xfrm>
            <a:custGeom>
              <a:rect b="b" l="l" r="r" t="t"/>
              <a:pathLst>
                <a:path extrusionOk="0" h="213359" w="645794">
                  <a:moveTo>
                    <a:pt x="322879" y="0"/>
                  </a:moveTo>
                  <a:lnTo>
                    <a:pt x="257807" y="2167"/>
                  </a:lnTo>
                  <a:lnTo>
                    <a:pt x="197199" y="8382"/>
                  </a:lnTo>
                  <a:lnTo>
                    <a:pt x="142353" y="18217"/>
                  </a:lnTo>
                  <a:lnTo>
                    <a:pt x="94568" y="31242"/>
                  </a:lnTo>
                  <a:lnTo>
                    <a:pt x="55142" y="47029"/>
                  </a:lnTo>
                  <a:lnTo>
                    <a:pt x="6559" y="85172"/>
                  </a:lnTo>
                  <a:lnTo>
                    <a:pt x="0" y="106670"/>
                  </a:lnTo>
                  <a:lnTo>
                    <a:pt x="6559" y="128168"/>
                  </a:lnTo>
                  <a:lnTo>
                    <a:pt x="55142" y="166311"/>
                  </a:lnTo>
                  <a:lnTo>
                    <a:pt x="94568" y="182098"/>
                  </a:lnTo>
                  <a:lnTo>
                    <a:pt x="142353" y="195123"/>
                  </a:lnTo>
                  <a:lnTo>
                    <a:pt x="197199" y="204958"/>
                  </a:lnTo>
                  <a:lnTo>
                    <a:pt x="257807" y="211173"/>
                  </a:lnTo>
                  <a:lnTo>
                    <a:pt x="322879" y="213340"/>
                  </a:lnTo>
                  <a:lnTo>
                    <a:pt x="387951" y="211173"/>
                  </a:lnTo>
                  <a:lnTo>
                    <a:pt x="448559" y="204958"/>
                  </a:lnTo>
                  <a:lnTo>
                    <a:pt x="503405" y="195123"/>
                  </a:lnTo>
                  <a:lnTo>
                    <a:pt x="551190" y="182098"/>
                  </a:lnTo>
                  <a:lnTo>
                    <a:pt x="590617" y="166311"/>
                  </a:lnTo>
                  <a:lnTo>
                    <a:pt x="639199" y="128168"/>
                  </a:lnTo>
                  <a:lnTo>
                    <a:pt x="645759" y="106670"/>
                  </a:lnTo>
                  <a:lnTo>
                    <a:pt x="639199" y="85172"/>
                  </a:lnTo>
                  <a:lnTo>
                    <a:pt x="590617" y="47029"/>
                  </a:lnTo>
                  <a:lnTo>
                    <a:pt x="551190" y="31242"/>
                  </a:lnTo>
                  <a:lnTo>
                    <a:pt x="503405" y="18217"/>
                  </a:lnTo>
                  <a:lnTo>
                    <a:pt x="448559" y="8382"/>
                  </a:lnTo>
                  <a:lnTo>
                    <a:pt x="387951" y="2167"/>
                  </a:lnTo>
                  <a:lnTo>
                    <a:pt x="32287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439062" y="232931"/>
              <a:ext cx="645795" cy="213360"/>
            </a:xfrm>
            <a:custGeom>
              <a:rect b="b" l="l" r="r" t="t"/>
              <a:pathLst>
                <a:path extrusionOk="0" h="213359" w="645794">
                  <a:moveTo>
                    <a:pt x="645759" y="106670"/>
                  </a:moveTo>
                  <a:lnTo>
                    <a:pt x="620386" y="65149"/>
                  </a:lnTo>
                  <a:lnTo>
                    <a:pt x="551190" y="31242"/>
                  </a:lnTo>
                  <a:lnTo>
                    <a:pt x="503405" y="18217"/>
                  </a:lnTo>
                  <a:lnTo>
                    <a:pt x="448559" y="8382"/>
                  </a:lnTo>
                  <a:lnTo>
                    <a:pt x="387951" y="2167"/>
                  </a:lnTo>
                  <a:lnTo>
                    <a:pt x="322879" y="0"/>
                  </a:lnTo>
                  <a:lnTo>
                    <a:pt x="257807" y="2167"/>
                  </a:lnTo>
                  <a:lnTo>
                    <a:pt x="197199" y="8382"/>
                  </a:lnTo>
                  <a:lnTo>
                    <a:pt x="142353" y="18217"/>
                  </a:lnTo>
                  <a:lnTo>
                    <a:pt x="94568" y="31242"/>
                  </a:lnTo>
                  <a:lnTo>
                    <a:pt x="55142" y="47029"/>
                  </a:lnTo>
                  <a:lnTo>
                    <a:pt x="6559" y="85172"/>
                  </a:lnTo>
                  <a:lnTo>
                    <a:pt x="0" y="106670"/>
                  </a:lnTo>
                  <a:lnTo>
                    <a:pt x="6559" y="128168"/>
                  </a:lnTo>
                  <a:lnTo>
                    <a:pt x="55142" y="166311"/>
                  </a:lnTo>
                  <a:lnTo>
                    <a:pt x="94568" y="182098"/>
                  </a:lnTo>
                  <a:lnTo>
                    <a:pt x="142353" y="195123"/>
                  </a:lnTo>
                  <a:lnTo>
                    <a:pt x="197199" y="204958"/>
                  </a:lnTo>
                  <a:lnTo>
                    <a:pt x="257807" y="211173"/>
                  </a:lnTo>
                  <a:lnTo>
                    <a:pt x="322879" y="213340"/>
                  </a:lnTo>
                  <a:lnTo>
                    <a:pt x="387951" y="211173"/>
                  </a:lnTo>
                  <a:lnTo>
                    <a:pt x="448559" y="204958"/>
                  </a:lnTo>
                  <a:lnTo>
                    <a:pt x="503405" y="195123"/>
                  </a:lnTo>
                  <a:lnTo>
                    <a:pt x="551190" y="182098"/>
                  </a:lnTo>
                  <a:lnTo>
                    <a:pt x="590617" y="166311"/>
                  </a:lnTo>
                  <a:lnTo>
                    <a:pt x="639199" y="128168"/>
                  </a:lnTo>
                  <a:lnTo>
                    <a:pt x="645759" y="106670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4" name="Google Shape;1334;p32"/>
          <p:cNvSpPr txBox="1"/>
          <p:nvPr/>
        </p:nvSpPr>
        <p:spPr>
          <a:xfrm>
            <a:off x="553224" y="254173"/>
            <a:ext cx="41783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5" name="Google Shape;1335;p32"/>
          <p:cNvGrpSpPr/>
          <p:nvPr/>
        </p:nvGrpSpPr>
        <p:grpSpPr>
          <a:xfrm>
            <a:off x="888962" y="441216"/>
            <a:ext cx="1390173" cy="591608"/>
            <a:chOff x="888962" y="441216"/>
            <a:chExt cx="1390173" cy="591608"/>
          </a:xfrm>
        </p:grpSpPr>
        <p:sp>
          <p:nvSpPr>
            <p:cNvPr id="1336" name="Google Shape;1336;p32"/>
            <p:cNvSpPr/>
            <p:nvPr/>
          </p:nvSpPr>
          <p:spPr>
            <a:xfrm>
              <a:off x="1414987" y="444262"/>
              <a:ext cx="296545" cy="237490"/>
            </a:xfrm>
            <a:custGeom>
              <a:rect b="b" l="l" r="r" t="t"/>
              <a:pathLst>
                <a:path extrusionOk="0" h="237490" w="296544">
                  <a:moveTo>
                    <a:pt x="296149" y="0"/>
                  </a:moveTo>
                  <a:lnTo>
                    <a:pt x="0" y="23692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1411647" y="652688"/>
              <a:ext cx="31115" cy="36195"/>
            </a:xfrm>
            <a:custGeom>
              <a:rect b="b" l="l" r="r" t="t"/>
              <a:pathLst>
                <a:path extrusionOk="0" h="36195" w="31115">
                  <a:moveTo>
                    <a:pt x="30950" y="35624"/>
                  </a:moveTo>
                  <a:lnTo>
                    <a:pt x="23984" y="32267"/>
                  </a:lnTo>
                  <a:lnTo>
                    <a:pt x="14639" y="30643"/>
                  </a:lnTo>
                  <a:lnTo>
                    <a:pt x="5712" y="30396"/>
                  </a:lnTo>
                  <a:lnTo>
                    <a:pt x="0" y="31172"/>
                  </a:lnTo>
                  <a:lnTo>
                    <a:pt x="2010" y="25769"/>
                  </a:lnTo>
                  <a:lnTo>
                    <a:pt x="3728" y="17005"/>
                  </a:lnTo>
                  <a:lnTo>
                    <a:pt x="4194" y="7532"/>
                  </a:lnTo>
                  <a:lnTo>
                    <a:pt x="244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1301948" y="868490"/>
              <a:ext cx="0" cy="160020"/>
            </a:xfrm>
            <a:custGeom>
              <a:rect b="b" l="l" r="r" t="t"/>
              <a:pathLst>
                <a:path extrusionOk="0" h="160019" w="120000">
                  <a:moveTo>
                    <a:pt x="0" y="0"/>
                  </a:moveTo>
                  <a:lnTo>
                    <a:pt x="0" y="15985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32"/>
            <p:cNvSpPr/>
            <p:nvPr/>
          </p:nvSpPr>
          <p:spPr>
            <a:xfrm>
              <a:off x="1279137" y="1011234"/>
              <a:ext cx="45720" cy="21590"/>
            </a:xfrm>
            <a:custGeom>
              <a:rect b="b" l="l" r="r" t="t"/>
              <a:pathLst>
                <a:path extrusionOk="0" h="21590" w="45719">
                  <a:moveTo>
                    <a:pt x="45621" y="0"/>
                  </a:moveTo>
                  <a:lnTo>
                    <a:pt x="38649" y="3341"/>
                  </a:lnTo>
                  <a:lnTo>
                    <a:pt x="31543" y="9623"/>
                  </a:lnTo>
                  <a:lnTo>
                    <a:pt x="25773" y="16439"/>
                  </a:lnTo>
                  <a:lnTo>
                    <a:pt x="22810" y="21385"/>
                  </a:lnTo>
                  <a:lnTo>
                    <a:pt x="19848" y="16439"/>
                  </a:lnTo>
                  <a:lnTo>
                    <a:pt x="14078" y="9623"/>
                  </a:lnTo>
                  <a:lnTo>
                    <a:pt x="6972" y="334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32"/>
            <p:cNvSpPr/>
            <p:nvPr/>
          </p:nvSpPr>
          <p:spPr>
            <a:xfrm>
              <a:off x="1972774" y="444262"/>
              <a:ext cx="302895" cy="242570"/>
            </a:xfrm>
            <a:custGeom>
              <a:rect b="b" l="l" r="r" t="t"/>
              <a:pathLst>
                <a:path extrusionOk="0" h="242570" w="302894">
                  <a:moveTo>
                    <a:pt x="0" y="0"/>
                  </a:moveTo>
                  <a:lnTo>
                    <a:pt x="302856" y="24229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32"/>
            <p:cNvSpPr/>
            <p:nvPr/>
          </p:nvSpPr>
          <p:spPr>
            <a:xfrm>
              <a:off x="2248020" y="658051"/>
              <a:ext cx="31115" cy="36195"/>
            </a:xfrm>
            <a:custGeom>
              <a:rect b="b" l="l" r="r" t="t"/>
              <a:pathLst>
                <a:path extrusionOk="0" h="36195" w="31114">
                  <a:moveTo>
                    <a:pt x="28502" y="0"/>
                  </a:moveTo>
                  <a:lnTo>
                    <a:pt x="26755" y="7532"/>
                  </a:lnTo>
                  <a:lnTo>
                    <a:pt x="27221" y="17005"/>
                  </a:lnTo>
                  <a:lnTo>
                    <a:pt x="28939" y="25769"/>
                  </a:lnTo>
                  <a:lnTo>
                    <a:pt x="30950" y="31172"/>
                  </a:lnTo>
                  <a:lnTo>
                    <a:pt x="25237" y="30396"/>
                  </a:lnTo>
                  <a:lnTo>
                    <a:pt x="16310" y="30643"/>
                  </a:lnTo>
                  <a:lnTo>
                    <a:pt x="6965" y="32267"/>
                  </a:lnTo>
                  <a:lnTo>
                    <a:pt x="0" y="356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32"/>
            <p:cNvSpPr/>
            <p:nvPr/>
          </p:nvSpPr>
          <p:spPr>
            <a:xfrm>
              <a:off x="888962" y="441216"/>
              <a:ext cx="300355" cy="240029"/>
            </a:xfrm>
            <a:custGeom>
              <a:rect b="b" l="l" r="r" t="t"/>
              <a:pathLst>
                <a:path extrusionOk="0" h="240029" w="300355">
                  <a:moveTo>
                    <a:pt x="0" y="0"/>
                  </a:moveTo>
                  <a:lnTo>
                    <a:pt x="299951" y="2399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32"/>
            <p:cNvSpPr/>
            <p:nvPr/>
          </p:nvSpPr>
          <p:spPr>
            <a:xfrm>
              <a:off x="1161303" y="652688"/>
              <a:ext cx="31115" cy="36195"/>
            </a:xfrm>
            <a:custGeom>
              <a:rect b="b" l="l" r="r" t="t"/>
              <a:pathLst>
                <a:path extrusionOk="0" h="36195" w="31115">
                  <a:moveTo>
                    <a:pt x="28502" y="0"/>
                  </a:moveTo>
                  <a:lnTo>
                    <a:pt x="26755" y="7532"/>
                  </a:lnTo>
                  <a:lnTo>
                    <a:pt x="27221" y="17005"/>
                  </a:lnTo>
                  <a:lnTo>
                    <a:pt x="28939" y="25769"/>
                  </a:lnTo>
                  <a:lnTo>
                    <a:pt x="30950" y="31172"/>
                  </a:lnTo>
                  <a:lnTo>
                    <a:pt x="25237" y="30396"/>
                  </a:lnTo>
                  <a:lnTo>
                    <a:pt x="16310" y="30643"/>
                  </a:lnTo>
                  <a:lnTo>
                    <a:pt x="6965" y="32267"/>
                  </a:lnTo>
                  <a:lnTo>
                    <a:pt x="0" y="356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4" name="Google Shape;1344;p32"/>
          <p:cNvSpPr txBox="1"/>
          <p:nvPr/>
        </p:nvSpPr>
        <p:spPr>
          <a:xfrm>
            <a:off x="504393" y="1055060"/>
            <a:ext cx="222567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6673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1499"/>
              </a:lnSpc>
              <a:spcBef>
                <a:spcPts val="445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distribution P factorizes over a Bayesian  Network G if P can be expressed as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5" name="Google Shape;134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594" y="1399057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32"/>
          <p:cNvSpPr txBox="1"/>
          <p:nvPr/>
        </p:nvSpPr>
        <p:spPr>
          <a:xfrm>
            <a:off x="1741131" y="1696737"/>
            <a:ext cx="838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7" name="Google Shape;1347;p32"/>
          <p:cNvSpPr txBox="1"/>
          <p:nvPr/>
        </p:nvSpPr>
        <p:spPr>
          <a:xfrm>
            <a:off x="1695576" y="1692942"/>
            <a:ext cx="17526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</a:t>
            </a:r>
            <a:endParaRPr sz="9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48" name="Google Shape;1348;p32"/>
          <p:cNvSpPr txBox="1"/>
          <p:nvPr/>
        </p:nvSpPr>
        <p:spPr>
          <a:xfrm>
            <a:off x="785787" y="1801121"/>
            <a:ext cx="148590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, . . . , X 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	</a:t>
            </a: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|P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9" name="Google Shape;1349;p32"/>
          <p:cNvSpPr txBox="1"/>
          <p:nvPr/>
        </p:nvSpPr>
        <p:spPr>
          <a:xfrm>
            <a:off x="1018959" y="1851728"/>
            <a:ext cx="130365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	i  a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0" name="Google Shape;1350;p32"/>
          <p:cNvSpPr txBox="1"/>
          <p:nvPr/>
        </p:nvSpPr>
        <p:spPr>
          <a:xfrm>
            <a:off x="1694738" y="1970981"/>
            <a:ext cx="17716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Google Shape;1351;p32"/>
          <p:cNvSpPr txBox="1"/>
          <p:nvPr/>
        </p:nvSpPr>
        <p:spPr>
          <a:xfrm>
            <a:off x="2297252" y="1881463"/>
            <a:ext cx="9588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Google Shape;1352;p32"/>
          <p:cNvSpPr txBox="1"/>
          <p:nvPr/>
        </p:nvSpPr>
        <p:spPr>
          <a:xfrm>
            <a:off x="2367648" y="1901833"/>
            <a:ext cx="5969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32"/>
          <p:cNvSpPr txBox="1"/>
          <p:nvPr/>
        </p:nvSpPr>
        <p:spPr>
          <a:xfrm>
            <a:off x="2420391" y="1801121"/>
            <a:ext cx="7112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4" name="Google Shape;135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7283" y="588964"/>
            <a:ext cx="165982" cy="165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32"/>
          <p:cNvSpPr txBox="1"/>
          <p:nvPr/>
        </p:nvSpPr>
        <p:spPr>
          <a:xfrm>
            <a:off x="3858526" y="606774"/>
            <a:ext cx="83820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6" name="Google Shape;135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6923" y="588594"/>
            <a:ext cx="166721" cy="166721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32"/>
          <p:cNvSpPr txBox="1"/>
          <p:nvPr/>
        </p:nvSpPr>
        <p:spPr>
          <a:xfrm>
            <a:off x="4577956" y="606774"/>
            <a:ext cx="85090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8" name="Google Shape;1358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6211" y="155877"/>
            <a:ext cx="168135" cy="168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59" name="Google Shape;1359;p32"/>
          <p:cNvSpPr txBox="1"/>
          <p:nvPr/>
        </p:nvSpPr>
        <p:spPr>
          <a:xfrm>
            <a:off x="4216818" y="174771"/>
            <a:ext cx="86995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0" name="Google Shape;1360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75433" y="947113"/>
            <a:ext cx="169692" cy="169692"/>
          </a:xfrm>
          <a:prstGeom prst="rect">
            <a:avLst/>
          </a:prstGeom>
          <a:noFill/>
          <a:ln>
            <a:noFill/>
          </a:ln>
        </p:spPr>
      </p:pic>
      <p:sp>
        <p:nvSpPr>
          <p:cNvPr id="1361" name="Google Shape;1361;p32"/>
          <p:cNvSpPr txBox="1"/>
          <p:nvPr/>
        </p:nvSpPr>
        <p:spPr>
          <a:xfrm>
            <a:off x="4216247" y="966768"/>
            <a:ext cx="88265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2" name="Google Shape;1362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58018" y="157694"/>
            <a:ext cx="164502" cy="164502"/>
          </a:xfrm>
          <a:prstGeom prst="rect">
            <a:avLst/>
          </a:prstGeom>
          <a:noFill/>
          <a:ln>
            <a:noFill/>
          </a:ln>
        </p:spPr>
      </p:pic>
      <p:sp>
        <p:nvSpPr>
          <p:cNvPr id="1363" name="Google Shape;1363;p32"/>
          <p:cNvSpPr txBox="1"/>
          <p:nvPr/>
        </p:nvSpPr>
        <p:spPr>
          <a:xfrm>
            <a:off x="3499675" y="174771"/>
            <a:ext cx="81280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4" name="Google Shape;1364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98512" y="158169"/>
            <a:ext cx="163551" cy="16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Google Shape;1365;p32"/>
          <p:cNvSpPr txBox="1"/>
          <p:nvPr/>
        </p:nvSpPr>
        <p:spPr>
          <a:xfrm>
            <a:off x="4940808" y="174771"/>
            <a:ext cx="79375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p32"/>
          <p:cNvSpPr/>
          <p:nvPr/>
        </p:nvSpPr>
        <p:spPr>
          <a:xfrm>
            <a:off x="3592041" y="239945"/>
            <a:ext cx="1337310" cy="733425"/>
          </a:xfrm>
          <a:custGeom>
            <a:rect b="b" l="l" r="r" t="t"/>
            <a:pathLst>
              <a:path extrusionOk="0" h="733425" w="1337310">
                <a:moveTo>
                  <a:pt x="360474" y="369317"/>
                </a:moveTo>
                <a:lnTo>
                  <a:pt x="615301" y="63520"/>
                </a:lnTo>
              </a:path>
              <a:path extrusionOk="0" h="733425" w="1337310">
                <a:moveTo>
                  <a:pt x="365847" y="489619"/>
                </a:moveTo>
                <a:lnTo>
                  <a:pt x="609313" y="733092"/>
                </a:lnTo>
              </a:path>
              <a:path extrusionOk="0" h="733425" w="1337310">
                <a:moveTo>
                  <a:pt x="975764" y="369033"/>
                </a:moveTo>
                <a:lnTo>
                  <a:pt x="721173" y="63520"/>
                </a:lnTo>
              </a:path>
              <a:path extrusionOk="0" h="733425" w="1337310">
                <a:moveTo>
                  <a:pt x="970370" y="489885"/>
                </a:moveTo>
                <a:lnTo>
                  <a:pt x="727159" y="733089"/>
                </a:lnTo>
              </a:path>
              <a:path extrusionOk="0" h="733425" w="1337310">
                <a:moveTo>
                  <a:pt x="255988" y="369317"/>
                </a:moveTo>
                <a:lnTo>
                  <a:pt x="0" y="62122"/>
                </a:lnTo>
              </a:path>
              <a:path extrusionOk="0" h="733425" w="1337310">
                <a:moveTo>
                  <a:pt x="585688" y="0"/>
                </a:moveTo>
                <a:lnTo>
                  <a:pt x="28961" y="0"/>
                </a:lnTo>
              </a:path>
              <a:path extrusionOk="0" h="733425" w="1337310">
                <a:moveTo>
                  <a:pt x="1080724" y="369033"/>
                </a:moveTo>
                <a:lnTo>
                  <a:pt x="1336780" y="61756"/>
                </a:lnTo>
              </a:path>
              <a:path extrusionOk="0" h="733425" w="1337310">
                <a:moveTo>
                  <a:pt x="750786" y="0"/>
                </a:moveTo>
                <a:lnTo>
                  <a:pt x="1307989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7" name="Google Shape;1367;p32"/>
          <p:cNvGrpSpPr/>
          <p:nvPr/>
        </p:nvGrpSpPr>
        <p:grpSpPr>
          <a:xfrm>
            <a:off x="0" y="3121507"/>
            <a:ext cx="5760377" cy="118745"/>
            <a:chOff x="0" y="3121507"/>
            <a:chExt cx="5760377" cy="118745"/>
          </a:xfrm>
        </p:grpSpPr>
        <p:sp>
          <p:nvSpPr>
            <p:cNvPr id="1368" name="Google Shape;1368;p32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17" y="0"/>
                  </a:moveTo>
                  <a:lnTo>
                    <a:pt x="12" y="0"/>
                  </a:lnTo>
                  <a:lnTo>
                    <a:pt x="12" y="118491"/>
                  </a:lnTo>
                  <a:lnTo>
                    <a:pt x="2880017" y="118491"/>
                  </a:lnTo>
                  <a:lnTo>
                    <a:pt x="28800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32"/>
            <p:cNvSpPr/>
            <p:nvPr/>
          </p:nvSpPr>
          <p:spPr>
            <a:xfrm>
              <a:off x="2880017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0" name="Google Shape;1370;p32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23/29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Google Shape;1371;p32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372" name="Google Shape;1372;p32"/>
          <p:cNvSpPr txBox="1"/>
          <p:nvPr/>
        </p:nvSpPr>
        <p:spPr>
          <a:xfrm>
            <a:off x="2975317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7" name="Google Shape;1377;p33"/>
          <p:cNvGrpSpPr/>
          <p:nvPr/>
        </p:nvGrpSpPr>
        <p:grpSpPr>
          <a:xfrm>
            <a:off x="1072696" y="678276"/>
            <a:ext cx="459105" cy="186690"/>
            <a:chOff x="1072696" y="678276"/>
            <a:chExt cx="459105" cy="186690"/>
          </a:xfrm>
        </p:grpSpPr>
        <p:sp>
          <p:nvSpPr>
            <p:cNvPr id="1378" name="Google Shape;1378;p33"/>
            <p:cNvSpPr/>
            <p:nvPr/>
          </p:nvSpPr>
          <p:spPr>
            <a:xfrm>
              <a:off x="1072696" y="678276"/>
              <a:ext cx="459105" cy="186690"/>
            </a:xfrm>
            <a:custGeom>
              <a:rect b="b" l="l" r="r" t="t"/>
              <a:pathLst>
                <a:path extrusionOk="0" h="186690" w="459105">
                  <a:moveTo>
                    <a:pt x="229252" y="0"/>
                  </a:moveTo>
                  <a:lnTo>
                    <a:pt x="168307" y="3334"/>
                  </a:lnTo>
                  <a:lnTo>
                    <a:pt x="113543" y="12742"/>
                  </a:lnTo>
                  <a:lnTo>
                    <a:pt x="67145" y="27337"/>
                  </a:lnTo>
                  <a:lnTo>
                    <a:pt x="31299" y="46227"/>
                  </a:lnTo>
                  <a:lnTo>
                    <a:pt x="0" y="93335"/>
                  </a:lnTo>
                  <a:lnTo>
                    <a:pt x="8189" y="118148"/>
                  </a:lnTo>
                  <a:lnTo>
                    <a:pt x="67145" y="159334"/>
                  </a:lnTo>
                  <a:lnTo>
                    <a:pt x="113543" y="173928"/>
                  </a:lnTo>
                  <a:lnTo>
                    <a:pt x="168307" y="183337"/>
                  </a:lnTo>
                  <a:lnTo>
                    <a:pt x="229252" y="186671"/>
                  </a:lnTo>
                  <a:lnTo>
                    <a:pt x="290197" y="183337"/>
                  </a:lnTo>
                  <a:lnTo>
                    <a:pt x="344961" y="173928"/>
                  </a:lnTo>
                  <a:lnTo>
                    <a:pt x="391359" y="159334"/>
                  </a:lnTo>
                  <a:lnTo>
                    <a:pt x="427205" y="140444"/>
                  </a:lnTo>
                  <a:lnTo>
                    <a:pt x="458504" y="93335"/>
                  </a:lnTo>
                  <a:lnTo>
                    <a:pt x="450315" y="68523"/>
                  </a:lnTo>
                  <a:lnTo>
                    <a:pt x="391359" y="27337"/>
                  </a:lnTo>
                  <a:lnTo>
                    <a:pt x="344961" y="12742"/>
                  </a:lnTo>
                  <a:lnTo>
                    <a:pt x="290197" y="3334"/>
                  </a:lnTo>
                  <a:lnTo>
                    <a:pt x="22925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1072696" y="678276"/>
              <a:ext cx="459105" cy="186690"/>
            </a:xfrm>
            <a:custGeom>
              <a:rect b="b" l="l" r="r" t="t"/>
              <a:pathLst>
                <a:path extrusionOk="0" h="186690" w="459105">
                  <a:moveTo>
                    <a:pt x="458504" y="93335"/>
                  </a:moveTo>
                  <a:lnTo>
                    <a:pt x="427205" y="46227"/>
                  </a:lnTo>
                  <a:lnTo>
                    <a:pt x="391359" y="27337"/>
                  </a:lnTo>
                  <a:lnTo>
                    <a:pt x="344961" y="12742"/>
                  </a:lnTo>
                  <a:lnTo>
                    <a:pt x="290197" y="3334"/>
                  </a:lnTo>
                  <a:lnTo>
                    <a:pt x="229252" y="0"/>
                  </a:lnTo>
                  <a:lnTo>
                    <a:pt x="168307" y="3334"/>
                  </a:lnTo>
                  <a:lnTo>
                    <a:pt x="113543" y="12742"/>
                  </a:lnTo>
                  <a:lnTo>
                    <a:pt x="67145" y="27337"/>
                  </a:lnTo>
                  <a:lnTo>
                    <a:pt x="31299" y="46227"/>
                  </a:lnTo>
                  <a:lnTo>
                    <a:pt x="0" y="93335"/>
                  </a:lnTo>
                  <a:lnTo>
                    <a:pt x="8189" y="118148"/>
                  </a:lnTo>
                  <a:lnTo>
                    <a:pt x="67145" y="159334"/>
                  </a:lnTo>
                  <a:lnTo>
                    <a:pt x="113543" y="173928"/>
                  </a:lnTo>
                  <a:lnTo>
                    <a:pt x="168307" y="183337"/>
                  </a:lnTo>
                  <a:lnTo>
                    <a:pt x="229252" y="186671"/>
                  </a:lnTo>
                  <a:lnTo>
                    <a:pt x="290197" y="183337"/>
                  </a:lnTo>
                  <a:lnTo>
                    <a:pt x="344961" y="173928"/>
                  </a:lnTo>
                  <a:lnTo>
                    <a:pt x="391359" y="159334"/>
                  </a:lnTo>
                  <a:lnTo>
                    <a:pt x="427205" y="140444"/>
                  </a:lnTo>
                  <a:lnTo>
                    <a:pt x="458504" y="93335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0" name="Google Shape;1380;p33"/>
          <p:cNvSpPr txBox="1"/>
          <p:nvPr/>
        </p:nvSpPr>
        <p:spPr>
          <a:xfrm>
            <a:off x="1159433" y="695599"/>
            <a:ext cx="28511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1" name="Google Shape;1381;p33"/>
          <p:cNvGrpSpPr/>
          <p:nvPr/>
        </p:nvGrpSpPr>
        <p:grpSpPr>
          <a:xfrm>
            <a:off x="2202904" y="679037"/>
            <a:ext cx="358140" cy="185420"/>
            <a:chOff x="2202904" y="679037"/>
            <a:chExt cx="358140" cy="185420"/>
          </a:xfrm>
        </p:grpSpPr>
        <p:sp>
          <p:nvSpPr>
            <p:cNvPr id="1382" name="Google Shape;1382;p33"/>
            <p:cNvSpPr/>
            <p:nvPr/>
          </p:nvSpPr>
          <p:spPr>
            <a:xfrm>
              <a:off x="2202904" y="679037"/>
              <a:ext cx="358140" cy="185420"/>
            </a:xfrm>
            <a:custGeom>
              <a:rect b="b" l="l" r="r" t="t"/>
              <a:pathLst>
                <a:path extrusionOk="0" h="185419" w="358139">
                  <a:moveTo>
                    <a:pt x="179057" y="0"/>
                  </a:moveTo>
                  <a:lnTo>
                    <a:pt x="122461" y="4719"/>
                  </a:lnTo>
                  <a:lnTo>
                    <a:pt x="73308" y="17861"/>
                  </a:lnTo>
                  <a:lnTo>
                    <a:pt x="34547" y="37900"/>
                  </a:lnTo>
                  <a:lnTo>
                    <a:pt x="0" y="92573"/>
                  </a:lnTo>
                  <a:lnTo>
                    <a:pt x="9128" y="121834"/>
                  </a:lnTo>
                  <a:lnTo>
                    <a:pt x="34547" y="147247"/>
                  </a:lnTo>
                  <a:lnTo>
                    <a:pt x="73308" y="167286"/>
                  </a:lnTo>
                  <a:lnTo>
                    <a:pt x="122461" y="180428"/>
                  </a:lnTo>
                  <a:lnTo>
                    <a:pt x="179057" y="185148"/>
                  </a:lnTo>
                  <a:lnTo>
                    <a:pt x="235653" y="180428"/>
                  </a:lnTo>
                  <a:lnTo>
                    <a:pt x="284806" y="167286"/>
                  </a:lnTo>
                  <a:lnTo>
                    <a:pt x="323567" y="147247"/>
                  </a:lnTo>
                  <a:lnTo>
                    <a:pt x="348986" y="121834"/>
                  </a:lnTo>
                  <a:lnTo>
                    <a:pt x="358114" y="92573"/>
                  </a:lnTo>
                  <a:lnTo>
                    <a:pt x="348986" y="63313"/>
                  </a:lnTo>
                  <a:lnTo>
                    <a:pt x="323567" y="37900"/>
                  </a:lnTo>
                  <a:lnTo>
                    <a:pt x="284806" y="17861"/>
                  </a:lnTo>
                  <a:lnTo>
                    <a:pt x="235653" y="4719"/>
                  </a:lnTo>
                  <a:lnTo>
                    <a:pt x="179057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33"/>
            <p:cNvSpPr/>
            <p:nvPr/>
          </p:nvSpPr>
          <p:spPr>
            <a:xfrm>
              <a:off x="2202904" y="679037"/>
              <a:ext cx="358140" cy="185420"/>
            </a:xfrm>
            <a:custGeom>
              <a:rect b="b" l="l" r="r" t="t"/>
              <a:pathLst>
                <a:path extrusionOk="0" h="185419" w="358139">
                  <a:moveTo>
                    <a:pt x="358114" y="92573"/>
                  </a:moveTo>
                  <a:lnTo>
                    <a:pt x="323567" y="37900"/>
                  </a:lnTo>
                  <a:lnTo>
                    <a:pt x="284806" y="17861"/>
                  </a:lnTo>
                  <a:lnTo>
                    <a:pt x="235653" y="4719"/>
                  </a:lnTo>
                  <a:lnTo>
                    <a:pt x="179057" y="0"/>
                  </a:lnTo>
                  <a:lnTo>
                    <a:pt x="122461" y="4719"/>
                  </a:lnTo>
                  <a:lnTo>
                    <a:pt x="73308" y="17861"/>
                  </a:lnTo>
                  <a:lnTo>
                    <a:pt x="34547" y="37900"/>
                  </a:lnTo>
                  <a:lnTo>
                    <a:pt x="9128" y="63313"/>
                  </a:lnTo>
                  <a:lnTo>
                    <a:pt x="0" y="92573"/>
                  </a:lnTo>
                  <a:lnTo>
                    <a:pt x="9128" y="121834"/>
                  </a:lnTo>
                  <a:lnTo>
                    <a:pt x="34547" y="147247"/>
                  </a:lnTo>
                  <a:lnTo>
                    <a:pt x="73308" y="167286"/>
                  </a:lnTo>
                  <a:lnTo>
                    <a:pt x="122461" y="180428"/>
                  </a:lnTo>
                  <a:lnTo>
                    <a:pt x="179057" y="185148"/>
                  </a:lnTo>
                  <a:lnTo>
                    <a:pt x="235653" y="180428"/>
                  </a:lnTo>
                  <a:lnTo>
                    <a:pt x="284806" y="167286"/>
                  </a:lnTo>
                  <a:lnTo>
                    <a:pt x="323567" y="147247"/>
                  </a:lnTo>
                  <a:lnTo>
                    <a:pt x="348986" y="121834"/>
                  </a:lnTo>
                  <a:lnTo>
                    <a:pt x="358114" y="92573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4" name="Google Shape;1384;p33"/>
          <p:cNvSpPr txBox="1"/>
          <p:nvPr/>
        </p:nvSpPr>
        <p:spPr>
          <a:xfrm>
            <a:off x="2274925" y="695066"/>
            <a:ext cx="214629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5" name="Google Shape;1385;p33"/>
          <p:cNvGrpSpPr/>
          <p:nvPr/>
        </p:nvGrpSpPr>
        <p:grpSpPr>
          <a:xfrm>
            <a:off x="1438116" y="232931"/>
            <a:ext cx="807720" cy="213360"/>
            <a:chOff x="1438116" y="232931"/>
            <a:chExt cx="807720" cy="213360"/>
          </a:xfrm>
        </p:grpSpPr>
        <p:sp>
          <p:nvSpPr>
            <p:cNvPr id="1386" name="Google Shape;1386;p33"/>
            <p:cNvSpPr/>
            <p:nvPr/>
          </p:nvSpPr>
          <p:spPr>
            <a:xfrm>
              <a:off x="1438116" y="232931"/>
              <a:ext cx="807720" cy="213360"/>
            </a:xfrm>
            <a:custGeom>
              <a:rect b="b" l="l" r="r" t="t"/>
              <a:pathLst>
                <a:path extrusionOk="0" h="213359" w="807719">
                  <a:moveTo>
                    <a:pt x="403838" y="0"/>
                  </a:moveTo>
                  <a:lnTo>
                    <a:pt x="331247" y="1718"/>
                  </a:lnTo>
                  <a:lnTo>
                    <a:pt x="262925" y="6673"/>
                  </a:lnTo>
                  <a:lnTo>
                    <a:pt x="200012" y="14563"/>
                  </a:lnTo>
                  <a:lnTo>
                    <a:pt x="143649" y="25087"/>
                  </a:lnTo>
                  <a:lnTo>
                    <a:pt x="94976" y="37943"/>
                  </a:lnTo>
                  <a:lnTo>
                    <a:pt x="55135" y="52831"/>
                  </a:lnTo>
                  <a:lnTo>
                    <a:pt x="6506" y="87496"/>
                  </a:lnTo>
                  <a:lnTo>
                    <a:pt x="0" y="106670"/>
                  </a:lnTo>
                  <a:lnTo>
                    <a:pt x="6506" y="125844"/>
                  </a:lnTo>
                  <a:lnTo>
                    <a:pt x="55135" y="160509"/>
                  </a:lnTo>
                  <a:lnTo>
                    <a:pt x="94976" y="175397"/>
                  </a:lnTo>
                  <a:lnTo>
                    <a:pt x="143649" y="188253"/>
                  </a:lnTo>
                  <a:lnTo>
                    <a:pt x="200012" y="198777"/>
                  </a:lnTo>
                  <a:lnTo>
                    <a:pt x="262925" y="206667"/>
                  </a:lnTo>
                  <a:lnTo>
                    <a:pt x="331247" y="211622"/>
                  </a:lnTo>
                  <a:lnTo>
                    <a:pt x="403838" y="213340"/>
                  </a:lnTo>
                  <a:lnTo>
                    <a:pt x="476429" y="211622"/>
                  </a:lnTo>
                  <a:lnTo>
                    <a:pt x="544752" y="206667"/>
                  </a:lnTo>
                  <a:lnTo>
                    <a:pt x="607665" y="198777"/>
                  </a:lnTo>
                  <a:lnTo>
                    <a:pt x="664027" y="188253"/>
                  </a:lnTo>
                  <a:lnTo>
                    <a:pt x="712700" y="175397"/>
                  </a:lnTo>
                  <a:lnTo>
                    <a:pt x="752542" y="160509"/>
                  </a:lnTo>
                  <a:lnTo>
                    <a:pt x="801171" y="125844"/>
                  </a:lnTo>
                  <a:lnTo>
                    <a:pt x="807677" y="106670"/>
                  </a:lnTo>
                  <a:lnTo>
                    <a:pt x="801171" y="87496"/>
                  </a:lnTo>
                  <a:lnTo>
                    <a:pt x="752542" y="52831"/>
                  </a:lnTo>
                  <a:lnTo>
                    <a:pt x="712700" y="37943"/>
                  </a:lnTo>
                  <a:lnTo>
                    <a:pt x="664027" y="25087"/>
                  </a:lnTo>
                  <a:lnTo>
                    <a:pt x="607665" y="14563"/>
                  </a:lnTo>
                  <a:lnTo>
                    <a:pt x="544752" y="6673"/>
                  </a:lnTo>
                  <a:lnTo>
                    <a:pt x="476429" y="1718"/>
                  </a:lnTo>
                  <a:lnTo>
                    <a:pt x="40383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33"/>
            <p:cNvSpPr/>
            <p:nvPr/>
          </p:nvSpPr>
          <p:spPr>
            <a:xfrm>
              <a:off x="1438116" y="232931"/>
              <a:ext cx="807720" cy="213360"/>
            </a:xfrm>
            <a:custGeom>
              <a:rect b="b" l="l" r="r" t="t"/>
              <a:pathLst>
                <a:path extrusionOk="0" h="213359" w="807719">
                  <a:moveTo>
                    <a:pt x="807677" y="106670"/>
                  </a:moveTo>
                  <a:lnTo>
                    <a:pt x="782412" y="69449"/>
                  </a:lnTo>
                  <a:lnTo>
                    <a:pt x="712700" y="37943"/>
                  </a:lnTo>
                  <a:lnTo>
                    <a:pt x="664027" y="25087"/>
                  </a:lnTo>
                  <a:lnTo>
                    <a:pt x="607665" y="14563"/>
                  </a:lnTo>
                  <a:lnTo>
                    <a:pt x="544752" y="6673"/>
                  </a:lnTo>
                  <a:lnTo>
                    <a:pt x="476429" y="1718"/>
                  </a:lnTo>
                  <a:lnTo>
                    <a:pt x="403838" y="0"/>
                  </a:lnTo>
                  <a:lnTo>
                    <a:pt x="331247" y="1718"/>
                  </a:lnTo>
                  <a:lnTo>
                    <a:pt x="262925" y="6673"/>
                  </a:lnTo>
                  <a:lnTo>
                    <a:pt x="200012" y="14563"/>
                  </a:lnTo>
                  <a:lnTo>
                    <a:pt x="143649" y="25087"/>
                  </a:lnTo>
                  <a:lnTo>
                    <a:pt x="94976" y="37943"/>
                  </a:lnTo>
                  <a:lnTo>
                    <a:pt x="55135" y="52831"/>
                  </a:lnTo>
                  <a:lnTo>
                    <a:pt x="6506" y="87496"/>
                  </a:lnTo>
                  <a:lnTo>
                    <a:pt x="0" y="106670"/>
                  </a:lnTo>
                  <a:lnTo>
                    <a:pt x="6506" y="125844"/>
                  </a:lnTo>
                  <a:lnTo>
                    <a:pt x="55135" y="160509"/>
                  </a:lnTo>
                  <a:lnTo>
                    <a:pt x="94976" y="175397"/>
                  </a:lnTo>
                  <a:lnTo>
                    <a:pt x="143649" y="188253"/>
                  </a:lnTo>
                  <a:lnTo>
                    <a:pt x="200012" y="198777"/>
                  </a:lnTo>
                  <a:lnTo>
                    <a:pt x="262925" y="206667"/>
                  </a:lnTo>
                  <a:lnTo>
                    <a:pt x="331247" y="211622"/>
                  </a:lnTo>
                  <a:lnTo>
                    <a:pt x="403838" y="213340"/>
                  </a:lnTo>
                  <a:lnTo>
                    <a:pt x="476429" y="211622"/>
                  </a:lnTo>
                  <a:lnTo>
                    <a:pt x="544752" y="206667"/>
                  </a:lnTo>
                  <a:lnTo>
                    <a:pt x="607665" y="198777"/>
                  </a:lnTo>
                  <a:lnTo>
                    <a:pt x="664027" y="188253"/>
                  </a:lnTo>
                  <a:lnTo>
                    <a:pt x="712700" y="175397"/>
                  </a:lnTo>
                  <a:lnTo>
                    <a:pt x="752542" y="160509"/>
                  </a:lnTo>
                  <a:lnTo>
                    <a:pt x="801171" y="125844"/>
                  </a:lnTo>
                  <a:lnTo>
                    <a:pt x="807677" y="106670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8" name="Google Shape;1388;p33"/>
          <p:cNvSpPr txBox="1"/>
          <p:nvPr/>
        </p:nvSpPr>
        <p:spPr>
          <a:xfrm>
            <a:off x="1575981" y="254173"/>
            <a:ext cx="53276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Intellligence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9" name="Google Shape;1389;p33"/>
          <p:cNvGrpSpPr/>
          <p:nvPr/>
        </p:nvGrpSpPr>
        <p:grpSpPr>
          <a:xfrm>
            <a:off x="1072220" y="1039042"/>
            <a:ext cx="459740" cy="185420"/>
            <a:chOff x="1072220" y="1039042"/>
            <a:chExt cx="459740" cy="185420"/>
          </a:xfrm>
        </p:grpSpPr>
        <p:sp>
          <p:nvSpPr>
            <p:cNvPr id="1390" name="Google Shape;1390;p33"/>
            <p:cNvSpPr/>
            <p:nvPr/>
          </p:nvSpPr>
          <p:spPr>
            <a:xfrm>
              <a:off x="1072220" y="1039042"/>
              <a:ext cx="459740" cy="185420"/>
            </a:xfrm>
            <a:custGeom>
              <a:rect b="b" l="l" r="r" t="t"/>
              <a:pathLst>
                <a:path extrusionOk="0" h="185419" w="459740">
                  <a:moveTo>
                    <a:pt x="229728" y="0"/>
                  </a:moveTo>
                  <a:lnTo>
                    <a:pt x="168657" y="3306"/>
                  </a:lnTo>
                  <a:lnTo>
                    <a:pt x="113779" y="12638"/>
                  </a:lnTo>
                  <a:lnTo>
                    <a:pt x="67285" y="27114"/>
                  </a:lnTo>
                  <a:lnTo>
                    <a:pt x="31364" y="45849"/>
                  </a:lnTo>
                  <a:lnTo>
                    <a:pt x="0" y="92574"/>
                  </a:lnTo>
                  <a:lnTo>
                    <a:pt x="8206" y="117184"/>
                  </a:lnTo>
                  <a:lnTo>
                    <a:pt x="67285" y="158034"/>
                  </a:lnTo>
                  <a:lnTo>
                    <a:pt x="113779" y="172509"/>
                  </a:lnTo>
                  <a:lnTo>
                    <a:pt x="168657" y="181841"/>
                  </a:lnTo>
                  <a:lnTo>
                    <a:pt x="229728" y="185148"/>
                  </a:lnTo>
                  <a:lnTo>
                    <a:pt x="290800" y="181841"/>
                  </a:lnTo>
                  <a:lnTo>
                    <a:pt x="345677" y="172509"/>
                  </a:lnTo>
                  <a:lnTo>
                    <a:pt x="392172" y="158034"/>
                  </a:lnTo>
                  <a:lnTo>
                    <a:pt x="428093" y="139298"/>
                  </a:lnTo>
                  <a:lnTo>
                    <a:pt x="459457" y="92574"/>
                  </a:lnTo>
                  <a:lnTo>
                    <a:pt x="451251" y="67964"/>
                  </a:lnTo>
                  <a:lnTo>
                    <a:pt x="392172" y="27114"/>
                  </a:lnTo>
                  <a:lnTo>
                    <a:pt x="345677" y="12638"/>
                  </a:lnTo>
                  <a:lnTo>
                    <a:pt x="290800" y="3306"/>
                  </a:lnTo>
                  <a:lnTo>
                    <a:pt x="22972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3"/>
            <p:cNvSpPr/>
            <p:nvPr/>
          </p:nvSpPr>
          <p:spPr>
            <a:xfrm>
              <a:off x="1072220" y="1039042"/>
              <a:ext cx="459740" cy="185420"/>
            </a:xfrm>
            <a:custGeom>
              <a:rect b="b" l="l" r="r" t="t"/>
              <a:pathLst>
                <a:path extrusionOk="0" h="185419" w="459740">
                  <a:moveTo>
                    <a:pt x="459457" y="92574"/>
                  </a:moveTo>
                  <a:lnTo>
                    <a:pt x="428093" y="45849"/>
                  </a:lnTo>
                  <a:lnTo>
                    <a:pt x="392172" y="27114"/>
                  </a:lnTo>
                  <a:lnTo>
                    <a:pt x="345677" y="12638"/>
                  </a:lnTo>
                  <a:lnTo>
                    <a:pt x="290800" y="3306"/>
                  </a:lnTo>
                  <a:lnTo>
                    <a:pt x="229728" y="0"/>
                  </a:lnTo>
                  <a:lnTo>
                    <a:pt x="168657" y="3306"/>
                  </a:lnTo>
                  <a:lnTo>
                    <a:pt x="113779" y="12638"/>
                  </a:lnTo>
                  <a:lnTo>
                    <a:pt x="67285" y="27114"/>
                  </a:lnTo>
                  <a:lnTo>
                    <a:pt x="31364" y="45849"/>
                  </a:lnTo>
                  <a:lnTo>
                    <a:pt x="0" y="92574"/>
                  </a:lnTo>
                  <a:lnTo>
                    <a:pt x="8206" y="117184"/>
                  </a:lnTo>
                  <a:lnTo>
                    <a:pt x="67285" y="158034"/>
                  </a:lnTo>
                  <a:lnTo>
                    <a:pt x="113779" y="172509"/>
                  </a:lnTo>
                  <a:lnTo>
                    <a:pt x="168657" y="181841"/>
                  </a:lnTo>
                  <a:lnTo>
                    <a:pt x="229728" y="185148"/>
                  </a:lnTo>
                  <a:lnTo>
                    <a:pt x="290800" y="181841"/>
                  </a:lnTo>
                  <a:lnTo>
                    <a:pt x="345677" y="172509"/>
                  </a:lnTo>
                  <a:lnTo>
                    <a:pt x="392172" y="158034"/>
                  </a:lnTo>
                  <a:lnTo>
                    <a:pt x="428093" y="139298"/>
                  </a:lnTo>
                  <a:lnTo>
                    <a:pt x="459457" y="9257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2" name="Google Shape;1392;p33"/>
          <p:cNvSpPr txBox="1"/>
          <p:nvPr/>
        </p:nvSpPr>
        <p:spPr>
          <a:xfrm>
            <a:off x="1159090" y="1055060"/>
            <a:ext cx="28575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3" name="Google Shape;1393;p33"/>
          <p:cNvGrpSpPr/>
          <p:nvPr/>
        </p:nvGrpSpPr>
        <p:grpSpPr>
          <a:xfrm>
            <a:off x="439062" y="232931"/>
            <a:ext cx="645795" cy="213360"/>
            <a:chOff x="439062" y="232931"/>
            <a:chExt cx="645795" cy="213360"/>
          </a:xfrm>
        </p:grpSpPr>
        <p:sp>
          <p:nvSpPr>
            <p:cNvPr id="1394" name="Google Shape;1394;p33"/>
            <p:cNvSpPr/>
            <p:nvPr/>
          </p:nvSpPr>
          <p:spPr>
            <a:xfrm>
              <a:off x="439062" y="232931"/>
              <a:ext cx="645795" cy="213360"/>
            </a:xfrm>
            <a:custGeom>
              <a:rect b="b" l="l" r="r" t="t"/>
              <a:pathLst>
                <a:path extrusionOk="0" h="213359" w="645794">
                  <a:moveTo>
                    <a:pt x="322879" y="0"/>
                  </a:moveTo>
                  <a:lnTo>
                    <a:pt x="257807" y="2167"/>
                  </a:lnTo>
                  <a:lnTo>
                    <a:pt x="197199" y="8382"/>
                  </a:lnTo>
                  <a:lnTo>
                    <a:pt x="142353" y="18217"/>
                  </a:lnTo>
                  <a:lnTo>
                    <a:pt x="94568" y="31242"/>
                  </a:lnTo>
                  <a:lnTo>
                    <a:pt x="55142" y="47029"/>
                  </a:lnTo>
                  <a:lnTo>
                    <a:pt x="6559" y="85172"/>
                  </a:lnTo>
                  <a:lnTo>
                    <a:pt x="0" y="106670"/>
                  </a:lnTo>
                  <a:lnTo>
                    <a:pt x="6559" y="128168"/>
                  </a:lnTo>
                  <a:lnTo>
                    <a:pt x="55142" y="166311"/>
                  </a:lnTo>
                  <a:lnTo>
                    <a:pt x="94568" y="182098"/>
                  </a:lnTo>
                  <a:lnTo>
                    <a:pt x="142353" y="195123"/>
                  </a:lnTo>
                  <a:lnTo>
                    <a:pt x="197199" y="204958"/>
                  </a:lnTo>
                  <a:lnTo>
                    <a:pt x="257807" y="211173"/>
                  </a:lnTo>
                  <a:lnTo>
                    <a:pt x="322879" y="213340"/>
                  </a:lnTo>
                  <a:lnTo>
                    <a:pt x="387951" y="211173"/>
                  </a:lnTo>
                  <a:lnTo>
                    <a:pt x="448559" y="204958"/>
                  </a:lnTo>
                  <a:lnTo>
                    <a:pt x="503405" y="195123"/>
                  </a:lnTo>
                  <a:lnTo>
                    <a:pt x="551190" y="182098"/>
                  </a:lnTo>
                  <a:lnTo>
                    <a:pt x="590617" y="166311"/>
                  </a:lnTo>
                  <a:lnTo>
                    <a:pt x="639199" y="128168"/>
                  </a:lnTo>
                  <a:lnTo>
                    <a:pt x="645759" y="106670"/>
                  </a:lnTo>
                  <a:lnTo>
                    <a:pt x="639199" y="85172"/>
                  </a:lnTo>
                  <a:lnTo>
                    <a:pt x="590617" y="47029"/>
                  </a:lnTo>
                  <a:lnTo>
                    <a:pt x="551190" y="31242"/>
                  </a:lnTo>
                  <a:lnTo>
                    <a:pt x="503405" y="18217"/>
                  </a:lnTo>
                  <a:lnTo>
                    <a:pt x="448559" y="8382"/>
                  </a:lnTo>
                  <a:lnTo>
                    <a:pt x="387951" y="2167"/>
                  </a:lnTo>
                  <a:lnTo>
                    <a:pt x="32287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33"/>
            <p:cNvSpPr/>
            <p:nvPr/>
          </p:nvSpPr>
          <p:spPr>
            <a:xfrm>
              <a:off x="439062" y="232931"/>
              <a:ext cx="645795" cy="213360"/>
            </a:xfrm>
            <a:custGeom>
              <a:rect b="b" l="l" r="r" t="t"/>
              <a:pathLst>
                <a:path extrusionOk="0" h="213359" w="645794">
                  <a:moveTo>
                    <a:pt x="645759" y="106670"/>
                  </a:moveTo>
                  <a:lnTo>
                    <a:pt x="620386" y="65149"/>
                  </a:lnTo>
                  <a:lnTo>
                    <a:pt x="551190" y="31242"/>
                  </a:lnTo>
                  <a:lnTo>
                    <a:pt x="503405" y="18217"/>
                  </a:lnTo>
                  <a:lnTo>
                    <a:pt x="448559" y="8382"/>
                  </a:lnTo>
                  <a:lnTo>
                    <a:pt x="387951" y="2167"/>
                  </a:lnTo>
                  <a:lnTo>
                    <a:pt x="322879" y="0"/>
                  </a:lnTo>
                  <a:lnTo>
                    <a:pt x="257807" y="2167"/>
                  </a:lnTo>
                  <a:lnTo>
                    <a:pt x="197199" y="8382"/>
                  </a:lnTo>
                  <a:lnTo>
                    <a:pt x="142353" y="18217"/>
                  </a:lnTo>
                  <a:lnTo>
                    <a:pt x="94568" y="31242"/>
                  </a:lnTo>
                  <a:lnTo>
                    <a:pt x="55142" y="47029"/>
                  </a:lnTo>
                  <a:lnTo>
                    <a:pt x="6559" y="85172"/>
                  </a:lnTo>
                  <a:lnTo>
                    <a:pt x="0" y="106670"/>
                  </a:lnTo>
                  <a:lnTo>
                    <a:pt x="6559" y="128168"/>
                  </a:lnTo>
                  <a:lnTo>
                    <a:pt x="55142" y="166311"/>
                  </a:lnTo>
                  <a:lnTo>
                    <a:pt x="94568" y="182098"/>
                  </a:lnTo>
                  <a:lnTo>
                    <a:pt x="142353" y="195123"/>
                  </a:lnTo>
                  <a:lnTo>
                    <a:pt x="197199" y="204958"/>
                  </a:lnTo>
                  <a:lnTo>
                    <a:pt x="257807" y="211173"/>
                  </a:lnTo>
                  <a:lnTo>
                    <a:pt x="322879" y="213340"/>
                  </a:lnTo>
                  <a:lnTo>
                    <a:pt x="387951" y="211173"/>
                  </a:lnTo>
                  <a:lnTo>
                    <a:pt x="448559" y="204958"/>
                  </a:lnTo>
                  <a:lnTo>
                    <a:pt x="503405" y="195123"/>
                  </a:lnTo>
                  <a:lnTo>
                    <a:pt x="551190" y="182098"/>
                  </a:lnTo>
                  <a:lnTo>
                    <a:pt x="590617" y="166311"/>
                  </a:lnTo>
                  <a:lnTo>
                    <a:pt x="639199" y="128168"/>
                  </a:lnTo>
                  <a:lnTo>
                    <a:pt x="645759" y="106670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6" name="Google Shape;1396;p33"/>
          <p:cNvSpPr txBox="1"/>
          <p:nvPr/>
        </p:nvSpPr>
        <p:spPr>
          <a:xfrm>
            <a:off x="553224" y="254173"/>
            <a:ext cx="41783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7" name="Google Shape;1397;p33"/>
          <p:cNvGrpSpPr/>
          <p:nvPr/>
        </p:nvGrpSpPr>
        <p:grpSpPr>
          <a:xfrm>
            <a:off x="888962" y="441216"/>
            <a:ext cx="1390173" cy="591608"/>
            <a:chOff x="888962" y="441216"/>
            <a:chExt cx="1390173" cy="591608"/>
          </a:xfrm>
        </p:grpSpPr>
        <p:sp>
          <p:nvSpPr>
            <p:cNvPr id="1398" name="Google Shape;1398;p33"/>
            <p:cNvSpPr/>
            <p:nvPr/>
          </p:nvSpPr>
          <p:spPr>
            <a:xfrm>
              <a:off x="1414987" y="444262"/>
              <a:ext cx="296545" cy="237490"/>
            </a:xfrm>
            <a:custGeom>
              <a:rect b="b" l="l" r="r" t="t"/>
              <a:pathLst>
                <a:path extrusionOk="0" h="237490" w="296544">
                  <a:moveTo>
                    <a:pt x="296149" y="0"/>
                  </a:moveTo>
                  <a:lnTo>
                    <a:pt x="0" y="23692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33"/>
            <p:cNvSpPr/>
            <p:nvPr/>
          </p:nvSpPr>
          <p:spPr>
            <a:xfrm>
              <a:off x="1411647" y="652688"/>
              <a:ext cx="31115" cy="36195"/>
            </a:xfrm>
            <a:custGeom>
              <a:rect b="b" l="l" r="r" t="t"/>
              <a:pathLst>
                <a:path extrusionOk="0" h="36195" w="31115">
                  <a:moveTo>
                    <a:pt x="30950" y="35624"/>
                  </a:moveTo>
                  <a:lnTo>
                    <a:pt x="23984" y="32267"/>
                  </a:lnTo>
                  <a:lnTo>
                    <a:pt x="14639" y="30643"/>
                  </a:lnTo>
                  <a:lnTo>
                    <a:pt x="5712" y="30396"/>
                  </a:lnTo>
                  <a:lnTo>
                    <a:pt x="0" y="31172"/>
                  </a:lnTo>
                  <a:lnTo>
                    <a:pt x="2010" y="25769"/>
                  </a:lnTo>
                  <a:lnTo>
                    <a:pt x="3728" y="17005"/>
                  </a:lnTo>
                  <a:lnTo>
                    <a:pt x="4194" y="7532"/>
                  </a:lnTo>
                  <a:lnTo>
                    <a:pt x="244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33"/>
            <p:cNvSpPr/>
            <p:nvPr/>
          </p:nvSpPr>
          <p:spPr>
            <a:xfrm>
              <a:off x="1301948" y="868490"/>
              <a:ext cx="0" cy="160020"/>
            </a:xfrm>
            <a:custGeom>
              <a:rect b="b" l="l" r="r" t="t"/>
              <a:pathLst>
                <a:path extrusionOk="0" h="160019" w="120000">
                  <a:moveTo>
                    <a:pt x="0" y="0"/>
                  </a:moveTo>
                  <a:lnTo>
                    <a:pt x="0" y="15985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33"/>
            <p:cNvSpPr/>
            <p:nvPr/>
          </p:nvSpPr>
          <p:spPr>
            <a:xfrm>
              <a:off x="1279137" y="1011234"/>
              <a:ext cx="45720" cy="21590"/>
            </a:xfrm>
            <a:custGeom>
              <a:rect b="b" l="l" r="r" t="t"/>
              <a:pathLst>
                <a:path extrusionOk="0" h="21590" w="45719">
                  <a:moveTo>
                    <a:pt x="45621" y="0"/>
                  </a:moveTo>
                  <a:lnTo>
                    <a:pt x="38649" y="3341"/>
                  </a:lnTo>
                  <a:lnTo>
                    <a:pt x="31543" y="9623"/>
                  </a:lnTo>
                  <a:lnTo>
                    <a:pt x="25773" y="16439"/>
                  </a:lnTo>
                  <a:lnTo>
                    <a:pt x="22810" y="21385"/>
                  </a:lnTo>
                  <a:lnTo>
                    <a:pt x="19848" y="16439"/>
                  </a:lnTo>
                  <a:lnTo>
                    <a:pt x="14078" y="9623"/>
                  </a:lnTo>
                  <a:lnTo>
                    <a:pt x="6972" y="334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33"/>
            <p:cNvSpPr/>
            <p:nvPr/>
          </p:nvSpPr>
          <p:spPr>
            <a:xfrm>
              <a:off x="1972774" y="444262"/>
              <a:ext cx="302895" cy="242570"/>
            </a:xfrm>
            <a:custGeom>
              <a:rect b="b" l="l" r="r" t="t"/>
              <a:pathLst>
                <a:path extrusionOk="0" h="242570" w="302894">
                  <a:moveTo>
                    <a:pt x="0" y="0"/>
                  </a:moveTo>
                  <a:lnTo>
                    <a:pt x="302856" y="24229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33"/>
            <p:cNvSpPr/>
            <p:nvPr/>
          </p:nvSpPr>
          <p:spPr>
            <a:xfrm>
              <a:off x="2248020" y="658051"/>
              <a:ext cx="31115" cy="36195"/>
            </a:xfrm>
            <a:custGeom>
              <a:rect b="b" l="l" r="r" t="t"/>
              <a:pathLst>
                <a:path extrusionOk="0" h="36195" w="31114">
                  <a:moveTo>
                    <a:pt x="28502" y="0"/>
                  </a:moveTo>
                  <a:lnTo>
                    <a:pt x="26755" y="7532"/>
                  </a:lnTo>
                  <a:lnTo>
                    <a:pt x="27221" y="17005"/>
                  </a:lnTo>
                  <a:lnTo>
                    <a:pt x="28939" y="25769"/>
                  </a:lnTo>
                  <a:lnTo>
                    <a:pt x="30950" y="31172"/>
                  </a:lnTo>
                  <a:lnTo>
                    <a:pt x="25237" y="30396"/>
                  </a:lnTo>
                  <a:lnTo>
                    <a:pt x="16310" y="30643"/>
                  </a:lnTo>
                  <a:lnTo>
                    <a:pt x="6965" y="32267"/>
                  </a:lnTo>
                  <a:lnTo>
                    <a:pt x="0" y="356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888962" y="441216"/>
              <a:ext cx="300355" cy="240029"/>
            </a:xfrm>
            <a:custGeom>
              <a:rect b="b" l="l" r="r" t="t"/>
              <a:pathLst>
                <a:path extrusionOk="0" h="240029" w="300355">
                  <a:moveTo>
                    <a:pt x="0" y="0"/>
                  </a:moveTo>
                  <a:lnTo>
                    <a:pt x="299951" y="2399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33"/>
            <p:cNvSpPr/>
            <p:nvPr/>
          </p:nvSpPr>
          <p:spPr>
            <a:xfrm>
              <a:off x="1161303" y="652688"/>
              <a:ext cx="31115" cy="36195"/>
            </a:xfrm>
            <a:custGeom>
              <a:rect b="b" l="l" r="r" t="t"/>
              <a:pathLst>
                <a:path extrusionOk="0" h="36195" w="31115">
                  <a:moveTo>
                    <a:pt x="28502" y="0"/>
                  </a:moveTo>
                  <a:lnTo>
                    <a:pt x="26755" y="7532"/>
                  </a:lnTo>
                  <a:lnTo>
                    <a:pt x="27221" y="17005"/>
                  </a:lnTo>
                  <a:lnTo>
                    <a:pt x="28939" y="25769"/>
                  </a:lnTo>
                  <a:lnTo>
                    <a:pt x="30950" y="31172"/>
                  </a:lnTo>
                  <a:lnTo>
                    <a:pt x="25237" y="30396"/>
                  </a:lnTo>
                  <a:lnTo>
                    <a:pt x="16310" y="30643"/>
                  </a:lnTo>
                  <a:lnTo>
                    <a:pt x="6965" y="32267"/>
                  </a:lnTo>
                  <a:lnTo>
                    <a:pt x="0" y="356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6" name="Google Shape;140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594" y="1399057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407" name="Google Shape;1407;p33"/>
          <p:cNvSpPr txBox="1"/>
          <p:nvPr/>
        </p:nvSpPr>
        <p:spPr>
          <a:xfrm>
            <a:off x="504393" y="1338244"/>
            <a:ext cx="2225675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distribution P factorizes over a Bayesian  Network G if P can be expressed as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8" name="Google Shape;1408;p33"/>
          <p:cNvSpPr txBox="1"/>
          <p:nvPr/>
        </p:nvSpPr>
        <p:spPr>
          <a:xfrm>
            <a:off x="1741131" y="1696737"/>
            <a:ext cx="838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9" name="Google Shape;1409;p33"/>
          <p:cNvSpPr txBox="1"/>
          <p:nvPr/>
        </p:nvSpPr>
        <p:spPr>
          <a:xfrm>
            <a:off x="1695576" y="1692942"/>
            <a:ext cx="16256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</a:t>
            </a:r>
            <a:endParaRPr sz="9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10" name="Google Shape;1410;p33"/>
          <p:cNvSpPr txBox="1"/>
          <p:nvPr/>
        </p:nvSpPr>
        <p:spPr>
          <a:xfrm>
            <a:off x="993559" y="1851728"/>
            <a:ext cx="147193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	i  a</a:t>
            </a:r>
            <a:r>
              <a:rPr baseline="-25000" i="1"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</a:t>
            </a:r>
            <a:endParaRPr baseline="-25000"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33"/>
          <p:cNvSpPr txBox="1"/>
          <p:nvPr/>
        </p:nvSpPr>
        <p:spPr>
          <a:xfrm>
            <a:off x="785787" y="1801121"/>
            <a:ext cx="170561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, . . . , X 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	</a:t>
            </a: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|P	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33"/>
          <p:cNvSpPr txBox="1"/>
          <p:nvPr/>
        </p:nvSpPr>
        <p:spPr>
          <a:xfrm>
            <a:off x="1694738" y="1970981"/>
            <a:ext cx="17716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3" name="Google Shape;141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7283" y="588964"/>
            <a:ext cx="165982" cy="165981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p33"/>
          <p:cNvSpPr txBox="1"/>
          <p:nvPr/>
        </p:nvSpPr>
        <p:spPr>
          <a:xfrm>
            <a:off x="3858526" y="606774"/>
            <a:ext cx="83820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5" name="Google Shape;141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6923" y="588594"/>
            <a:ext cx="166721" cy="166721"/>
          </a:xfrm>
          <a:prstGeom prst="rect">
            <a:avLst/>
          </a:prstGeom>
          <a:noFill/>
          <a:ln>
            <a:noFill/>
          </a:ln>
        </p:spPr>
      </p:pic>
      <p:sp>
        <p:nvSpPr>
          <p:cNvPr id="1416" name="Google Shape;1416;p33"/>
          <p:cNvSpPr txBox="1"/>
          <p:nvPr/>
        </p:nvSpPr>
        <p:spPr>
          <a:xfrm>
            <a:off x="4577956" y="606774"/>
            <a:ext cx="85090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7" name="Google Shape;1417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6211" y="155877"/>
            <a:ext cx="168135" cy="168135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33"/>
          <p:cNvSpPr txBox="1"/>
          <p:nvPr/>
        </p:nvSpPr>
        <p:spPr>
          <a:xfrm>
            <a:off x="4216818" y="174771"/>
            <a:ext cx="86995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9" name="Google Shape;1419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75433" y="947113"/>
            <a:ext cx="169692" cy="169692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33"/>
          <p:cNvSpPr txBox="1"/>
          <p:nvPr/>
        </p:nvSpPr>
        <p:spPr>
          <a:xfrm>
            <a:off x="4216247" y="966768"/>
            <a:ext cx="88265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1" name="Google Shape;1421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58018" y="157694"/>
            <a:ext cx="164502" cy="164502"/>
          </a:xfrm>
          <a:prstGeom prst="rect">
            <a:avLst/>
          </a:prstGeom>
          <a:noFill/>
          <a:ln>
            <a:noFill/>
          </a:ln>
        </p:spPr>
      </p:pic>
      <p:sp>
        <p:nvSpPr>
          <p:cNvPr id="1422" name="Google Shape;1422;p33"/>
          <p:cNvSpPr txBox="1"/>
          <p:nvPr/>
        </p:nvSpPr>
        <p:spPr>
          <a:xfrm>
            <a:off x="3499675" y="174771"/>
            <a:ext cx="81280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3" name="Google Shape;1423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98512" y="158169"/>
            <a:ext cx="163551" cy="16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33"/>
          <p:cNvSpPr txBox="1"/>
          <p:nvPr/>
        </p:nvSpPr>
        <p:spPr>
          <a:xfrm>
            <a:off x="4940808" y="174771"/>
            <a:ext cx="79375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33"/>
          <p:cNvSpPr/>
          <p:nvPr/>
        </p:nvSpPr>
        <p:spPr>
          <a:xfrm>
            <a:off x="3592041" y="239945"/>
            <a:ext cx="1337310" cy="733425"/>
          </a:xfrm>
          <a:custGeom>
            <a:rect b="b" l="l" r="r" t="t"/>
            <a:pathLst>
              <a:path extrusionOk="0" h="733425" w="1337310">
                <a:moveTo>
                  <a:pt x="360474" y="369317"/>
                </a:moveTo>
                <a:lnTo>
                  <a:pt x="615301" y="63520"/>
                </a:lnTo>
              </a:path>
              <a:path extrusionOk="0" h="733425" w="1337310">
                <a:moveTo>
                  <a:pt x="365847" y="489619"/>
                </a:moveTo>
                <a:lnTo>
                  <a:pt x="609313" y="733092"/>
                </a:lnTo>
              </a:path>
              <a:path extrusionOk="0" h="733425" w="1337310">
                <a:moveTo>
                  <a:pt x="975764" y="369033"/>
                </a:moveTo>
                <a:lnTo>
                  <a:pt x="721173" y="63520"/>
                </a:lnTo>
              </a:path>
              <a:path extrusionOk="0" h="733425" w="1337310">
                <a:moveTo>
                  <a:pt x="970370" y="489885"/>
                </a:moveTo>
                <a:lnTo>
                  <a:pt x="727159" y="733089"/>
                </a:lnTo>
              </a:path>
              <a:path extrusionOk="0" h="733425" w="1337310">
                <a:moveTo>
                  <a:pt x="255988" y="369317"/>
                </a:moveTo>
                <a:lnTo>
                  <a:pt x="0" y="62122"/>
                </a:lnTo>
              </a:path>
              <a:path extrusionOk="0" h="733425" w="1337310">
                <a:moveTo>
                  <a:pt x="585688" y="0"/>
                </a:moveTo>
                <a:lnTo>
                  <a:pt x="28961" y="0"/>
                </a:lnTo>
              </a:path>
              <a:path extrusionOk="0" h="733425" w="1337310">
                <a:moveTo>
                  <a:pt x="1080724" y="369033"/>
                </a:moveTo>
                <a:lnTo>
                  <a:pt x="1336780" y="61756"/>
                </a:lnTo>
              </a:path>
              <a:path extrusionOk="0" h="733425" w="1337310">
                <a:moveTo>
                  <a:pt x="750786" y="0"/>
                </a:moveTo>
                <a:lnTo>
                  <a:pt x="1307989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6" name="Google Shape;1426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44596" y="128661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427" name="Google Shape;1427;p33"/>
          <p:cNvSpPr txBox="1"/>
          <p:nvPr/>
        </p:nvSpPr>
        <p:spPr>
          <a:xfrm>
            <a:off x="3264408" y="1225798"/>
            <a:ext cx="2042795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distribution factorizes over a Markov  Network </a:t>
            </a: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 can be expressed as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p33"/>
          <p:cNvSpPr txBox="1"/>
          <p:nvPr/>
        </p:nvSpPr>
        <p:spPr>
          <a:xfrm>
            <a:off x="3603155" y="1701325"/>
            <a:ext cx="95313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</a:t>
            </a: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aseline="30000" i="1"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i="1"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. . . , X</a:t>
            </a: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  <a:endParaRPr baseline="30000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p33"/>
          <p:cNvSpPr txBox="1"/>
          <p:nvPr/>
        </p:nvSpPr>
        <p:spPr>
          <a:xfrm>
            <a:off x="4552683" y="1600800"/>
            <a:ext cx="105410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0" lvl="0" marL="266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0" name="Google Shape;1430;p33"/>
          <p:cNvSpPr txBox="1"/>
          <p:nvPr/>
        </p:nvSpPr>
        <p:spPr>
          <a:xfrm>
            <a:off x="4709185" y="1584291"/>
            <a:ext cx="10858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1" name="Google Shape;1431;p33"/>
          <p:cNvSpPr txBox="1"/>
          <p:nvPr/>
        </p:nvSpPr>
        <p:spPr>
          <a:xfrm>
            <a:off x="4675936" y="1580497"/>
            <a:ext cx="17526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</a:t>
            </a:r>
            <a:endParaRPr sz="9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32" name="Google Shape;1432;p33"/>
          <p:cNvSpPr txBox="1"/>
          <p:nvPr/>
        </p:nvSpPr>
        <p:spPr>
          <a:xfrm>
            <a:off x="4675098" y="1858535"/>
            <a:ext cx="17716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Google Shape;1433;p33"/>
          <p:cNvSpPr txBox="1"/>
          <p:nvPr/>
        </p:nvSpPr>
        <p:spPr>
          <a:xfrm>
            <a:off x="5057495" y="1739282"/>
            <a:ext cx="5969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4" name="Google Shape;1434;p33"/>
          <p:cNvSpPr txBox="1"/>
          <p:nvPr/>
        </p:nvSpPr>
        <p:spPr>
          <a:xfrm>
            <a:off x="4845811" y="1688675"/>
            <a:ext cx="32321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φ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p33"/>
          <p:cNvSpPr txBox="1"/>
          <p:nvPr/>
        </p:nvSpPr>
        <p:spPr>
          <a:xfrm>
            <a:off x="3239007" y="2038840"/>
            <a:ext cx="207137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38100" marR="30480" rtl="0" algn="l">
              <a:lnSpc>
                <a:spcPct val="740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each </a:t>
            </a:r>
            <a:r>
              <a:rPr baseline="30000" i="1"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complete sub-graph 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(maximal clique) in </a:t>
            </a: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36" name="Google Shape;1436;p33"/>
          <p:cNvGrpSpPr/>
          <p:nvPr/>
        </p:nvGrpSpPr>
        <p:grpSpPr>
          <a:xfrm>
            <a:off x="0" y="3121507"/>
            <a:ext cx="5760377" cy="118745"/>
            <a:chOff x="0" y="3121507"/>
            <a:chExt cx="5760377" cy="118745"/>
          </a:xfrm>
        </p:grpSpPr>
        <p:sp>
          <p:nvSpPr>
            <p:cNvPr id="1437" name="Google Shape;1437;p33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17" y="0"/>
                  </a:moveTo>
                  <a:lnTo>
                    <a:pt x="12" y="0"/>
                  </a:lnTo>
                  <a:lnTo>
                    <a:pt x="12" y="118491"/>
                  </a:lnTo>
                  <a:lnTo>
                    <a:pt x="2880017" y="118491"/>
                  </a:lnTo>
                  <a:lnTo>
                    <a:pt x="28800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33"/>
            <p:cNvSpPr/>
            <p:nvPr/>
          </p:nvSpPr>
          <p:spPr>
            <a:xfrm>
              <a:off x="2880017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9" name="Google Shape;1439;p33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23/29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0" name="Google Shape;1440;p33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441" name="Google Shape;1441;p33"/>
          <p:cNvSpPr txBox="1"/>
          <p:nvPr/>
        </p:nvSpPr>
        <p:spPr>
          <a:xfrm>
            <a:off x="2975317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4"/>
          <p:cNvSpPr/>
          <p:nvPr/>
        </p:nvSpPr>
        <p:spPr>
          <a:xfrm>
            <a:off x="3836594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p34"/>
          <p:cNvSpPr/>
          <p:nvPr/>
        </p:nvSpPr>
        <p:spPr>
          <a:xfrm>
            <a:off x="3756977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Google Shape;1448;p34"/>
          <p:cNvSpPr/>
          <p:nvPr/>
        </p:nvSpPr>
        <p:spPr>
          <a:xfrm>
            <a:off x="3934779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9" name="Google Shape;1449;p34"/>
          <p:cNvGrpSpPr/>
          <p:nvPr/>
        </p:nvGrpSpPr>
        <p:grpSpPr>
          <a:xfrm>
            <a:off x="4039895" y="3007448"/>
            <a:ext cx="203200" cy="50800"/>
            <a:chOff x="4039895" y="3007448"/>
            <a:chExt cx="203200" cy="50800"/>
          </a:xfrm>
        </p:grpSpPr>
        <p:sp>
          <p:nvSpPr>
            <p:cNvPr id="1450" name="Google Shape;1450;p34"/>
            <p:cNvSpPr/>
            <p:nvPr/>
          </p:nvSpPr>
          <p:spPr>
            <a:xfrm>
              <a:off x="4103064" y="3007448"/>
              <a:ext cx="64135" cy="50800"/>
            </a:xfrm>
            <a:custGeom>
              <a:rect b="b" l="l" r="r" t="t"/>
              <a:pathLst>
                <a:path extrusionOk="0" h="50800" w="64135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extrusionOk="0" h="50800" w="64135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extrusionOk="0" h="50800" w="64135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4039895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2" name="Google Shape;1452;p34"/>
          <p:cNvGrpSpPr/>
          <p:nvPr/>
        </p:nvGrpSpPr>
        <p:grpSpPr>
          <a:xfrm>
            <a:off x="4322826" y="3007448"/>
            <a:ext cx="203200" cy="50800"/>
            <a:chOff x="4322826" y="3007448"/>
            <a:chExt cx="203200" cy="50800"/>
          </a:xfrm>
        </p:grpSpPr>
        <p:sp>
          <p:nvSpPr>
            <p:cNvPr id="1453" name="Google Shape;1453;p34"/>
            <p:cNvSpPr/>
            <p:nvPr/>
          </p:nvSpPr>
          <p:spPr>
            <a:xfrm>
              <a:off x="4411726" y="3020148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4322826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4399026" y="300744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50800" w="50800">
                  <a:moveTo>
                    <a:pt x="12700" y="25400"/>
                  </a:moveTo>
                  <a:lnTo>
                    <a:pt x="50800" y="25400"/>
                  </a:lnTo>
                </a:path>
                <a:path extrusionOk="0" h="50800" w="50800">
                  <a:moveTo>
                    <a:pt x="0" y="38100"/>
                  </a:moveTo>
                  <a:lnTo>
                    <a:pt x="38100" y="38100"/>
                  </a:lnTo>
                </a:path>
                <a:path extrusionOk="0" h="50800" w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6" name="Google Shape;1456;p34"/>
          <p:cNvGrpSpPr/>
          <p:nvPr/>
        </p:nvGrpSpPr>
        <p:grpSpPr>
          <a:xfrm>
            <a:off x="4605756" y="3007448"/>
            <a:ext cx="203200" cy="50800"/>
            <a:chOff x="4605756" y="3007448"/>
            <a:chExt cx="203200" cy="50800"/>
          </a:xfrm>
        </p:grpSpPr>
        <p:sp>
          <p:nvSpPr>
            <p:cNvPr id="1457" name="Google Shape;1457;p34"/>
            <p:cNvSpPr/>
            <p:nvPr/>
          </p:nvSpPr>
          <p:spPr>
            <a:xfrm>
              <a:off x="4681957" y="3007448"/>
              <a:ext cx="50800" cy="25400"/>
            </a:xfrm>
            <a:custGeom>
              <a:rect b="b" l="l" r="r" t="t"/>
              <a:pathLst>
                <a:path extrusionOk="0" h="254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25400" w="50800">
                  <a:moveTo>
                    <a:pt x="12700" y="12700"/>
                  </a:moveTo>
                  <a:lnTo>
                    <a:pt x="50800" y="12700"/>
                  </a:lnTo>
                </a:path>
                <a:path extrusionOk="0" h="25400" w="508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4605756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4681957" y="30455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12700" w="508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0" name="Google Shape;1460;p34"/>
          <p:cNvSpPr/>
          <p:nvPr/>
        </p:nvSpPr>
        <p:spPr>
          <a:xfrm>
            <a:off x="4964875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1" name="Google Shape;1461;p34"/>
          <p:cNvGrpSpPr/>
          <p:nvPr/>
        </p:nvGrpSpPr>
        <p:grpSpPr>
          <a:xfrm>
            <a:off x="309206" y="2397492"/>
            <a:ext cx="5192408" cy="697523"/>
            <a:chOff x="309206" y="2397492"/>
            <a:chExt cx="5192408" cy="697523"/>
          </a:xfrm>
        </p:grpSpPr>
        <p:sp>
          <p:nvSpPr>
            <p:cNvPr id="1462" name="Google Shape;1462;p34"/>
            <p:cNvSpPr/>
            <p:nvPr/>
          </p:nvSpPr>
          <p:spPr>
            <a:xfrm>
              <a:off x="5278286" y="3037928"/>
              <a:ext cx="20320" cy="20320"/>
            </a:xfrm>
            <a:custGeom>
              <a:rect b="b" l="l" r="r" t="t"/>
              <a:pathLst>
                <a:path extrusionOk="0" h="20319" w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34"/>
            <p:cNvSpPr/>
            <p:nvPr/>
          </p:nvSpPr>
          <p:spPr>
            <a:xfrm>
              <a:off x="5251222" y="3011433"/>
              <a:ext cx="30480" cy="30480"/>
            </a:xfrm>
            <a:custGeom>
              <a:rect b="b" l="l" r="r" t="t"/>
              <a:pathLst>
                <a:path extrusionOk="0" h="30480" w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5156365" y="3007448"/>
              <a:ext cx="233679" cy="50800"/>
            </a:xfrm>
            <a:custGeom>
              <a:rect b="b" l="l" r="r" t="t"/>
              <a:pathLst>
                <a:path extrusionOk="0" h="50800" w="233679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extrusionOk="0" h="50800" w="233679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extrusionOk="0" h="50800" w="233679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extrusionOk="0" h="50800" w="233679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5" name="Google Shape;1465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0006" y="2993415"/>
              <a:ext cx="1016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6" name="Google Shape;1466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0807" y="2980715"/>
              <a:ext cx="5090807" cy="114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7" name="Google Shape;1467;p34"/>
            <p:cNvSpPr/>
            <p:nvPr/>
          </p:nvSpPr>
          <p:spPr>
            <a:xfrm>
              <a:off x="309206" y="2397492"/>
              <a:ext cx="5142230" cy="82550"/>
            </a:xfrm>
            <a:custGeom>
              <a:rect b="b" l="l" r="r" t="t"/>
              <a:pathLst>
                <a:path extrusionOk="0" h="82550" w="5142230">
                  <a:moveTo>
                    <a:pt x="50908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5141666" y="82384"/>
                  </a:lnTo>
                  <a:lnTo>
                    <a:pt x="5141666" y="50800"/>
                  </a:lnTo>
                  <a:lnTo>
                    <a:pt x="5137657" y="31075"/>
                  </a:lnTo>
                  <a:lnTo>
                    <a:pt x="5126743" y="14922"/>
                  </a:lnTo>
                  <a:lnTo>
                    <a:pt x="5110590" y="4008"/>
                  </a:lnTo>
                  <a:lnTo>
                    <a:pt x="5090865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8" name="Google Shape;1468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50872" y="2448051"/>
              <a:ext cx="50742" cy="545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9" name="Google Shape;1469;p34"/>
            <p:cNvSpPr/>
            <p:nvPr/>
          </p:nvSpPr>
          <p:spPr>
            <a:xfrm>
              <a:off x="309206" y="2441908"/>
              <a:ext cx="5142230" cy="602615"/>
            </a:xfrm>
            <a:custGeom>
              <a:rect b="b" l="l" r="r" t="t"/>
              <a:pathLst>
                <a:path extrusionOk="0" h="602614" w="5142230">
                  <a:moveTo>
                    <a:pt x="5141666" y="0"/>
                  </a:moveTo>
                  <a:lnTo>
                    <a:pt x="0" y="0"/>
                  </a:lnTo>
                  <a:lnTo>
                    <a:pt x="0" y="551506"/>
                  </a:lnTo>
                  <a:lnTo>
                    <a:pt x="4008" y="571231"/>
                  </a:lnTo>
                  <a:lnTo>
                    <a:pt x="14922" y="587384"/>
                  </a:lnTo>
                  <a:lnTo>
                    <a:pt x="31075" y="598298"/>
                  </a:lnTo>
                  <a:lnTo>
                    <a:pt x="50800" y="602307"/>
                  </a:lnTo>
                  <a:lnTo>
                    <a:pt x="5090865" y="602307"/>
                  </a:lnTo>
                  <a:lnTo>
                    <a:pt x="5110590" y="598298"/>
                  </a:lnTo>
                  <a:lnTo>
                    <a:pt x="5126743" y="587384"/>
                  </a:lnTo>
                  <a:lnTo>
                    <a:pt x="5137657" y="571231"/>
                  </a:lnTo>
                  <a:lnTo>
                    <a:pt x="5141666" y="551506"/>
                  </a:lnTo>
                  <a:lnTo>
                    <a:pt x="51416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34"/>
            <p:cNvSpPr/>
            <p:nvPr/>
          </p:nvSpPr>
          <p:spPr>
            <a:xfrm>
              <a:off x="5450872" y="2486145"/>
              <a:ext cx="0" cy="526415"/>
            </a:xfrm>
            <a:custGeom>
              <a:rect b="b" l="l" r="r" t="t"/>
              <a:pathLst>
                <a:path extrusionOk="0" h="526414" w="120000">
                  <a:moveTo>
                    <a:pt x="0" y="52631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34"/>
            <p:cNvSpPr/>
            <p:nvPr/>
          </p:nvSpPr>
          <p:spPr>
            <a:xfrm>
              <a:off x="5450872" y="2473445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5450872" y="2460745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5450872" y="2448045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74" name="Google Shape;1474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5" name="Google Shape;1475;p34"/>
          <p:cNvGrpSpPr/>
          <p:nvPr/>
        </p:nvGrpSpPr>
        <p:grpSpPr>
          <a:xfrm>
            <a:off x="1072696" y="678276"/>
            <a:ext cx="459105" cy="186690"/>
            <a:chOff x="1072696" y="678276"/>
            <a:chExt cx="459105" cy="186690"/>
          </a:xfrm>
        </p:grpSpPr>
        <p:sp>
          <p:nvSpPr>
            <p:cNvPr id="1476" name="Google Shape;1476;p34"/>
            <p:cNvSpPr/>
            <p:nvPr/>
          </p:nvSpPr>
          <p:spPr>
            <a:xfrm>
              <a:off x="1072696" y="678276"/>
              <a:ext cx="459105" cy="186690"/>
            </a:xfrm>
            <a:custGeom>
              <a:rect b="b" l="l" r="r" t="t"/>
              <a:pathLst>
                <a:path extrusionOk="0" h="186690" w="459105">
                  <a:moveTo>
                    <a:pt x="229252" y="0"/>
                  </a:moveTo>
                  <a:lnTo>
                    <a:pt x="168307" y="3334"/>
                  </a:lnTo>
                  <a:lnTo>
                    <a:pt x="113543" y="12742"/>
                  </a:lnTo>
                  <a:lnTo>
                    <a:pt x="67145" y="27337"/>
                  </a:lnTo>
                  <a:lnTo>
                    <a:pt x="31299" y="46227"/>
                  </a:lnTo>
                  <a:lnTo>
                    <a:pt x="0" y="93335"/>
                  </a:lnTo>
                  <a:lnTo>
                    <a:pt x="8189" y="118148"/>
                  </a:lnTo>
                  <a:lnTo>
                    <a:pt x="67145" y="159334"/>
                  </a:lnTo>
                  <a:lnTo>
                    <a:pt x="113543" y="173928"/>
                  </a:lnTo>
                  <a:lnTo>
                    <a:pt x="168307" y="183337"/>
                  </a:lnTo>
                  <a:lnTo>
                    <a:pt x="229252" y="186671"/>
                  </a:lnTo>
                  <a:lnTo>
                    <a:pt x="290197" y="183337"/>
                  </a:lnTo>
                  <a:lnTo>
                    <a:pt x="344961" y="173928"/>
                  </a:lnTo>
                  <a:lnTo>
                    <a:pt x="391359" y="159334"/>
                  </a:lnTo>
                  <a:lnTo>
                    <a:pt x="427205" y="140444"/>
                  </a:lnTo>
                  <a:lnTo>
                    <a:pt x="458504" y="93335"/>
                  </a:lnTo>
                  <a:lnTo>
                    <a:pt x="450315" y="68523"/>
                  </a:lnTo>
                  <a:lnTo>
                    <a:pt x="391359" y="27337"/>
                  </a:lnTo>
                  <a:lnTo>
                    <a:pt x="344961" y="12742"/>
                  </a:lnTo>
                  <a:lnTo>
                    <a:pt x="290197" y="3334"/>
                  </a:lnTo>
                  <a:lnTo>
                    <a:pt x="22925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1072696" y="678276"/>
              <a:ext cx="459105" cy="186690"/>
            </a:xfrm>
            <a:custGeom>
              <a:rect b="b" l="l" r="r" t="t"/>
              <a:pathLst>
                <a:path extrusionOk="0" h="186690" w="459105">
                  <a:moveTo>
                    <a:pt x="458504" y="93335"/>
                  </a:moveTo>
                  <a:lnTo>
                    <a:pt x="427205" y="46227"/>
                  </a:lnTo>
                  <a:lnTo>
                    <a:pt x="391359" y="27337"/>
                  </a:lnTo>
                  <a:lnTo>
                    <a:pt x="344961" y="12742"/>
                  </a:lnTo>
                  <a:lnTo>
                    <a:pt x="290197" y="3334"/>
                  </a:lnTo>
                  <a:lnTo>
                    <a:pt x="229252" y="0"/>
                  </a:lnTo>
                  <a:lnTo>
                    <a:pt x="168307" y="3334"/>
                  </a:lnTo>
                  <a:lnTo>
                    <a:pt x="113543" y="12742"/>
                  </a:lnTo>
                  <a:lnTo>
                    <a:pt x="67145" y="27337"/>
                  </a:lnTo>
                  <a:lnTo>
                    <a:pt x="31299" y="46227"/>
                  </a:lnTo>
                  <a:lnTo>
                    <a:pt x="0" y="93335"/>
                  </a:lnTo>
                  <a:lnTo>
                    <a:pt x="8189" y="118148"/>
                  </a:lnTo>
                  <a:lnTo>
                    <a:pt x="67145" y="159334"/>
                  </a:lnTo>
                  <a:lnTo>
                    <a:pt x="113543" y="173928"/>
                  </a:lnTo>
                  <a:lnTo>
                    <a:pt x="168307" y="183337"/>
                  </a:lnTo>
                  <a:lnTo>
                    <a:pt x="229252" y="186671"/>
                  </a:lnTo>
                  <a:lnTo>
                    <a:pt x="290197" y="183337"/>
                  </a:lnTo>
                  <a:lnTo>
                    <a:pt x="344961" y="173928"/>
                  </a:lnTo>
                  <a:lnTo>
                    <a:pt x="391359" y="159334"/>
                  </a:lnTo>
                  <a:lnTo>
                    <a:pt x="427205" y="140444"/>
                  </a:lnTo>
                  <a:lnTo>
                    <a:pt x="458504" y="93335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8" name="Google Shape;1478;p34"/>
          <p:cNvSpPr txBox="1"/>
          <p:nvPr/>
        </p:nvSpPr>
        <p:spPr>
          <a:xfrm>
            <a:off x="1159433" y="695599"/>
            <a:ext cx="28511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9" name="Google Shape;1479;p34"/>
          <p:cNvGrpSpPr/>
          <p:nvPr/>
        </p:nvGrpSpPr>
        <p:grpSpPr>
          <a:xfrm>
            <a:off x="2202904" y="679037"/>
            <a:ext cx="358140" cy="185420"/>
            <a:chOff x="2202904" y="679037"/>
            <a:chExt cx="358140" cy="185420"/>
          </a:xfrm>
        </p:grpSpPr>
        <p:sp>
          <p:nvSpPr>
            <p:cNvPr id="1480" name="Google Shape;1480;p34"/>
            <p:cNvSpPr/>
            <p:nvPr/>
          </p:nvSpPr>
          <p:spPr>
            <a:xfrm>
              <a:off x="2202904" y="679037"/>
              <a:ext cx="358140" cy="185420"/>
            </a:xfrm>
            <a:custGeom>
              <a:rect b="b" l="l" r="r" t="t"/>
              <a:pathLst>
                <a:path extrusionOk="0" h="185419" w="358139">
                  <a:moveTo>
                    <a:pt x="179057" y="0"/>
                  </a:moveTo>
                  <a:lnTo>
                    <a:pt x="122461" y="4719"/>
                  </a:lnTo>
                  <a:lnTo>
                    <a:pt x="73308" y="17861"/>
                  </a:lnTo>
                  <a:lnTo>
                    <a:pt x="34547" y="37900"/>
                  </a:lnTo>
                  <a:lnTo>
                    <a:pt x="0" y="92573"/>
                  </a:lnTo>
                  <a:lnTo>
                    <a:pt x="9128" y="121834"/>
                  </a:lnTo>
                  <a:lnTo>
                    <a:pt x="34547" y="147247"/>
                  </a:lnTo>
                  <a:lnTo>
                    <a:pt x="73308" y="167286"/>
                  </a:lnTo>
                  <a:lnTo>
                    <a:pt x="122461" y="180428"/>
                  </a:lnTo>
                  <a:lnTo>
                    <a:pt x="179057" y="185148"/>
                  </a:lnTo>
                  <a:lnTo>
                    <a:pt x="235653" y="180428"/>
                  </a:lnTo>
                  <a:lnTo>
                    <a:pt x="284806" y="167286"/>
                  </a:lnTo>
                  <a:lnTo>
                    <a:pt x="323567" y="147247"/>
                  </a:lnTo>
                  <a:lnTo>
                    <a:pt x="348986" y="121834"/>
                  </a:lnTo>
                  <a:lnTo>
                    <a:pt x="358114" y="92573"/>
                  </a:lnTo>
                  <a:lnTo>
                    <a:pt x="348986" y="63313"/>
                  </a:lnTo>
                  <a:lnTo>
                    <a:pt x="323567" y="37900"/>
                  </a:lnTo>
                  <a:lnTo>
                    <a:pt x="284806" y="17861"/>
                  </a:lnTo>
                  <a:lnTo>
                    <a:pt x="235653" y="4719"/>
                  </a:lnTo>
                  <a:lnTo>
                    <a:pt x="179057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2202904" y="679037"/>
              <a:ext cx="358140" cy="185420"/>
            </a:xfrm>
            <a:custGeom>
              <a:rect b="b" l="l" r="r" t="t"/>
              <a:pathLst>
                <a:path extrusionOk="0" h="185419" w="358139">
                  <a:moveTo>
                    <a:pt x="358114" y="92573"/>
                  </a:moveTo>
                  <a:lnTo>
                    <a:pt x="323567" y="37900"/>
                  </a:lnTo>
                  <a:lnTo>
                    <a:pt x="284806" y="17861"/>
                  </a:lnTo>
                  <a:lnTo>
                    <a:pt x="235653" y="4719"/>
                  </a:lnTo>
                  <a:lnTo>
                    <a:pt x="179057" y="0"/>
                  </a:lnTo>
                  <a:lnTo>
                    <a:pt x="122461" y="4719"/>
                  </a:lnTo>
                  <a:lnTo>
                    <a:pt x="73308" y="17861"/>
                  </a:lnTo>
                  <a:lnTo>
                    <a:pt x="34547" y="37900"/>
                  </a:lnTo>
                  <a:lnTo>
                    <a:pt x="9128" y="63313"/>
                  </a:lnTo>
                  <a:lnTo>
                    <a:pt x="0" y="92573"/>
                  </a:lnTo>
                  <a:lnTo>
                    <a:pt x="9128" y="121834"/>
                  </a:lnTo>
                  <a:lnTo>
                    <a:pt x="34547" y="147247"/>
                  </a:lnTo>
                  <a:lnTo>
                    <a:pt x="73308" y="167286"/>
                  </a:lnTo>
                  <a:lnTo>
                    <a:pt x="122461" y="180428"/>
                  </a:lnTo>
                  <a:lnTo>
                    <a:pt x="179057" y="185148"/>
                  </a:lnTo>
                  <a:lnTo>
                    <a:pt x="235653" y="180428"/>
                  </a:lnTo>
                  <a:lnTo>
                    <a:pt x="284806" y="167286"/>
                  </a:lnTo>
                  <a:lnTo>
                    <a:pt x="323567" y="147247"/>
                  </a:lnTo>
                  <a:lnTo>
                    <a:pt x="348986" y="121834"/>
                  </a:lnTo>
                  <a:lnTo>
                    <a:pt x="358114" y="92573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2" name="Google Shape;1482;p34"/>
          <p:cNvSpPr txBox="1"/>
          <p:nvPr/>
        </p:nvSpPr>
        <p:spPr>
          <a:xfrm>
            <a:off x="2274925" y="695066"/>
            <a:ext cx="214629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3" name="Google Shape;1483;p34"/>
          <p:cNvGrpSpPr/>
          <p:nvPr/>
        </p:nvGrpSpPr>
        <p:grpSpPr>
          <a:xfrm>
            <a:off x="1438116" y="232931"/>
            <a:ext cx="807720" cy="213360"/>
            <a:chOff x="1438116" y="232931"/>
            <a:chExt cx="807720" cy="213360"/>
          </a:xfrm>
        </p:grpSpPr>
        <p:sp>
          <p:nvSpPr>
            <p:cNvPr id="1484" name="Google Shape;1484;p34"/>
            <p:cNvSpPr/>
            <p:nvPr/>
          </p:nvSpPr>
          <p:spPr>
            <a:xfrm>
              <a:off x="1438116" y="232931"/>
              <a:ext cx="807720" cy="213360"/>
            </a:xfrm>
            <a:custGeom>
              <a:rect b="b" l="l" r="r" t="t"/>
              <a:pathLst>
                <a:path extrusionOk="0" h="213359" w="807719">
                  <a:moveTo>
                    <a:pt x="403838" y="0"/>
                  </a:moveTo>
                  <a:lnTo>
                    <a:pt x="331247" y="1718"/>
                  </a:lnTo>
                  <a:lnTo>
                    <a:pt x="262925" y="6673"/>
                  </a:lnTo>
                  <a:lnTo>
                    <a:pt x="200012" y="14563"/>
                  </a:lnTo>
                  <a:lnTo>
                    <a:pt x="143649" y="25087"/>
                  </a:lnTo>
                  <a:lnTo>
                    <a:pt x="94976" y="37943"/>
                  </a:lnTo>
                  <a:lnTo>
                    <a:pt x="55135" y="52831"/>
                  </a:lnTo>
                  <a:lnTo>
                    <a:pt x="6506" y="87496"/>
                  </a:lnTo>
                  <a:lnTo>
                    <a:pt x="0" y="106670"/>
                  </a:lnTo>
                  <a:lnTo>
                    <a:pt x="6506" y="125844"/>
                  </a:lnTo>
                  <a:lnTo>
                    <a:pt x="55135" y="160509"/>
                  </a:lnTo>
                  <a:lnTo>
                    <a:pt x="94976" y="175397"/>
                  </a:lnTo>
                  <a:lnTo>
                    <a:pt x="143649" y="188253"/>
                  </a:lnTo>
                  <a:lnTo>
                    <a:pt x="200012" y="198777"/>
                  </a:lnTo>
                  <a:lnTo>
                    <a:pt x="262925" y="206667"/>
                  </a:lnTo>
                  <a:lnTo>
                    <a:pt x="331247" y="211622"/>
                  </a:lnTo>
                  <a:lnTo>
                    <a:pt x="403838" y="213340"/>
                  </a:lnTo>
                  <a:lnTo>
                    <a:pt x="476429" y="211622"/>
                  </a:lnTo>
                  <a:lnTo>
                    <a:pt x="544752" y="206667"/>
                  </a:lnTo>
                  <a:lnTo>
                    <a:pt x="607665" y="198777"/>
                  </a:lnTo>
                  <a:lnTo>
                    <a:pt x="664027" y="188253"/>
                  </a:lnTo>
                  <a:lnTo>
                    <a:pt x="712700" y="175397"/>
                  </a:lnTo>
                  <a:lnTo>
                    <a:pt x="752542" y="160509"/>
                  </a:lnTo>
                  <a:lnTo>
                    <a:pt x="801171" y="125844"/>
                  </a:lnTo>
                  <a:lnTo>
                    <a:pt x="807677" y="106670"/>
                  </a:lnTo>
                  <a:lnTo>
                    <a:pt x="801171" y="87496"/>
                  </a:lnTo>
                  <a:lnTo>
                    <a:pt x="752542" y="52831"/>
                  </a:lnTo>
                  <a:lnTo>
                    <a:pt x="712700" y="37943"/>
                  </a:lnTo>
                  <a:lnTo>
                    <a:pt x="664027" y="25087"/>
                  </a:lnTo>
                  <a:lnTo>
                    <a:pt x="607665" y="14563"/>
                  </a:lnTo>
                  <a:lnTo>
                    <a:pt x="544752" y="6673"/>
                  </a:lnTo>
                  <a:lnTo>
                    <a:pt x="476429" y="1718"/>
                  </a:lnTo>
                  <a:lnTo>
                    <a:pt x="40383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1438116" y="232931"/>
              <a:ext cx="807720" cy="213360"/>
            </a:xfrm>
            <a:custGeom>
              <a:rect b="b" l="l" r="r" t="t"/>
              <a:pathLst>
                <a:path extrusionOk="0" h="213359" w="807719">
                  <a:moveTo>
                    <a:pt x="807677" y="106670"/>
                  </a:moveTo>
                  <a:lnTo>
                    <a:pt x="782412" y="69449"/>
                  </a:lnTo>
                  <a:lnTo>
                    <a:pt x="712700" y="37943"/>
                  </a:lnTo>
                  <a:lnTo>
                    <a:pt x="664027" y="25087"/>
                  </a:lnTo>
                  <a:lnTo>
                    <a:pt x="607665" y="14563"/>
                  </a:lnTo>
                  <a:lnTo>
                    <a:pt x="544752" y="6673"/>
                  </a:lnTo>
                  <a:lnTo>
                    <a:pt x="476429" y="1718"/>
                  </a:lnTo>
                  <a:lnTo>
                    <a:pt x="403838" y="0"/>
                  </a:lnTo>
                  <a:lnTo>
                    <a:pt x="331247" y="1718"/>
                  </a:lnTo>
                  <a:lnTo>
                    <a:pt x="262925" y="6673"/>
                  </a:lnTo>
                  <a:lnTo>
                    <a:pt x="200012" y="14563"/>
                  </a:lnTo>
                  <a:lnTo>
                    <a:pt x="143649" y="25087"/>
                  </a:lnTo>
                  <a:lnTo>
                    <a:pt x="94976" y="37943"/>
                  </a:lnTo>
                  <a:lnTo>
                    <a:pt x="55135" y="52831"/>
                  </a:lnTo>
                  <a:lnTo>
                    <a:pt x="6506" y="87496"/>
                  </a:lnTo>
                  <a:lnTo>
                    <a:pt x="0" y="106670"/>
                  </a:lnTo>
                  <a:lnTo>
                    <a:pt x="6506" y="125844"/>
                  </a:lnTo>
                  <a:lnTo>
                    <a:pt x="55135" y="160509"/>
                  </a:lnTo>
                  <a:lnTo>
                    <a:pt x="94976" y="175397"/>
                  </a:lnTo>
                  <a:lnTo>
                    <a:pt x="143649" y="188253"/>
                  </a:lnTo>
                  <a:lnTo>
                    <a:pt x="200012" y="198777"/>
                  </a:lnTo>
                  <a:lnTo>
                    <a:pt x="262925" y="206667"/>
                  </a:lnTo>
                  <a:lnTo>
                    <a:pt x="331247" y="211622"/>
                  </a:lnTo>
                  <a:lnTo>
                    <a:pt x="403838" y="213340"/>
                  </a:lnTo>
                  <a:lnTo>
                    <a:pt x="476429" y="211622"/>
                  </a:lnTo>
                  <a:lnTo>
                    <a:pt x="544752" y="206667"/>
                  </a:lnTo>
                  <a:lnTo>
                    <a:pt x="607665" y="198777"/>
                  </a:lnTo>
                  <a:lnTo>
                    <a:pt x="664027" y="188253"/>
                  </a:lnTo>
                  <a:lnTo>
                    <a:pt x="712700" y="175397"/>
                  </a:lnTo>
                  <a:lnTo>
                    <a:pt x="752542" y="160509"/>
                  </a:lnTo>
                  <a:lnTo>
                    <a:pt x="801171" y="125844"/>
                  </a:lnTo>
                  <a:lnTo>
                    <a:pt x="807677" y="106670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6" name="Google Shape;1486;p34"/>
          <p:cNvSpPr txBox="1"/>
          <p:nvPr/>
        </p:nvSpPr>
        <p:spPr>
          <a:xfrm>
            <a:off x="1575981" y="254173"/>
            <a:ext cx="53276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Intellligence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7" name="Google Shape;1487;p34"/>
          <p:cNvGrpSpPr/>
          <p:nvPr/>
        </p:nvGrpSpPr>
        <p:grpSpPr>
          <a:xfrm>
            <a:off x="1072220" y="1039042"/>
            <a:ext cx="459740" cy="185420"/>
            <a:chOff x="1072220" y="1039042"/>
            <a:chExt cx="459740" cy="185420"/>
          </a:xfrm>
        </p:grpSpPr>
        <p:sp>
          <p:nvSpPr>
            <p:cNvPr id="1488" name="Google Shape;1488;p34"/>
            <p:cNvSpPr/>
            <p:nvPr/>
          </p:nvSpPr>
          <p:spPr>
            <a:xfrm>
              <a:off x="1072220" y="1039042"/>
              <a:ext cx="459740" cy="185420"/>
            </a:xfrm>
            <a:custGeom>
              <a:rect b="b" l="l" r="r" t="t"/>
              <a:pathLst>
                <a:path extrusionOk="0" h="185419" w="459740">
                  <a:moveTo>
                    <a:pt x="229728" y="0"/>
                  </a:moveTo>
                  <a:lnTo>
                    <a:pt x="168657" y="3306"/>
                  </a:lnTo>
                  <a:lnTo>
                    <a:pt x="113779" y="12638"/>
                  </a:lnTo>
                  <a:lnTo>
                    <a:pt x="67285" y="27114"/>
                  </a:lnTo>
                  <a:lnTo>
                    <a:pt x="31364" y="45849"/>
                  </a:lnTo>
                  <a:lnTo>
                    <a:pt x="0" y="92574"/>
                  </a:lnTo>
                  <a:lnTo>
                    <a:pt x="8206" y="117184"/>
                  </a:lnTo>
                  <a:lnTo>
                    <a:pt x="67285" y="158034"/>
                  </a:lnTo>
                  <a:lnTo>
                    <a:pt x="113779" y="172509"/>
                  </a:lnTo>
                  <a:lnTo>
                    <a:pt x="168657" y="181841"/>
                  </a:lnTo>
                  <a:lnTo>
                    <a:pt x="229728" y="185148"/>
                  </a:lnTo>
                  <a:lnTo>
                    <a:pt x="290800" y="181841"/>
                  </a:lnTo>
                  <a:lnTo>
                    <a:pt x="345677" y="172509"/>
                  </a:lnTo>
                  <a:lnTo>
                    <a:pt x="392172" y="158034"/>
                  </a:lnTo>
                  <a:lnTo>
                    <a:pt x="428093" y="139298"/>
                  </a:lnTo>
                  <a:lnTo>
                    <a:pt x="459457" y="92574"/>
                  </a:lnTo>
                  <a:lnTo>
                    <a:pt x="451251" y="67964"/>
                  </a:lnTo>
                  <a:lnTo>
                    <a:pt x="392172" y="27114"/>
                  </a:lnTo>
                  <a:lnTo>
                    <a:pt x="345677" y="12638"/>
                  </a:lnTo>
                  <a:lnTo>
                    <a:pt x="290800" y="3306"/>
                  </a:lnTo>
                  <a:lnTo>
                    <a:pt x="22972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1072220" y="1039042"/>
              <a:ext cx="459740" cy="185420"/>
            </a:xfrm>
            <a:custGeom>
              <a:rect b="b" l="l" r="r" t="t"/>
              <a:pathLst>
                <a:path extrusionOk="0" h="185419" w="459740">
                  <a:moveTo>
                    <a:pt x="459457" y="92574"/>
                  </a:moveTo>
                  <a:lnTo>
                    <a:pt x="428093" y="45849"/>
                  </a:lnTo>
                  <a:lnTo>
                    <a:pt x="392172" y="27114"/>
                  </a:lnTo>
                  <a:lnTo>
                    <a:pt x="345677" y="12638"/>
                  </a:lnTo>
                  <a:lnTo>
                    <a:pt x="290800" y="3306"/>
                  </a:lnTo>
                  <a:lnTo>
                    <a:pt x="229728" y="0"/>
                  </a:lnTo>
                  <a:lnTo>
                    <a:pt x="168657" y="3306"/>
                  </a:lnTo>
                  <a:lnTo>
                    <a:pt x="113779" y="12638"/>
                  </a:lnTo>
                  <a:lnTo>
                    <a:pt x="67285" y="27114"/>
                  </a:lnTo>
                  <a:lnTo>
                    <a:pt x="31364" y="45849"/>
                  </a:lnTo>
                  <a:lnTo>
                    <a:pt x="0" y="92574"/>
                  </a:lnTo>
                  <a:lnTo>
                    <a:pt x="8206" y="117184"/>
                  </a:lnTo>
                  <a:lnTo>
                    <a:pt x="67285" y="158034"/>
                  </a:lnTo>
                  <a:lnTo>
                    <a:pt x="113779" y="172509"/>
                  </a:lnTo>
                  <a:lnTo>
                    <a:pt x="168657" y="181841"/>
                  </a:lnTo>
                  <a:lnTo>
                    <a:pt x="229728" y="185148"/>
                  </a:lnTo>
                  <a:lnTo>
                    <a:pt x="290800" y="181841"/>
                  </a:lnTo>
                  <a:lnTo>
                    <a:pt x="345677" y="172509"/>
                  </a:lnTo>
                  <a:lnTo>
                    <a:pt x="392172" y="158034"/>
                  </a:lnTo>
                  <a:lnTo>
                    <a:pt x="428093" y="139298"/>
                  </a:lnTo>
                  <a:lnTo>
                    <a:pt x="459457" y="9257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0" name="Google Shape;1490;p34"/>
          <p:cNvSpPr txBox="1"/>
          <p:nvPr/>
        </p:nvSpPr>
        <p:spPr>
          <a:xfrm>
            <a:off x="1159090" y="1055060"/>
            <a:ext cx="28575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1" name="Google Shape;1491;p34"/>
          <p:cNvGrpSpPr/>
          <p:nvPr/>
        </p:nvGrpSpPr>
        <p:grpSpPr>
          <a:xfrm>
            <a:off x="439062" y="232931"/>
            <a:ext cx="645795" cy="213360"/>
            <a:chOff x="439062" y="232931"/>
            <a:chExt cx="645795" cy="213360"/>
          </a:xfrm>
        </p:grpSpPr>
        <p:sp>
          <p:nvSpPr>
            <p:cNvPr id="1492" name="Google Shape;1492;p34"/>
            <p:cNvSpPr/>
            <p:nvPr/>
          </p:nvSpPr>
          <p:spPr>
            <a:xfrm>
              <a:off x="439062" y="232931"/>
              <a:ext cx="645795" cy="213360"/>
            </a:xfrm>
            <a:custGeom>
              <a:rect b="b" l="l" r="r" t="t"/>
              <a:pathLst>
                <a:path extrusionOk="0" h="213359" w="645794">
                  <a:moveTo>
                    <a:pt x="322879" y="0"/>
                  </a:moveTo>
                  <a:lnTo>
                    <a:pt x="257807" y="2167"/>
                  </a:lnTo>
                  <a:lnTo>
                    <a:pt x="197199" y="8382"/>
                  </a:lnTo>
                  <a:lnTo>
                    <a:pt x="142353" y="18217"/>
                  </a:lnTo>
                  <a:lnTo>
                    <a:pt x="94568" y="31242"/>
                  </a:lnTo>
                  <a:lnTo>
                    <a:pt x="55142" y="47029"/>
                  </a:lnTo>
                  <a:lnTo>
                    <a:pt x="6559" y="85172"/>
                  </a:lnTo>
                  <a:lnTo>
                    <a:pt x="0" y="106670"/>
                  </a:lnTo>
                  <a:lnTo>
                    <a:pt x="6559" y="128168"/>
                  </a:lnTo>
                  <a:lnTo>
                    <a:pt x="55142" y="166311"/>
                  </a:lnTo>
                  <a:lnTo>
                    <a:pt x="94568" y="182098"/>
                  </a:lnTo>
                  <a:lnTo>
                    <a:pt x="142353" y="195123"/>
                  </a:lnTo>
                  <a:lnTo>
                    <a:pt x="197199" y="204958"/>
                  </a:lnTo>
                  <a:lnTo>
                    <a:pt x="257807" y="211173"/>
                  </a:lnTo>
                  <a:lnTo>
                    <a:pt x="322879" y="213340"/>
                  </a:lnTo>
                  <a:lnTo>
                    <a:pt x="387951" y="211173"/>
                  </a:lnTo>
                  <a:lnTo>
                    <a:pt x="448559" y="204958"/>
                  </a:lnTo>
                  <a:lnTo>
                    <a:pt x="503405" y="195123"/>
                  </a:lnTo>
                  <a:lnTo>
                    <a:pt x="551190" y="182098"/>
                  </a:lnTo>
                  <a:lnTo>
                    <a:pt x="590617" y="166311"/>
                  </a:lnTo>
                  <a:lnTo>
                    <a:pt x="639199" y="128168"/>
                  </a:lnTo>
                  <a:lnTo>
                    <a:pt x="645759" y="106670"/>
                  </a:lnTo>
                  <a:lnTo>
                    <a:pt x="639199" y="85172"/>
                  </a:lnTo>
                  <a:lnTo>
                    <a:pt x="590617" y="47029"/>
                  </a:lnTo>
                  <a:lnTo>
                    <a:pt x="551190" y="31242"/>
                  </a:lnTo>
                  <a:lnTo>
                    <a:pt x="503405" y="18217"/>
                  </a:lnTo>
                  <a:lnTo>
                    <a:pt x="448559" y="8382"/>
                  </a:lnTo>
                  <a:lnTo>
                    <a:pt x="387951" y="2167"/>
                  </a:lnTo>
                  <a:lnTo>
                    <a:pt x="32287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439062" y="232931"/>
              <a:ext cx="645795" cy="213360"/>
            </a:xfrm>
            <a:custGeom>
              <a:rect b="b" l="l" r="r" t="t"/>
              <a:pathLst>
                <a:path extrusionOk="0" h="213359" w="645794">
                  <a:moveTo>
                    <a:pt x="645759" y="106670"/>
                  </a:moveTo>
                  <a:lnTo>
                    <a:pt x="620386" y="65149"/>
                  </a:lnTo>
                  <a:lnTo>
                    <a:pt x="551190" y="31242"/>
                  </a:lnTo>
                  <a:lnTo>
                    <a:pt x="503405" y="18217"/>
                  </a:lnTo>
                  <a:lnTo>
                    <a:pt x="448559" y="8382"/>
                  </a:lnTo>
                  <a:lnTo>
                    <a:pt x="387951" y="2167"/>
                  </a:lnTo>
                  <a:lnTo>
                    <a:pt x="322879" y="0"/>
                  </a:lnTo>
                  <a:lnTo>
                    <a:pt x="257807" y="2167"/>
                  </a:lnTo>
                  <a:lnTo>
                    <a:pt x="197199" y="8382"/>
                  </a:lnTo>
                  <a:lnTo>
                    <a:pt x="142353" y="18217"/>
                  </a:lnTo>
                  <a:lnTo>
                    <a:pt x="94568" y="31242"/>
                  </a:lnTo>
                  <a:lnTo>
                    <a:pt x="55142" y="47029"/>
                  </a:lnTo>
                  <a:lnTo>
                    <a:pt x="6559" y="85172"/>
                  </a:lnTo>
                  <a:lnTo>
                    <a:pt x="0" y="106670"/>
                  </a:lnTo>
                  <a:lnTo>
                    <a:pt x="6559" y="128168"/>
                  </a:lnTo>
                  <a:lnTo>
                    <a:pt x="55142" y="166311"/>
                  </a:lnTo>
                  <a:lnTo>
                    <a:pt x="94568" y="182098"/>
                  </a:lnTo>
                  <a:lnTo>
                    <a:pt x="142353" y="195123"/>
                  </a:lnTo>
                  <a:lnTo>
                    <a:pt x="197199" y="204958"/>
                  </a:lnTo>
                  <a:lnTo>
                    <a:pt x="257807" y="211173"/>
                  </a:lnTo>
                  <a:lnTo>
                    <a:pt x="322879" y="213340"/>
                  </a:lnTo>
                  <a:lnTo>
                    <a:pt x="387951" y="211173"/>
                  </a:lnTo>
                  <a:lnTo>
                    <a:pt x="448559" y="204958"/>
                  </a:lnTo>
                  <a:lnTo>
                    <a:pt x="503405" y="195123"/>
                  </a:lnTo>
                  <a:lnTo>
                    <a:pt x="551190" y="182098"/>
                  </a:lnTo>
                  <a:lnTo>
                    <a:pt x="590617" y="166311"/>
                  </a:lnTo>
                  <a:lnTo>
                    <a:pt x="639199" y="128168"/>
                  </a:lnTo>
                  <a:lnTo>
                    <a:pt x="645759" y="106670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4" name="Google Shape;1494;p34"/>
          <p:cNvSpPr txBox="1"/>
          <p:nvPr/>
        </p:nvSpPr>
        <p:spPr>
          <a:xfrm>
            <a:off x="553224" y="254173"/>
            <a:ext cx="41783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5" name="Google Shape;1495;p34"/>
          <p:cNvGrpSpPr/>
          <p:nvPr/>
        </p:nvGrpSpPr>
        <p:grpSpPr>
          <a:xfrm>
            <a:off x="888962" y="441216"/>
            <a:ext cx="1390173" cy="591608"/>
            <a:chOff x="888962" y="441216"/>
            <a:chExt cx="1390173" cy="591608"/>
          </a:xfrm>
        </p:grpSpPr>
        <p:sp>
          <p:nvSpPr>
            <p:cNvPr id="1496" name="Google Shape;1496;p34"/>
            <p:cNvSpPr/>
            <p:nvPr/>
          </p:nvSpPr>
          <p:spPr>
            <a:xfrm>
              <a:off x="1414987" y="444262"/>
              <a:ext cx="296545" cy="237490"/>
            </a:xfrm>
            <a:custGeom>
              <a:rect b="b" l="l" r="r" t="t"/>
              <a:pathLst>
                <a:path extrusionOk="0" h="237490" w="296544">
                  <a:moveTo>
                    <a:pt x="296149" y="0"/>
                  </a:moveTo>
                  <a:lnTo>
                    <a:pt x="0" y="23692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1411647" y="652688"/>
              <a:ext cx="31115" cy="36195"/>
            </a:xfrm>
            <a:custGeom>
              <a:rect b="b" l="l" r="r" t="t"/>
              <a:pathLst>
                <a:path extrusionOk="0" h="36195" w="31115">
                  <a:moveTo>
                    <a:pt x="30950" y="35624"/>
                  </a:moveTo>
                  <a:lnTo>
                    <a:pt x="23984" y="32267"/>
                  </a:lnTo>
                  <a:lnTo>
                    <a:pt x="14639" y="30643"/>
                  </a:lnTo>
                  <a:lnTo>
                    <a:pt x="5712" y="30396"/>
                  </a:lnTo>
                  <a:lnTo>
                    <a:pt x="0" y="31172"/>
                  </a:lnTo>
                  <a:lnTo>
                    <a:pt x="2010" y="25769"/>
                  </a:lnTo>
                  <a:lnTo>
                    <a:pt x="3728" y="17005"/>
                  </a:lnTo>
                  <a:lnTo>
                    <a:pt x="4194" y="7532"/>
                  </a:lnTo>
                  <a:lnTo>
                    <a:pt x="244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1301948" y="868490"/>
              <a:ext cx="0" cy="160020"/>
            </a:xfrm>
            <a:custGeom>
              <a:rect b="b" l="l" r="r" t="t"/>
              <a:pathLst>
                <a:path extrusionOk="0" h="160019" w="120000">
                  <a:moveTo>
                    <a:pt x="0" y="0"/>
                  </a:moveTo>
                  <a:lnTo>
                    <a:pt x="0" y="15985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1279137" y="1011234"/>
              <a:ext cx="45720" cy="21590"/>
            </a:xfrm>
            <a:custGeom>
              <a:rect b="b" l="l" r="r" t="t"/>
              <a:pathLst>
                <a:path extrusionOk="0" h="21590" w="45719">
                  <a:moveTo>
                    <a:pt x="45621" y="0"/>
                  </a:moveTo>
                  <a:lnTo>
                    <a:pt x="38649" y="3341"/>
                  </a:lnTo>
                  <a:lnTo>
                    <a:pt x="31543" y="9623"/>
                  </a:lnTo>
                  <a:lnTo>
                    <a:pt x="25773" y="16439"/>
                  </a:lnTo>
                  <a:lnTo>
                    <a:pt x="22810" y="21385"/>
                  </a:lnTo>
                  <a:lnTo>
                    <a:pt x="19848" y="16439"/>
                  </a:lnTo>
                  <a:lnTo>
                    <a:pt x="14078" y="9623"/>
                  </a:lnTo>
                  <a:lnTo>
                    <a:pt x="6972" y="334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1972774" y="444262"/>
              <a:ext cx="302895" cy="242570"/>
            </a:xfrm>
            <a:custGeom>
              <a:rect b="b" l="l" r="r" t="t"/>
              <a:pathLst>
                <a:path extrusionOk="0" h="242570" w="302894">
                  <a:moveTo>
                    <a:pt x="0" y="0"/>
                  </a:moveTo>
                  <a:lnTo>
                    <a:pt x="302856" y="24229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2248020" y="658051"/>
              <a:ext cx="31115" cy="36195"/>
            </a:xfrm>
            <a:custGeom>
              <a:rect b="b" l="l" r="r" t="t"/>
              <a:pathLst>
                <a:path extrusionOk="0" h="36195" w="31114">
                  <a:moveTo>
                    <a:pt x="28502" y="0"/>
                  </a:moveTo>
                  <a:lnTo>
                    <a:pt x="26755" y="7532"/>
                  </a:lnTo>
                  <a:lnTo>
                    <a:pt x="27221" y="17005"/>
                  </a:lnTo>
                  <a:lnTo>
                    <a:pt x="28939" y="25769"/>
                  </a:lnTo>
                  <a:lnTo>
                    <a:pt x="30950" y="31172"/>
                  </a:lnTo>
                  <a:lnTo>
                    <a:pt x="25237" y="30396"/>
                  </a:lnTo>
                  <a:lnTo>
                    <a:pt x="16310" y="30643"/>
                  </a:lnTo>
                  <a:lnTo>
                    <a:pt x="6965" y="32267"/>
                  </a:lnTo>
                  <a:lnTo>
                    <a:pt x="0" y="356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888962" y="441216"/>
              <a:ext cx="300355" cy="240029"/>
            </a:xfrm>
            <a:custGeom>
              <a:rect b="b" l="l" r="r" t="t"/>
              <a:pathLst>
                <a:path extrusionOk="0" h="240029" w="300355">
                  <a:moveTo>
                    <a:pt x="0" y="0"/>
                  </a:moveTo>
                  <a:lnTo>
                    <a:pt x="299951" y="2399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1161303" y="652688"/>
              <a:ext cx="31115" cy="36195"/>
            </a:xfrm>
            <a:custGeom>
              <a:rect b="b" l="l" r="r" t="t"/>
              <a:pathLst>
                <a:path extrusionOk="0" h="36195" w="31115">
                  <a:moveTo>
                    <a:pt x="28502" y="0"/>
                  </a:moveTo>
                  <a:lnTo>
                    <a:pt x="26755" y="7532"/>
                  </a:lnTo>
                  <a:lnTo>
                    <a:pt x="27221" y="17005"/>
                  </a:lnTo>
                  <a:lnTo>
                    <a:pt x="28939" y="25769"/>
                  </a:lnTo>
                  <a:lnTo>
                    <a:pt x="30950" y="31172"/>
                  </a:lnTo>
                  <a:lnTo>
                    <a:pt x="25237" y="30396"/>
                  </a:lnTo>
                  <a:lnTo>
                    <a:pt x="16310" y="30643"/>
                  </a:lnTo>
                  <a:lnTo>
                    <a:pt x="6965" y="32267"/>
                  </a:lnTo>
                  <a:lnTo>
                    <a:pt x="0" y="356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04" name="Google Shape;1504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4594" y="1399057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34"/>
          <p:cNvSpPr txBox="1"/>
          <p:nvPr/>
        </p:nvSpPr>
        <p:spPr>
          <a:xfrm>
            <a:off x="504393" y="1338244"/>
            <a:ext cx="2225675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distribution P factorizes over a Bayesian  Network G if P can be expressed as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6" name="Google Shape;1506;p34"/>
          <p:cNvSpPr txBox="1"/>
          <p:nvPr/>
        </p:nvSpPr>
        <p:spPr>
          <a:xfrm>
            <a:off x="1741131" y="1696737"/>
            <a:ext cx="838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7" name="Google Shape;1507;p34"/>
          <p:cNvSpPr txBox="1"/>
          <p:nvPr/>
        </p:nvSpPr>
        <p:spPr>
          <a:xfrm>
            <a:off x="1695576" y="1692942"/>
            <a:ext cx="16256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</a:t>
            </a:r>
            <a:endParaRPr sz="9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08" name="Google Shape;1508;p34"/>
          <p:cNvSpPr txBox="1"/>
          <p:nvPr/>
        </p:nvSpPr>
        <p:spPr>
          <a:xfrm>
            <a:off x="993559" y="1851728"/>
            <a:ext cx="147193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	i  a</a:t>
            </a:r>
            <a:r>
              <a:rPr baseline="-25000" i="1"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</a:t>
            </a:r>
            <a:endParaRPr baseline="-25000"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9" name="Google Shape;1509;p34"/>
          <p:cNvSpPr txBox="1"/>
          <p:nvPr/>
        </p:nvSpPr>
        <p:spPr>
          <a:xfrm>
            <a:off x="785787" y="1801121"/>
            <a:ext cx="170561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, . . . , X 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	</a:t>
            </a: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|P	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34"/>
          <p:cNvSpPr txBox="1"/>
          <p:nvPr/>
        </p:nvSpPr>
        <p:spPr>
          <a:xfrm>
            <a:off x="1694738" y="1970981"/>
            <a:ext cx="17716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1" name="Google Shape;1511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17283" y="588964"/>
            <a:ext cx="165982" cy="165981"/>
          </a:xfrm>
          <a:prstGeom prst="rect">
            <a:avLst/>
          </a:prstGeom>
          <a:noFill/>
          <a:ln>
            <a:noFill/>
          </a:ln>
        </p:spPr>
      </p:pic>
      <p:sp>
        <p:nvSpPr>
          <p:cNvPr id="1512" name="Google Shape;1512;p34"/>
          <p:cNvSpPr txBox="1"/>
          <p:nvPr/>
        </p:nvSpPr>
        <p:spPr>
          <a:xfrm>
            <a:off x="3858526" y="606774"/>
            <a:ext cx="83820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3" name="Google Shape;1513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36923" y="588594"/>
            <a:ext cx="166721" cy="166721"/>
          </a:xfrm>
          <a:prstGeom prst="rect">
            <a:avLst/>
          </a:prstGeom>
          <a:noFill/>
          <a:ln>
            <a:noFill/>
          </a:ln>
        </p:spPr>
      </p:pic>
      <p:sp>
        <p:nvSpPr>
          <p:cNvPr id="1514" name="Google Shape;1514;p34"/>
          <p:cNvSpPr txBox="1"/>
          <p:nvPr/>
        </p:nvSpPr>
        <p:spPr>
          <a:xfrm>
            <a:off x="4577956" y="606774"/>
            <a:ext cx="85090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5" name="Google Shape;1515;p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76211" y="155877"/>
            <a:ext cx="168135" cy="168135"/>
          </a:xfrm>
          <a:prstGeom prst="rect">
            <a:avLst/>
          </a:prstGeom>
          <a:noFill/>
          <a:ln>
            <a:noFill/>
          </a:ln>
        </p:spPr>
      </p:pic>
      <p:sp>
        <p:nvSpPr>
          <p:cNvPr id="1516" name="Google Shape;1516;p34"/>
          <p:cNvSpPr txBox="1"/>
          <p:nvPr/>
        </p:nvSpPr>
        <p:spPr>
          <a:xfrm>
            <a:off x="4216818" y="174771"/>
            <a:ext cx="86995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7" name="Google Shape;1517;p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75433" y="947113"/>
            <a:ext cx="169692" cy="169692"/>
          </a:xfrm>
          <a:prstGeom prst="rect">
            <a:avLst/>
          </a:prstGeom>
          <a:noFill/>
          <a:ln>
            <a:noFill/>
          </a:ln>
        </p:spPr>
      </p:pic>
      <p:sp>
        <p:nvSpPr>
          <p:cNvPr id="1518" name="Google Shape;1518;p34"/>
          <p:cNvSpPr txBox="1"/>
          <p:nvPr/>
        </p:nvSpPr>
        <p:spPr>
          <a:xfrm>
            <a:off x="4216247" y="966768"/>
            <a:ext cx="88265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9" name="Google Shape;1519;p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58018" y="157694"/>
            <a:ext cx="164502" cy="164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20" name="Google Shape;1520;p34"/>
          <p:cNvSpPr txBox="1"/>
          <p:nvPr/>
        </p:nvSpPr>
        <p:spPr>
          <a:xfrm>
            <a:off x="3499675" y="174771"/>
            <a:ext cx="81280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1" name="Google Shape;1521;p3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898512" y="158169"/>
            <a:ext cx="163551" cy="16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2" name="Google Shape;1522;p34"/>
          <p:cNvSpPr txBox="1"/>
          <p:nvPr/>
        </p:nvSpPr>
        <p:spPr>
          <a:xfrm>
            <a:off x="4940808" y="174771"/>
            <a:ext cx="79375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p34"/>
          <p:cNvSpPr/>
          <p:nvPr/>
        </p:nvSpPr>
        <p:spPr>
          <a:xfrm>
            <a:off x="3592041" y="239945"/>
            <a:ext cx="1337310" cy="733425"/>
          </a:xfrm>
          <a:custGeom>
            <a:rect b="b" l="l" r="r" t="t"/>
            <a:pathLst>
              <a:path extrusionOk="0" h="733425" w="1337310">
                <a:moveTo>
                  <a:pt x="360474" y="369317"/>
                </a:moveTo>
                <a:lnTo>
                  <a:pt x="615301" y="63520"/>
                </a:lnTo>
              </a:path>
              <a:path extrusionOk="0" h="733425" w="1337310">
                <a:moveTo>
                  <a:pt x="365847" y="489619"/>
                </a:moveTo>
                <a:lnTo>
                  <a:pt x="609313" y="733092"/>
                </a:lnTo>
              </a:path>
              <a:path extrusionOk="0" h="733425" w="1337310">
                <a:moveTo>
                  <a:pt x="975764" y="369033"/>
                </a:moveTo>
                <a:lnTo>
                  <a:pt x="721173" y="63520"/>
                </a:lnTo>
              </a:path>
              <a:path extrusionOk="0" h="733425" w="1337310">
                <a:moveTo>
                  <a:pt x="970370" y="489885"/>
                </a:moveTo>
                <a:lnTo>
                  <a:pt x="727159" y="733089"/>
                </a:lnTo>
              </a:path>
              <a:path extrusionOk="0" h="733425" w="1337310">
                <a:moveTo>
                  <a:pt x="255988" y="369317"/>
                </a:moveTo>
                <a:lnTo>
                  <a:pt x="0" y="62122"/>
                </a:lnTo>
              </a:path>
              <a:path extrusionOk="0" h="733425" w="1337310">
                <a:moveTo>
                  <a:pt x="585688" y="0"/>
                </a:moveTo>
                <a:lnTo>
                  <a:pt x="28961" y="0"/>
                </a:lnTo>
              </a:path>
              <a:path extrusionOk="0" h="733425" w="1337310">
                <a:moveTo>
                  <a:pt x="1080724" y="369033"/>
                </a:moveTo>
                <a:lnTo>
                  <a:pt x="1336780" y="61756"/>
                </a:lnTo>
              </a:path>
              <a:path extrusionOk="0" h="733425" w="1337310">
                <a:moveTo>
                  <a:pt x="750786" y="0"/>
                </a:moveTo>
                <a:lnTo>
                  <a:pt x="1307989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4" name="Google Shape;1524;p3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44596" y="128661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525" name="Google Shape;1525;p34"/>
          <p:cNvSpPr txBox="1"/>
          <p:nvPr/>
        </p:nvSpPr>
        <p:spPr>
          <a:xfrm>
            <a:off x="3264408" y="1225798"/>
            <a:ext cx="2042795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distribution factorizes over a Markov  Network </a:t>
            </a: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 can be expressed as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6" name="Google Shape;1526;p34"/>
          <p:cNvSpPr txBox="1"/>
          <p:nvPr/>
        </p:nvSpPr>
        <p:spPr>
          <a:xfrm>
            <a:off x="3603155" y="1701325"/>
            <a:ext cx="95313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</a:t>
            </a: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aseline="30000" i="1"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i="1"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. . . , X</a:t>
            </a: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  <a:endParaRPr baseline="30000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7" name="Google Shape;1527;p34"/>
          <p:cNvSpPr txBox="1"/>
          <p:nvPr/>
        </p:nvSpPr>
        <p:spPr>
          <a:xfrm>
            <a:off x="4552683" y="1600800"/>
            <a:ext cx="105410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0" lvl="0" marL="266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8" name="Google Shape;1528;p34"/>
          <p:cNvSpPr txBox="1"/>
          <p:nvPr/>
        </p:nvSpPr>
        <p:spPr>
          <a:xfrm>
            <a:off x="4709185" y="1584291"/>
            <a:ext cx="10858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9" name="Google Shape;1529;p34"/>
          <p:cNvSpPr txBox="1"/>
          <p:nvPr/>
        </p:nvSpPr>
        <p:spPr>
          <a:xfrm>
            <a:off x="4675936" y="1580497"/>
            <a:ext cx="17526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</a:t>
            </a:r>
            <a:endParaRPr sz="9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30" name="Google Shape;1530;p34"/>
          <p:cNvSpPr txBox="1"/>
          <p:nvPr/>
        </p:nvSpPr>
        <p:spPr>
          <a:xfrm>
            <a:off x="4675098" y="1858535"/>
            <a:ext cx="17716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Google Shape;1531;p34"/>
          <p:cNvSpPr txBox="1"/>
          <p:nvPr/>
        </p:nvSpPr>
        <p:spPr>
          <a:xfrm>
            <a:off x="5057495" y="1739282"/>
            <a:ext cx="5969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2" name="Google Shape;1532;p34"/>
          <p:cNvSpPr txBox="1"/>
          <p:nvPr/>
        </p:nvSpPr>
        <p:spPr>
          <a:xfrm>
            <a:off x="4845811" y="1688675"/>
            <a:ext cx="32321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φ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p34"/>
          <p:cNvSpPr txBox="1"/>
          <p:nvPr/>
        </p:nvSpPr>
        <p:spPr>
          <a:xfrm>
            <a:off x="309206" y="2038840"/>
            <a:ext cx="5141595" cy="561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2967355" marR="170815" rtl="0" algn="l">
              <a:lnSpc>
                <a:spcPct val="740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each </a:t>
            </a:r>
            <a:r>
              <a:rPr baseline="30000" i="1"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complete sub-graph 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(maximal clique) in </a:t>
            </a: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distribution is a Gibbs distribution parametrized by a set of factors Φ = </a:t>
            </a:r>
            <a:r>
              <a:rPr baseline="30000" i="1"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{φ</a:t>
            </a: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aseline="30000" i="1"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i="1"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. . . , φ</a:t>
            </a: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aseline="30000" i="1"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i="1"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baseline="30000"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4" name="Google Shape;1534;p34"/>
          <p:cNvSpPr txBox="1"/>
          <p:nvPr/>
        </p:nvSpPr>
        <p:spPr>
          <a:xfrm>
            <a:off x="347306" y="2565229"/>
            <a:ext cx="87566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is defined as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5" name="Google Shape;1535;p34"/>
          <p:cNvSpPr txBox="1"/>
          <p:nvPr/>
        </p:nvSpPr>
        <p:spPr>
          <a:xfrm>
            <a:off x="2064524" y="2735435"/>
            <a:ext cx="95313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</a:t>
            </a: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aseline="30000" i="1"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i="1"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. . . , X</a:t>
            </a: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aseline="30000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  <a:endParaRPr baseline="30000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p34"/>
          <p:cNvSpPr txBox="1"/>
          <p:nvPr/>
        </p:nvSpPr>
        <p:spPr>
          <a:xfrm>
            <a:off x="3014065" y="2634910"/>
            <a:ext cx="105410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7" name="Google Shape;1537;p34"/>
          <p:cNvSpPr txBox="1"/>
          <p:nvPr/>
        </p:nvSpPr>
        <p:spPr>
          <a:xfrm>
            <a:off x="3170567" y="2618402"/>
            <a:ext cx="10858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8" name="Google Shape;1538;p34"/>
          <p:cNvSpPr txBox="1"/>
          <p:nvPr/>
        </p:nvSpPr>
        <p:spPr>
          <a:xfrm>
            <a:off x="3137306" y="2614607"/>
            <a:ext cx="17526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</a:t>
            </a:r>
            <a:endParaRPr sz="9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39" name="Google Shape;1539;p34"/>
          <p:cNvSpPr txBox="1"/>
          <p:nvPr/>
        </p:nvSpPr>
        <p:spPr>
          <a:xfrm>
            <a:off x="3136468" y="2892645"/>
            <a:ext cx="17716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0" name="Google Shape;1540;p34"/>
          <p:cNvSpPr txBox="1"/>
          <p:nvPr/>
        </p:nvSpPr>
        <p:spPr>
          <a:xfrm>
            <a:off x="3376853" y="2773392"/>
            <a:ext cx="24193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	i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1" name="Google Shape;1541;p34"/>
          <p:cNvSpPr txBox="1"/>
          <p:nvPr/>
        </p:nvSpPr>
        <p:spPr>
          <a:xfrm>
            <a:off x="3307194" y="2722785"/>
            <a:ext cx="36322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φ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2" name="Google Shape;1542;p34"/>
          <p:cNvGrpSpPr/>
          <p:nvPr/>
        </p:nvGrpSpPr>
        <p:grpSpPr>
          <a:xfrm>
            <a:off x="0" y="3121507"/>
            <a:ext cx="5760377" cy="118745"/>
            <a:chOff x="0" y="3121507"/>
            <a:chExt cx="5760377" cy="118745"/>
          </a:xfrm>
        </p:grpSpPr>
        <p:sp>
          <p:nvSpPr>
            <p:cNvPr id="1543" name="Google Shape;1543;p34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17" y="0"/>
                  </a:moveTo>
                  <a:lnTo>
                    <a:pt x="12" y="0"/>
                  </a:lnTo>
                  <a:lnTo>
                    <a:pt x="12" y="118491"/>
                  </a:lnTo>
                  <a:lnTo>
                    <a:pt x="2880017" y="118491"/>
                  </a:lnTo>
                  <a:lnTo>
                    <a:pt x="28800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2880017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5" name="Google Shape;1545;p34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23/29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" name="Google Shape;1546;p34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547" name="Google Shape;1547;p34"/>
          <p:cNvSpPr txBox="1"/>
          <p:nvPr/>
        </p:nvSpPr>
        <p:spPr>
          <a:xfrm>
            <a:off x="2975317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35"/>
          <p:cNvSpPr txBox="1"/>
          <p:nvPr/>
        </p:nvSpPr>
        <p:spPr>
          <a:xfrm>
            <a:off x="347294" y="1157462"/>
            <a:ext cx="4363720" cy="416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775">
            <a:spAutoFit/>
          </a:bodyPr>
          <a:lstStyle/>
          <a:p>
            <a:pPr indent="0" lvl="0" marL="12700" marR="5080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18.3: Local Independencies in a Markov  Network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3" name="Google Shape;1553;p35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554" name="Google Shape;1554;p35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6" name="Google Shape;1556;p35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24/29</a:t>
            </a:r>
            <a:endParaRPr/>
          </a:p>
        </p:txBody>
      </p:sp>
      <p:sp>
        <p:nvSpPr>
          <p:cNvPr id="1557" name="Google Shape;1557;p35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558" name="Google Shape;1558;p35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3" name="Google Shape;156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564" name="Google Shape;1564;p36"/>
          <p:cNvSpPr txBox="1"/>
          <p:nvPr/>
        </p:nvSpPr>
        <p:spPr>
          <a:xfrm>
            <a:off x="3264395" y="100849"/>
            <a:ext cx="226822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the set of all random vari-  ables in our joint distribution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5" name="Google Shape;1565;p36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566" name="Google Shape;1566;p36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8" name="Google Shape;1568;p36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25/29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36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570" name="Google Shape;1570;p36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5" name="Google Shape;157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576" name="Google Shape;1576;p37"/>
          <p:cNvSpPr txBox="1"/>
          <p:nvPr/>
        </p:nvSpPr>
        <p:spPr>
          <a:xfrm>
            <a:off x="3264395" y="100849"/>
            <a:ext cx="2268855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the set of all random vari-  ables in our joint distribution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 Y, Z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 some  distinct  subsets  of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7" name="Google Shape;157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568439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8" name="Google Shape;1578;p37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579" name="Google Shape;1579;p37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1" name="Google Shape;1581;p37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25/29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p37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583" name="Google Shape;1583;p37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8" name="Google Shape;15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38"/>
          <p:cNvSpPr txBox="1"/>
          <p:nvPr/>
        </p:nvSpPr>
        <p:spPr>
          <a:xfrm>
            <a:off x="3251695" y="100849"/>
            <a:ext cx="2294255" cy="1611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5400" marR="177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the set of all random vari-  ables in our joint distribution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marR="177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 Y, Z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 some  distinct  subsets  of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marR="177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distribution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these RVs  would imply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⊥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and  only  if  we can write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38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 Z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Y, Z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0" name="Google Shape;15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568439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1" name="Google Shape;159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83" y="950544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2" name="Google Shape;1592;p38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593" name="Google Shape;1593;p38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5" name="Google Shape;1595;p38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25/29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6" name="Google Shape;1596;p38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597" name="Google Shape;1597;p38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2" name="Google Shape;160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39"/>
          <p:cNvSpPr txBox="1"/>
          <p:nvPr/>
        </p:nvSpPr>
        <p:spPr>
          <a:xfrm>
            <a:off x="3238995" y="100849"/>
            <a:ext cx="2319655" cy="2094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the set of all random vari-  ables in our joint distribution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30480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 Y, Z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 some  distinct  subsets  of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304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distribution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these RVs  would imply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⊥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and  only  if  we can write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765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 Z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Y, Z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see this in the context of our  original example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4" name="Google Shape;16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568439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5" name="Google Shape;160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83" y="950544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6" name="Google Shape;160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83" y="1917191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7" name="Google Shape;1607;p39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608" name="Google Shape;1608;p39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39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0" name="Google Shape;1610;p39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25/29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39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612" name="Google Shape;1612;p39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/>
          <p:nvPr/>
        </p:nvSpPr>
        <p:spPr>
          <a:xfrm>
            <a:off x="3882988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3803370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3981173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oogle Shape;188;p4"/>
          <p:cNvGrpSpPr/>
          <p:nvPr/>
        </p:nvGrpSpPr>
        <p:grpSpPr>
          <a:xfrm>
            <a:off x="4086288" y="3007448"/>
            <a:ext cx="203200" cy="50800"/>
            <a:chOff x="4086288" y="3007448"/>
            <a:chExt cx="203200" cy="50800"/>
          </a:xfrm>
        </p:grpSpPr>
        <p:sp>
          <p:nvSpPr>
            <p:cNvPr id="189" name="Google Shape;189;p4"/>
            <p:cNvSpPr/>
            <p:nvPr/>
          </p:nvSpPr>
          <p:spPr>
            <a:xfrm>
              <a:off x="4149457" y="3007448"/>
              <a:ext cx="64135" cy="50800"/>
            </a:xfrm>
            <a:custGeom>
              <a:rect b="b" l="l" r="r" t="t"/>
              <a:pathLst>
                <a:path extrusionOk="0" h="50800" w="64135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extrusionOk="0" h="50800" w="64135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extrusionOk="0" h="50800" w="64135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086288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4"/>
          <p:cNvGrpSpPr/>
          <p:nvPr/>
        </p:nvGrpSpPr>
        <p:grpSpPr>
          <a:xfrm>
            <a:off x="4369219" y="3007448"/>
            <a:ext cx="203200" cy="50800"/>
            <a:chOff x="4369219" y="3007448"/>
            <a:chExt cx="203200" cy="50800"/>
          </a:xfrm>
        </p:grpSpPr>
        <p:sp>
          <p:nvSpPr>
            <p:cNvPr id="192" name="Google Shape;192;p4"/>
            <p:cNvSpPr/>
            <p:nvPr/>
          </p:nvSpPr>
          <p:spPr>
            <a:xfrm>
              <a:off x="4458120" y="3020148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4369219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445420" y="300744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50800" w="50800">
                  <a:moveTo>
                    <a:pt x="12700" y="25400"/>
                  </a:moveTo>
                  <a:lnTo>
                    <a:pt x="50800" y="25400"/>
                  </a:lnTo>
                </a:path>
                <a:path extrusionOk="0" h="50800" w="50800">
                  <a:moveTo>
                    <a:pt x="0" y="38100"/>
                  </a:moveTo>
                  <a:lnTo>
                    <a:pt x="38100" y="38100"/>
                  </a:lnTo>
                </a:path>
                <a:path extrusionOk="0" h="50800" w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4"/>
          <p:cNvGrpSpPr/>
          <p:nvPr/>
        </p:nvGrpSpPr>
        <p:grpSpPr>
          <a:xfrm>
            <a:off x="4652137" y="3007448"/>
            <a:ext cx="203200" cy="50800"/>
            <a:chOff x="4652137" y="3007448"/>
            <a:chExt cx="203200" cy="50800"/>
          </a:xfrm>
        </p:grpSpPr>
        <p:sp>
          <p:nvSpPr>
            <p:cNvPr id="196" name="Google Shape;196;p4"/>
            <p:cNvSpPr/>
            <p:nvPr/>
          </p:nvSpPr>
          <p:spPr>
            <a:xfrm>
              <a:off x="4728338" y="3007448"/>
              <a:ext cx="50800" cy="25400"/>
            </a:xfrm>
            <a:custGeom>
              <a:rect b="b" l="l" r="r" t="t"/>
              <a:pathLst>
                <a:path extrusionOk="0" h="254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25400" w="50800">
                  <a:moveTo>
                    <a:pt x="12700" y="12700"/>
                  </a:moveTo>
                  <a:lnTo>
                    <a:pt x="50800" y="12700"/>
                  </a:lnTo>
                </a:path>
                <a:path extrusionOk="0" h="25400" w="508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4652137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4728338" y="30455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12700" w="508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4"/>
          <p:cNvSpPr/>
          <p:nvPr/>
        </p:nvSpPr>
        <p:spPr>
          <a:xfrm>
            <a:off x="5011268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4"/>
          <p:cNvGrpSpPr/>
          <p:nvPr/>
        </p:nvGrpSpPr>
        <p:grpSpPr>
          <a:xfrm>
            <a:off x="5202758" y="3007448"/>
            <a:ext cx="233679" cy="50800"/>
            <a:chOff x="5202758" y="3007448"/>
            <a:chExt cx="233679" cy="50800"/>
          </a:xfrm>
        </p:grpSpPr>
        <p:sp>
          <p:nvSpPr>
            <p:cNvPr id="201" name="Google Shape;201;p4"/>
            <p:cNvSpPr/>
            <p:nvPr/>
          </p:nvSpPr>
          <p:spPr>
            <a:xfrm>
              <a:off x="5324679" y="3037928"/>
              <a:ext cx="20320" cy="20320"/>
            </a:xfrm>
            <a:custGeom>
              <a:rect b="b" l="l" r="r" t="t"/>
              <a:pathLst>
                <a:path extrusionOk="0" h="20319" w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5297615" y="3011433"/>
              <a:ext cx="30480" cy="30480"/>
            </a:xfrm>
            <a:custGeom>
              <a:rect b="b" l="l" r="r" t="t"/>
              <a:pathLst>
                <a:path extrusionOk="0" h="30480" w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5202758" y="3007448"/>
              <a:ext cx="233679" cy="50800"/>
            </a:xfrm>
            <a:custGeom>
              <a:rect b="b" l="l" r="r" t="t"/>
              <a:pathLst>
                <a:path extrusionOk="0" h="50800" w="233679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extrusionOk="0" h="50800" w="233679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extrusionOk="0" h="50800" w="233679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extrusionOk="0" h="50800" w="233679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4" name="Google Shape;2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4"/>
          <p:cNvGrpSpPr/>
          <p:nvPr/>
        </p:nvGrpSpPr>
        <p:grpSpPr>
          <a:xfrm>
            <a:off x="645575" y="683794"/>
            <a:ext cx="271780" cy="271780"/>
            <a:chOff x="645575" y="683794"/>
            <a:chExt cx="271780" cy="271780"/>
          </a:xfrm>
        </p:grpSpPr>
        <p:sp>
          <p:nvSpPr>
            <p:cNvPr id="206" name="Google Shape;206;p4"/>
            <p:cNvSpPr/>
            <p:nvPr/>
          </p:nvSpPr>
          <p:spPr>
            <a:xfrm>
              <a:off x="645575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135658" y="0"/>
                  </a:move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645575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271316" y="135658"/>
                  </a:move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4"/>
          <p:cNvSpPr txBox="1"/>
          <p:nvPr/>
        </p:nvSpPr>
        <p:spPr>
          <a:xfrm>
            <a:off x="715594" y="715542"/>
            <a:ext cx="13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4"/>
          <p:cNvGrpSpPr/>
          <p:nvPr/>
        </p:nvGrpSpPr>
        <p:grpSpPr>
          <a:xfrm>
            <a:off x="2088011" y="686213"/>
            <a:ext cx="266700" cy="266700"/>
            <a:chOff x="2088011" y="686213"/>
            <a:chExt cx="266700" cy="266700"/>
          </a:xfrm>
        </p:grpSpPr>
        <p:sp>
          <p:nvSpPr>
            <p:cNvPr id="210" name="Google Shape;210;p4"/>
            <p:cNvSpPr/>
            <p:nvPr/>
          </p:nvSpPr>
          <p:spPr>
            <a:xfrm>
              <a:off x="2088011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3239" y="0"/>
                  </a:move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2088011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266479" y="133239"/>
                  </a:move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4"/>
          <p:cNvSpPr txBox="1"/>
          <p:nvPr/>
        </p:nvSpPr>
        <p:spPr>
          <a:xfrm>
            <a:off x="2159444" y="715542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4"/>
          <p:cNvGrpSpPr/>
          <p:nvPr/>
        </p:nvGrpSpPr>
        <p:grpSpPr>
          <a:xfrm>
            <a:off x="1366180" y="252381"/>
            <a:ext cx="270510" cy="270510"/>
            <a:chOff x="1366180" y="252381"/>
            <a:chExt cx="270510" cy="270510"/>
          </a:xfrm>
        </p:grpSpPr>
        <p:sp>
          <p:nvSpPr>
            <p:cNvPr id="214" name="Google Shape;214;p4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4"/>
          <p:cNvSpPr txBox="1"/>
          <p:nvPr/>
        </p:nvSpPr>
        <p:spPr>
          <a:xfrm>
            <a:off x="1436560" y="283538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4"/>
          <p:cNvGrpSpPr/>
          <p:nvPr/>
        </p:nvGrpSpPr>
        <p:grpSpPr>
          <a:xfrm>
            <a:off x="1367387" y="1045602"/>
            <a:ext cx="267970" cy="267970"/>
            <a:chOff x="1367387" y="1045602"/>
            <a:chExt cx="267970" cy="267970"/>
          </a:xfrm>
        </p:grpSpPr>
        <p:sp>
          <p:nvSpPr>
            <p:cNvPr id="218" name="Google Shape;218;p4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4"/>
          <p:cNvSpPr txBox="1"/>
          <p:nvPr/>
        </p:nvSpPr>
        <p:spPr>
          <a:xfrm>
            <a:off x="1438478" y="1075536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"/>
          <p:cNvSpPr/>
          <p:nvPr/>
        </p:nvSpPr>
        <p:spPr>
          <a:xfrm>
            <a:off x="902430" y="459852"/>
            <a:ext cx="1200150" cy="657860"/>
          </a:xfrm>
          <a:custGeom>
            <a:rect b="b" l="l" r="r" t="t"/>
            <a:pathLst>
              <a:path extrusionOk="0" h="657860" w="1200150">
                <a:moveTo>
                  <a:pt x="0" y="286885"/>
                </a:moveTo>
                <a:lnTo>
                  <a:pt x="478128" y="0"/>
                </a:lnTo>
              </a:path>
              <a:path extrusionOk="0" h="657860" w="1200150">
                <a:moveTo>
                  <a:pt x="4665" y="422535"/>
                </a:moveTo>
                <a:lnTo>
                  <a:pt x="474562" y="657481"/>
                </a:lnTo>
              </a:path>
              <a:path extrusionOk="0" h="657860" w="1200150">
                <a:moveTo>
                  <a:pt x="1199707" y="288135"/>
                </a:moveTo>
                <a:lnTo>
                  <a:pt x="719495" y="0"/>
                </a:lnTo>
              </a:path>
              <a:path extrusionOk="0" h="657860" w="1200150">
                <a:moveTo>
                  <a:pt x="1195121" y="421453"/>
                </a:moveTo>
                <a:lnTo>
                  <a:pt x="723061" y="657481"/>
                </a:lnTo>
              </a:path>
            </a:pathLst>
          </a:custGeom>
          <a:noFill/>
          <a:ln cap="flat" cmpd="sng" w="179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4" y="1652422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"/>
          <p:cNvSpPr txBox="1"/>
          <p:nvPr/>
        </p:nvSpPr>
        <p:spPr>
          <a:xfrm>
            <a:off x="504393" y="1523159"/>
            <a:ext cx="2169160" cy="866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C, D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four students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together sometimes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together sometimes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together sometimes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4" y="1862454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4" y="2072487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4" y="2282520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4" y="2492552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4" y="2702585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594" y="2912617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"/>
          <p:cNvSpPr txBox="1"/>
          <p:nvPr/>
        </p:nvSpPr>
        <p:spPr>
          <a:xfrm>
            <a:off x="3264395" y="100849"/>
            <a:ext cx="2268855" cy="2198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motivate undirected graphical  models let us consider a new example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suppose there was some miscon-  ception in the lecture due to some er-  ror made by the teacher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one of A, B, C, D could have in-  dependently cleared this misconcep-  tion by thinking about it after the lec-  ture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subsequent study pairs, each stu-  dent could then pass on this inform-  ation to their partner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4583" y="568439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44583" y="1122616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4583" y="1848866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4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236" name="Google Shape;236;p4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4"/>
          <p:cNvSpPr txBox="1"/>
          <p:nvPr/>
        </p:nvSpPr>
        <p:spPr>
          <a:xfrm>
            <a:off x="504393" y="2441704"/>
            <a:ext cx="216408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together sometimes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 study together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 study together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4455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5/29</a:t>
            </a:r>
            <a:endParaRPr/>
          </a:p>
        </p:txBody>
      </p:sp>
      <p:sp>
        <p:nvSpPr>
          <p:cNvPr id="240" name="Google Shape;240;p4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241" name="Google Shape;241;p4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" name="Google Shape;1617;p40"/>
          <p:cNvGrpSpPr/>
          <p:nvPr/>
        </p:nvGrpSpPr>
        <p:grpSpPr>
          <a:xfrm>
            <a:off x="645575" y="471894"/>
            <a:ext cx="271780" cy="271780"/>
            <a:chOff x="645575" y="471894"/>
            <a:chExt cx="271780" cy="271780"/>
          </a:xfrm>
        </p:grpSpPr>
        <p:sp>
          <p:nvSpPr>
            <p:cNvPr id="1618" name="Google Shape;1618;p40"/>
            <p:cNvSpPr/>
            <p:nvPr/>
          </p:nvSpPr>
          <p:spPr>
            <a:xfrm>
              <a:off x="645575" y="4718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135658" y="0"/>
                  </a:move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0"/>
            <p:cNvSpPr/>
            <p:nvPr/>
          </p:nvSpPr>
          <p:spPr>
            <a:xfrm>
              <a:off x="645575" y="4718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271316" y="135658"/>
                  </a:move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0" name="Google Shape;1620;p40"/>
          <p:cNvSpPr txBox="1"/>
          <p:nvPr/>
        </p:nvSpPr>
        <p:spPr>
          <a:xfrm>
            <a:off x="715594" y="503642"/>
            <a:ext cx="13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1" name="Google Shape;1621;p40"/>
          <p:cNvGrpSpPr/>
          <p:nvPr/>
        </p:nvGrpSpPr>
        <p:grpSpPr>
          <a:xfrm>
            <a:off x="2088011" y="474313"/>
            <a:ext cx="266700" cy="266700"/>
            <a:chOff x="2088011" y="474313"/>
            <a:chExt cx="266700" cy="266700"/>
          </a:xfrm>
        </p:grpSpPr>
        <p:sp>
          <p:nvSpPr>
            <p:cNvPr id="1622" name="Google Shape;1622;p40"/>
            <p:cNvSpPr/>
            <p:nvPr/>
          </p:nvSpPr>
          <p:spPr>
            <a:xfrm>
              <a:off x="2088011" y="4743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3239" y="0"/>
                  </a:move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0"/>
            <p:cNvSpPr/>
            <p:nvPr/>
          </p:nvSpPr>
          <p:spPr>
            <a:xfrm>
              <a:off x="2088011" y="4743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266479" y="133239"/>
                  </a:move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4" name="Google Shape;1624;p40"/>
          <p:cNvSpPr txBox="1"/>
          <p:nvPr/>
        </p:nvSpPr>
        <p:spPr>
          <a:xfrm>
            <a:off x="2159444" y="503642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5" name="Google Shape;1625;p40"/>
          <p:cNvGrpSpPr/>
          <p:nvPr/>
        </p:nvGrpSpPr>
        <p:grpSpPr>
          <a:xfrm>
            <a:off x="1366180" y="40481"/>
            <a:ext cx="270510" cy="270510"/>
            <a:chOff x="1366180" y="40481"/>
            <a:chExt cx="270510" cy="270510"/>
          </a:xfrm>
        </p:grpSpPr>
        <p:sp>
          <p:nvSpPr>
            <p:cNvPr id="1626" name="Google Shape;1626;p40"/>
            <p:cNvSpPr/>
            <p:nvPr/>
          </p:nvSpPr>
          <p:spPr>
            <a:xfrm>
              <a:off x="1366180" y="40481"/>
              <a:ext cx="270510" cy="270510"/>
            </a:xfrm>
            <a:custGeom>
              <a:rect b="b" l="l" r="r" t="t"/>
              <a:pathLst>
                <a:path extrusionOk="0" h="270510" w="270510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0"/>
            <p:cNvSpPr/>
            <p:nvPr/>
          </p:nvSpPr>
          <p:spPr>
            <a:xfrm>
              <a:off x="1366180" y="40481"/>
              <a:ext cx="270510" cy="270510"/>
            </a:xfrm>
            <a:custGeom>
              <a:rect b="b" l="l" r="r" t="t"/>
              <a:pathLst>
                <a:path extrusionOk="0" h="270510" w="270510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8" name="Google Shape;1628;p40"/>
          <p:cNvSpPr txBox="1"/>
          <p:nvPr/>
        </p:nvSpPr>
        <p:spPr>
          <a:xfrm>
            <a:off x="1436560" y="71639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9" name="Google Shape;1629;p40"/>
          <p:cNvGrpSpPr/>
          <p:nvPr/>
        </p:nvGrpSpPr>
        <p:grpSpPr>
          <a:xfrm>
            <a:off x="1367387" y="833703"/>
            <a:ext cx="267970" cy="267970"/>
            <a:chOff x="1367387" y="833703"/>
            <a:chExt cx="267970" cy="267970"/>
          </a:xfrm>
        </p:grpSpPr>
        <p:sp>
          <p:nvSpPr>
            <p:cNvPr id="1630" name="Google Shape;1630;p40"/>
            <p:cNvSpPr/>
            <p:nvPr/>
          </p:nvSpPr>
          <p:spPr>
            <a:xfrm>
              <a:off x="1367387" y="833703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40"/>
            <p:cNvSpPr/>
            <p:nvPr/>
          </p:nvSpPr>
          <p:spPr>
            <a:xfrm>
              <a:off x="1367387" y="833703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2" name="Google Shape;1632;p40"/>
          <p:cNvSpPr txBox="1"/>
          <p:nvPr/>
        </p:nvSpPr>
        <p:spPr>
          <a:xfrm>
            <a:off x="1438478" y="863636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3" name="Google Shape;1633;p40"/>
          <p:cNvGrpSpPr/>
          <p:nvPr/>
        </p:nvGrpSpPr>
        <p:grpSpPr>
          <a:xfrm>
            <a:off x="902430" y="186321"/>
            <a:ext cx="2305386" cy="719491"/>
            <a:chOff x="902430" y="186321"/>
            <a:chExt cx="2305386" cy="719491"/>
          </a:xfrm>
        </p:grpSpPr>
        <p:sp>
          <p:nvSpPr>
            <p:cNvPr id="1634" name="Google Shape;1634;p40"/>
            <p:cNvSpPr/>
            <p:nvPr/>
          </p:nvSpPr>
          <p:spPr>
            <a:xfrm>
              <a:off x="902430" y="247952"/>
              <a:ext cx="1200150" cy="657860"/>
            </a:xfrm>
            <a:custGeom>
              <a:rect b="b" l="l" r="r" t="t"/>
              <a:pathLst>
                <a:path extrusionOk="0" h="657860" w="1200150">
                  <a:moveTo>
                    <a:pt x="0" y="286885"/>
                  </a:moveTo>
                  <a:lnTo>
                    <a:pt x="478128" y="0"/>
                  </a:lnTo>
                </a:path>
                <a:path extrusionOk="0" h="657860" w="1200150">
                  <a:moveTo>
                    <a:pt x="4665" y="422535"/>
                  </a:moveTo>
                  <a:lnTo>
                    <a:pt x="474562" y="657481"/>
                  </a:lnTo>
                </a:path>
                <a:path extrusionOk="0" h="657860" w="1200150">
                  <a:moveTo>
                    <a:pt x="1199707" y="288135"/>
                  </a:moveTo>
                  <a:lnTo>
                    <a:pt x="719495" y="0"/>
                  </a:lnTo>
                </a:path>
                <a:path extrusionOk="0" h="657860" w="1200150">
                  <a:moveTo>
                    <a:pt x="1195121" y="421453"/>
                  </a:moveTo>
                  <a:lnTo>
                    <a:pt x="723061" y="6574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35" name="Google Shape;1635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44583" y="186321"/>
              <a:ext cx="63233" cy="632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6" name="Google Shape;1636;p40"/>
          <p:cNvSpPr txBox="1"/>
          <p:nvPr/>
        </p:nvSpPr>
        <p:spPr>
          <a:xfrm>
            <a:off x="3264395" y="100849"/>
            <a:ext cx="9658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7" name="Google Shape;1637;p40"/>
          <p:cNvSpPr txBox="1"/>
          <p:nvPr/>
        </p:nvSpPr>
        <p:spPr>
          <a:xfrm>
            <a:off x="3264395" y="412101"/>
            <a:ext cx="100838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8" name="Google Shape;1638;p40"/>
          <p:cNvSpPr txBox="1"/>
          <p:nvPr/>
        </p:nvSpPr>
        <p:spPr>
          <a:xfrm>
            <a:off x="3297186" y="603617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Google Shape;1639;p40"/>
          <p:cNvSpPr/>
          <p:nvPr/>
        </p:nvSpPr>
        <p:spPr>
          <a:xfrm>
            <a:off x="3292271" y="813955"/>
            <a:ext cx="104775" cy="0"/>
          </a:xfrm>
          <a:custGeom>
            <a:rect b="b" l="l" r="r" t="t"/>
            <a:pathLst>
              <a:path extrusionOk="0" h="120000" w="104775">
                <a:moveTo>
                  <a:pt x="0" y="0"/>
                </a:moveTo>
                <a:lnTo>
                  <a:pt x="10448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0" name="Google Shape;1640;p40"/>
          <p:cNvSpPr txBox="1"/>
          <p:nvPr/>
        </p:nvSpPr>
        <p:spPr>
          <a:xfrm>
            <a:off x="3254171" y="697342"/>
            <a:ext cx="2400300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57480" marR="0" rtl="0" algn="l">
              <a:lnSpc>
                <a:spcPct val="8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A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9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1" name="Google Shape;1641;p40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642" name="Google Shape;1642;p40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40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4" name="Google Shape;1644;p40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26/29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5" name="Google Shape;1645;p40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646" name="Google Shape;1646;p40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1" name="Google Shape;1651;p41"/>
          <p:cNvGrpSpPr/>
          <p:nvPr/>
        </p:nvGrpSpPr>
        <p:grpSpPr>
          <a:xfrm>
            <a:off x="645575" y="471894"/>
            <a:ext cx="271780" cy="271780"/>
            <a:chOff x="645575" y="471894"/>
            <a:chExt cx="271780" cy="271780"/>
          </a:xfrm>
        </p:grpSpPr>
        <p:sp>
          <p:nvSpPr>
            <p:cNvPr id="1652" name="Google Shape;1652;p41"/>
            <p:cNvSpPr/>
            <p:nvPr/>
          </p:nvSpPr>
          <p:spPr>
            <a:xfrm>
              <a:off x="645575" y="4718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135658" y="0"/>
                  </a:move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645575" y="4718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271316" y="135658"/>
                  </a:move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4" name="Google Shape;1654;p41"/>
          <p:cNvSpPr txBox="1"/>
          <p:nvPr/>
        </p:nvSpPr>
        <p:spPr>
          <a:xfrm>
            <a:off x="715594" y="503642"/>
            <a:ext cx="13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5" name="Google Shape;1655;p41"/>
          <p:cNvGrpSpPr/>
          <p:nvPr/>
        </p:nvGrpSpPr>
        <p:grpSpPr>
          <a:xfrm>
            <a:off x="2088011" y="474313"/>
            <a:ext cx="266700" cy="266700"/>
            <a:chOff x="2088011" y="474313"/>
            <a:chExt cx="266700" cy="266700"/>
          </a:xfrm>
        </p:grpSpPr>
        <p:sp>
          <p:nvSpPr>
            <p:cNvPr id="1656" name="Google Shape;1656;p41"/>
            <p:cNvSpPr/>
            <p:nvPr/>
          </p:nvSpPr>
          <p:spPr>
            <a:xfrm>
              <a:off x="2088011" y="4743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3239" y="0"/>
                  </a:move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2088011" y="4743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266479" y="133239"/>
                  </a:move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8" name="Google Shape;1658;p41"/>
          <p:cNvSpPr txBox="1"/>
          <p:nvPr/>
        </p:nvSpPr>
        <p:spPr>
          <a:xfrm>
            <a:off x="2159444" y="503642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9" name="Google Shape;1659;p41"/>
          <p:cNvGrpSpPr/>
          <p:nvPr/>
        </p:nvGrpSpPr>
        <p:grpSpPr>
          <a:xfrm>
            <a:off x="1366180" y="40481"/>
            <a:ext cx="270510" cy="270510"/>
            <a:chOff x="1366180" y="40481"/>
            <a:chExt cx="270510" cy="270510"/>
          </a:xfrm>
        </p:grpSpPr>
        <p:sp>
          <p:nvSpPr>
            <p:cNvPr id="1660" name="Google Shape;1660;p41"/>
            <p:cNvSpPr/>
            <p:nvPr/>
          </p:nvSpPr>
          <p:spPr>
            <a:xfrm>
              <a:off x="1366180" y="40481"/>
              <a:ext cx="270510" cy="270510"/>
            </a:xfrm>
            <a:custGeom>
              <a:rect b="b" l="l" r="r" t="t"/>
              <a:pathLst>
                <a:path extrusionOk="0" h="270510" w="270510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1366180" y="40481"/>
              <a:ext cx="270510" cy="270510"/>
            </a:xfrm>
            <a:custGeom>
              <a:rect b="b" l="l" r="r" t="t"/>
              <a:pathLst>
                <a:path extrusionOk="0" h="270510" w="270510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2" name="Google Shape;1662;p41"/>
          <p:cNvSpPr txBox="1"/>
          <p:nvPr/>
        </p:nvSpPr>
        <p:spPr>
          <a:xfrm>
            <a:off x="1436560" y="71639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3" name="Google Shape;1663;p41"/>
          <p:cNvGrpSpPr/>
          <p:nvPr/>
        </p:nvGrpSpPr>
        <p:grpSpPr>
          <a:xfrm>
            <a:off x="1367387" y="833703"/>
            <a:ext cx="267970" cy="267970"/>
            <a:chOff x="1367387" y="833703"/>
            <a:chExt cx="267970" cy="267970"/>
          </a:xfrm>
        </p:grpSpPr>
        <p:sp>
          <p:nvSpPr>
            <p:cNvPr id="1664" name="Google Shape;1664;p41"/>
            <p:cNvSpPr/>
            <p:nvPr/>
          </p:nvSpPr>
          <p:spPr>
            <a:xfrm>
              <a:off x="1367387" y="833703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1367387" y="833703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6" name="Google Shape;1666;p41"/>
          <p:cNvSpPr txBox="1"/>
          <p:nvPr/>
        </p:nvSpPr>
        <p:spPr>
          <a:xfrm>
            <a:off x="1438478" y="863636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7" name="Google Shape;1667;p41"/>
          <p:cNvGrpSpPr/>
          <p:nvPr/>
        </p:nvGrpSpPr>
        <p:grpSpPr>
          <a:xfrm>
            <a:off x="902430" y="186321"/>
            <a:ext cx="2305386" cy="719491"/>
            <a:chOff x="902430" y="186321"/>
            <a:chExt cx="2305386" cy="719491"/>
          </a:xfrm>
        </p:grpSpPr>
        <p:sp>
          <p:nvSpPr>
            <p:cNvPr id="1668" name="Google Shape;1668;p41"/>
            <p:cNvSpPr/>
            <p:nvPr/>
          </p:nvSpPr>
          <p:spPr>
            <a:xfrm>
              <a:off x="902430" y="247952"/>
              <a:ext cx="1200150" cy="657860"/>
            </a:xfrm>
            <a:custGeom>
              <a:rect b="b" l="l" r="r" t="t"/>
              <a:pathLst>
                <a:path extrusionOk="0" h="657860" w="1200150">
                  <a:moveTo>
                    <a:pt x="0" y="286885"/>
                  </a:moveTo>
                  <a:lnTo>
                    <a:pt x="478128" y="0"/>
                  </a:lnTo>
                </a:path>
                <a:path extrusionOk="0" h="657860" w="1200150">
                  <a:moveTo>
                    <a:pt x="4665" y="422535"/>
                  </a:moveTo>
                  <a:lnTo>
                    <a:pt x="474562" y="657481"/>
                  </a:lnTo>
                </a:path>
                <a:path extrusionOk="0" h="657860" w="1200150">
                  <a:moveTo>
                    <a:pt x="1199707" y="288135"/>
                  </a:moveTo>
                  <a:lnTo>
                    <a:pt x="719495" y="0"/>
                  </a:lnTo>
                </a:path>
                <a:path extrusionOk="0" h="657860" w="1200150">
                  <a:moveTo>
                    <a:pt x="1195121" y="421453"/>
                  </a:moveTo>
                  <a:lnTo>
                    <a:pt x="723061" y="6574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69" name="Google Shape;1669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44583" y="186321"/>
              <a:ext cx="63233" cy="632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0" name="Google Shape;1670;p41"/>
          <p:cNvSpPr txBox="1"/>
          <p:nvPr/>
        </p:nvSpPr>
        <p:spPr>
          <a:xfrm>
            <a:off x="3264395" y="100849"/>
            <a:ext cx="9658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1" name="Google Shape;1671;p41"/>
          <p:cNvSpPr txBox="1"/>
          <p:nvPr/>
        </p:nvSpPr>
        <p:spPr>
          <a:xfrm>
            <a:off x="3264395" y="412101"/>
            <a:ext cx="100838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Google Shape;1672;p41"/>
          <p:cNvSpPr txBox="1"/>
          <p:nvPr/>
        </p:nvSpPr>
        <p:spPr>
          <a:xfrm>
            <a:off x="3297186" y="603617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3" name="Google Shape;1673;p41"/>
          <p:cNvGrpSpPr/>
          <p:nvPr/>
        </p:nvGrpSpPr>
        <p:grpSpPr>
          <a:xfrm>
            <a:off x="3144583" y="813955"/>
            <a:ext cx="252463" cy="375183"/>
            <a:chOff x="3144583" y="813955"/>
            <a:chExt cx="252463" cy="375183"/>
          </a:xfrm>
        </p:grpSpPr>
        <p:sp>
          <p:nvSpPr>
            <p:cNvPr id="1674" name="Google Shape;1674;p41"/>
            <p:cNvSpPr/>
            <p:nvPr/>
          </p:nvSpPr>
          <p:spPr>
            <a:xfrm>
              <a:off x="3292271" y="813955"/>
              <a:ext cx="104775" cy="0"/>
            </a:xfrm>
            <a:custGeom>
              <a:rect b="b" l="l" r="r" t="t"/>
              <a:pathLst>
                <a:path extrusionOk="0" h="120000" w="104775">
                  <a:moveTo>
                    <a:pt x="0" y="0"/>
                  </a:moveTo>
                  <a:lnTo>
                    <a:pt x="1044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75" name="Google Shape;1675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44583" y="1125905"/>
              <a:ext cx="63233" cy="632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6" name="Google Shape;1676;p41"/>
          <p:cNvSpPr txBox="1"/>
          <p:nvPr/>
        </p:nvSpPr>
        <p:spPr>
          <a:xfrm>
            <a:off x="3238995" y="697342"/>
            <a:ext cx="2415540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72720" marR="0" rtl="0" algn="l">
              <a:lnSpc>
                <a:spcPct val="8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A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2705" marR="0" rtl="0" algn="l">
              <a:lnSpc>
                <a:spcPct val="9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rewrite this 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7" name="Google Shape;1677;p41"/>
          <p:cNvSpPr txBox="1"/>
          <p:nvPr/>
        </p:nvSpPr>
        <p:spPr>
          <a:xfrm>
            <a:off x="3264395" y="1351672"/>
            <a:ext cx="100838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8" name="Google Shape;1678;p41"/>
          <p:cNvSpPr txBox="1"/>
          <p:nvPr/>
        </p:nvSpPr>
        <p:spPr>
          <a:xfrm>
            <a:off x="3297186" y="1543188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9" name="Google Shape;1679;p41"/>
          <p:cNvSpPr/>
          <p:nvPr/>
        </p:nvSpPr>
        <p:spPr>
          <a:xfrm>
            <a:off x="3292271" y="1753527"/>
            <a:ext cx="104775" cy="0"/>
          </a:xfrm>
          <a:custGeom>
            <a:rect b="b" l="l" r="r" t="t"/>
            <a:pathLst>
              <a:path extrusionOk="0" h="120000" w="104775">
                <a:moveTo>
                  <a:pt x="0" y="0"/>
                </a:moveTo>
                <a:lnTo>
                  <a:pt x="10448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0" name="Google Shape;1680;p41"/>
          <p:cNvSpPr/>
          <p:nvPr/>
        </p:nvSpPr>
        <p:spPr>
          <a:xfrm>
            <a:off x="3497376" y="1860753"/>
            <a:ext cx="444500" cy="17145"/>
          </a:xfrm>
          <a:custGeom>
            <a:rect b="b" l="l" r="r" t="t"/>
            <a:pathLst>
              <a:path extrusionOk="0" h="17144" w="444500">
                <a:moveTo>
                  <a:pt x="444233" y="0"/>
                </a:moveTo>
                <a:lnTo>
                  <a:pt x="0" y="0"/>
                </a:lnTo>
                <a:lnTo>
                  <a:pt x="0" y="16624"/>
                </a:lnTo>
                <a:lnTo>
                  <a:pt x="444233" y="16624"/>
                </a:lnTo>
                <a:lnTo>
                  <a:pt x="4442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1" name="Google Shape;1681;p41"/>
          <p:cNvSpPr/>
          <p:nvPr/>
        </p:nvSpPr>
        <p:spPr>
          <a:xfrm>
            <a:off x="4066311" y="1860753"/>
            <a:ext cx="444500" cy="17145"/>
          </a:xfrm>
          <a:custGeom>
            <a:rect b="b" l="l" r="r" t="t"/>
            <a:pathLst>
              <a:path extrusionOk="0" h="17144" w="444500">
                <a:moveTo>
                  <a:pt x="444233" y="0"/>
                </a:moveTo>
                <a:lnTo>
                  <a:pt x="0" y="0"/>
                </a:lnTo>
                <a:lnTo>
                  <a:pt x="0" y="16624"/>
                </a:lnTo>
                <a:lnTo>
                  <a:pt x="444233" y="16624"/>
                </a:lnTo>
                <a:lnTo>
                  <a:pt x="4442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2" name="Google Shape;1682;p41"/>
          <p:cNvSpPr txBox="1"/>
          <p:nvPr/>
        </p:nvSpPr>
        <p:spPr>
          <a:xfrm>
            <a:off x="3656825" y="1900426"/>
            <a:ext cx="6946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</a:t>
            </a:r>
            <a:r>
              <a:rPr i="1"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A,C</a:t>
            </a:r>
            <a:r>
              <a:rPr i="1"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Google Shape;1683;p41"/>
          <p:cNvSpPr txBox="1"/>
          <p:nvPr/>
        </p:nvSpPr>
        <p:spPr>
          <a:xfrm>
            <a:off x="3396932" y="1636914"/>
            <a:ext cx="238061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 [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A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4" name="Google Shape;1684;p41"/>
          <p:cNvSpPr/>
          <p:nvPr/>
        </p:nvSpPr>
        <p:spPr>
          <a:xfrm>
            <a:off x="4658321" y="1860753"/>
            <a:ext cx="447040" cy="17145"/>
          </a:xfrm>
          <a:custGeom>
            <a:rect b="b" l="l" r="r" t="t"/>
            <a:pathLst>
              <a:path extrusionOk="0" h="17144" w="447039">
                <a:moveTo>
                  <a:pt x="446900" y="0"/>
                </a:moveTo>
                <a:lnTo>
                  <a:pt x="0" y="0"/>
                </a:lnTo>
                <a:lnTo>
                  <a:pt x="0" y="16624"/>
                </a:lnTo>
                <a:lnTo>
                  <a:pt x="446900" y="16624"/>
                </a:lnTo>
                <a:lnTo>
                  <a:pt x="4469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5" name="Google Shape;1685;p41"/>
          <p:cNvSpPr/>
          <p:nvPr/>
        </p:nvSpPr>
        <p:spPr>
          <a:xfrm>
            <a:off x="5229923" y="1860753"/>
            <a:ext cx="447040" cy="17145"/>
          </a:xfrm>
          <a:custGeom>
            <a:rect b="b" l="l" r="r" t="t"/>
            <a:pathLst>
              <a:path extrusionOk="0" h="17144" w="447039">
                <a:moveTo>
                  <a:pt x="446900" y="0"/>
                </a:moveTo>
                <a:lnTo>
                  <a:pt x="0" y="0"/>
                </a:lnTo>
                <a:lnTo>
                  <a:pt x="0" y="16624"/>
                </a:lnTo>
                <a:lnTo>
                  <a:pt x="446900" y="16624"/>
                </a:lnTo>
                <a:lnTo>
                  <a:pt x="4469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Google Shape;1686;p41"/>
          <p:cNvSpPr txBox="1"/>
          <p:nvPr/>
        </p:nvSpPr>
        <p:spPr>
          <a:xfrm>
            <a:off x="3279571" y="1731948"/>
            <a:ext cx="247269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 </a:t>
            </a:r>
            <a:r>
              <a:rPr baseline="30000"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	˛¸	x `	˛¸	x</a:t>
            </a:r>
            <a:endParaRPr baseline="30000"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7" name="Google Shape;1687;p41"/>
          <p:cNvSpPr txBox="1"/>
          <p:nvPr/>
        </p:nvSpPr>
        <p:spPr>
          <a:xfrm>
            <a:off x="4817884" y="1900426"/>
            <a:ext cx="69977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</a:t>
            </a:r>
            <a:r>
              <a:rPr i="1"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A,C</a:t>
            </a:r>
            <a:r>
              <a:rPr i="1"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8" name="Google Shape;1688;p41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689" name="Google Shape;1689;p41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1" name="Google Shape;1691;p41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26/29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2" name="Google Shape;1692;p41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693" name="Google Shape;1693;p41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8" name="Google Shape;1698;p42"/>
          <p:cNvGrpSpPr/>
          <p:nvPr/>
        </p:nvGrpSpPr>
        <p:grpSpPr>
          <a:xfrm>
            <a:off x="645575" y="471894"/>
            <a:ext cx="271780" cy="271780"/>
            <a:chOff x="645575" y="471894"/>
            <a:chExt cx="271780" cy="271780"/>
          </a:xfrm>
        </p:grpSpPr>
        <p:sp>
          <p:nvSpPr>
            <p:cNvPr id="1699" name="Google Shape;1699;p42"/>
            <p:cNvSpPr/>
            <p:nvPr/>
          </p:nvSpPr>
          <p:spPr>
            <a:xfrm>
              <a:off x="645575" y="4718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135658" y="0"/>
                  </a:move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645575" y="4718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271316" y="135658"/>
                  </a:move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1" name="Google Shape;1701;p42"/>
          <p:cNvSpPr txBox="1"/>
          <p:nvPr/>
        </p:nvSpPr>
        <p:spPr>
          <a:xfrm>
            <a:off x="715594" y="503642"/>
            <a:ext cx="13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2" name="Google Shape;1702;p42"/>
          <p:cNvGrpSpPr/>
          <p:nvPr/>
        </p:nvGrpSpPr>
        <p:grpSpPr>
          <a:xfrm>
            <a:off x="2088011" y="474313"/>
            <a:ext cx="266700" cy="266700"/>
            <a:chOff x="2088011" y="474313"/>
            <a:chExt cx="266700" cy="266700"/>
          </a:xfrm>
        </p:grpSpPr>
        <p:sp>
          <p:nvSpPr>
            <p:cNvPr id="1703" name="Google Shape;1703;p42"/>
            <p:cNvSpPr/>
            <p:nvPr/>
          </p:nvSpPr>
          <p:spPr>
            <a:xfrm>
              <a:off x="2088011" y="4743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3239" y="0"/>
                  </a:move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2088011" y="4743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266479" y="133239"/>
                  </a:move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5" name="Google Shape;1705;p42"/>
          <p:cNvSpPr txBox="1"/>
          <p:nvPr/>
        </p:nvSpPr>
        <p:spPr>
          <a:xfrm>
            <a:off x="2159444" y="503642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6" name="Google Shape;1706;p42"/>
          <p:cNvGrpSpPr/>
          <p:nvPr/>
        </p:nvGrpSpPr>
        <p:grpSpPr>
          <a:xfrm>
            <a:off x="1366180" y="40481"/>
            <a:ext cx="270510" cy="270510"/>
            <a:chOff x="1366180" y="40481"/>
            <a:chExt cx="270510" cy="270510"/>
          </a:xfrm>
        </p:grpSpPr>
        <p:sp>
          <p:nvSpPr>
            <p:cNvPr id="1707" name="Google Shape;1707;p42"/>
            <p:cNvSpPr/>
            <p:nvPr/>
          </p:nvSpPr>
          <p:spPr>
            <a:xfrm>
              <a:off x="1366180" y="40481"/>
              <a:ext cx="270510" cy="270510"/>
            </a:xfrm>
            <a:custGeom>
              <a:rect b="b" l="l" r="r" t="t"/>
              <a:pathLst>
                <a:path extrusionOk="0" h="270510" w="270510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1366180" y="40481"/>
              <a:ext cx="270510" cy="270510"/>
            </a:xfrm>
            <a:custGeom>
              <a:rect b="b" l="l" r="r" t="t"/>
              <a:pathLst>
                <a:path extrusionOk="0" h="270510" w="270510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9" name="Google Shape;1709;p42"/>
          <p:cNvSpPr txBox="1"/>
          <p:nvPr/>
        </p:nvSpPr>
        <p:spPr>
          <a:xfrm>
            <a:off x="1436560" y="71639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0" name="Google Shape;1710;p42"/>
          <p:cNvGrpSpPr/>
          <p:nvPr/>
        </p:nvGrpSpPr>
        <p:grpSpPr>
          <a:xfrm>
            <a:off x="1367387" y="833703"/>
            <a:ext cx="267970" cy="267970"/>
            <a:chOff x="1367387" y="833703"/>
            <a:chExt cx="267970" cy="267970"/>
          </a:xfrm>
        </p:grpSpPr>
        <p:sp>
          <p:nvSpPr>
            <p:cNvPr id="1711" name="Google Shape;1711;p42"/>
            <p:cNvSpPr/>
            <p:nvPr/>
          </p:nvSpPr>
          <p:spPr>
            <a:xfrm>
              <a:off x="1367387" y="833703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1367387" y="833703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3" name="Google Shape;1713;p42"/>
          <p:cNvSpPr txBox="1"/>
          <p:nvPr/>
        </p:nvSpPr>
        <p:spPr>
          <a:xfrm>
            <a:off x="1438478" y="863636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4" name="Google Shape;1714;p42"/>
          <p:cNvGrpSpPr/>
          <p:nvPr/>
        </p:nvGrpSpPr>
        <p:grpSpPr>
          <a:xfrm>
            <a:off x="902430" y="186321"/>
            <a:ext cx="2305386" cy="719491"/>
            <a:chOff x="902430" y="186321"/>
            <a:chExt cx="2305386" cy="719491"/>
          </a:xfrm>
        </p:grpSpPr>
        <p:sp>
          <p:nvSpPr>
            <p:cNvPr id="1715" name="Google Shape;1715;p42"/>
            <p:cNvSpPr/>
            <p:nvPr/>
          </p:nvSpPr>
          <p:spPr>
            <a:xfrm>
              <a:off x="902430" y="247952"/>
              <a:ext cx="1200150" cy="657860"/>
            </a:xfrm>
            <a:custGeom>
              <a:rect b="b" l="l" r="r" t="t"/>
              <a:pathLst>
                <a:path extrusionOk="0" h="657860" w="1200150">
                  <a:moveTo>
                    <a:pt x="0" y="286885"/>
                  </a:moveTo>
                  <a:lnTo>
                    <a:pt x="478128" y="0"/>
                  </a:lnTo>
                </a:path>
                <a:path extrusionOk="0" h="657860" w="1200150">
                  <a:moveTo>
                    <a:pt x="4665" y="422535"/>
                  </a:moveTo>
                  <a:lnTo>
                    <a:pt x="474562" y="657481"/>
                  </a:lnTo>
                </a:path>
                <a:path extrusionOk="0" h="657860" w="1200150">
                  <a:moveTo>
                    <a:pt x="1199707" y="288135"/>
                  </a:moveTo>
                  <a:lnTo>
                    <a:pt x="719495" y="0"/>
                  </a:lnTo>
                </a:path>
                <a:path extrusionOk="0" h="657860" w="1200150">
                  <a:moveTo>
                    <a:pt x="1195121" y="421453"/>
                  </a:moveTo>
                  <a:lnTo>
                    <a:pt x="723061" y="6574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16" name="Google Shape;1716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44583" y="186321"/>
              <a:ext cx="63233" cy="632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7" name="Google Shape;1717;p42"/>
          <p:cNvSpPr txBox="1"/>
          <p:nvPr/>
        </p:nvSpPr>
        <p:spPr>
          <a:xfrm>
            <a:off x="3264395" y="100849"/>
            <a:ext cx="9658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8" name="Google Shape;1718;p42"/>
          <p:cNvSpPr txBox="1"/>
          <p:nvPr/>
        </p:nvSpPr>
        <p:spPr>
          <a:xfrm>
            <a:off x="3264395" y="412101"/>
            <a:ext cx="100838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9" name="Google Shape;1719;p42"/>
          <p:cNvSpPr txBox="1"/>
          <p:nvPr/>
        </p:nvSpPr>
        <p:spPr>
          <a:xfrm>
            <a:off x="3297186" y="603617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0" name="Google Shape;1720;p42"/>
          <p:cNvGrpSpPr/>
          <p:nvPr/>
        </p:nvGrpSpPr>
        <p:grpSpPr>
          <a:xfrm>
            <a:off x="3144583" y="813955"/>
            <a:ext cx="252463" cy="375183"/>
            <a:chOff x="3144583" y="813955"/>
            <a:chExt cx="252463" cy="375183"/>
          </a:xfrm>
        </p:grpSpPr>
        <p:sp>
          <p:nvSpPr>
            <p:cNvPr id="1721" name="Google Shape;1721;p42"/>
            <p:cNvSpPr/>
            <p:nvPr/>
          </p:nvSpPr>
          <p:spPr>
            <a:xfrm>
              <a:off x="3292271" y="813955"/>
              <a:ext cx="104775" cy="0"/>
            </a:xfrm>
            <a:custGeom>
              <a:rect b="b" l="l" r="r" t="t"/>
              <a:pathLst>
                <a:path extrusionOk="0" h="120000" w="104775">
                  <a:moveTo>
                    <a:pt x="0" y="0"/>
                  </a:moveTo>
                  <a:lnTo>
                    <a:pt x="1044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22" name="Google Shape;1722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44583" y="1125905"/>
              <a:ext cx="63233" cy="632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3" name="Google Shape;1723;p42"/>
          <p:cNvSpPr txBox="1"/>
          <p:nvPr/>
        </p:nvSpPr>
        <p:spPr>
          <a:xfrm>
            <a:off x="3238995" y="697342"/>
            <a:ext cx="2415540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72720" marR="0" rtl="0" algn="l">
              <a:lnSpc>
                <a:spcPct val="8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A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2705" marR="0" rtl="0" algn="l">
              <a:lnSpc>
                <a:spcPct val="9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rewrite this 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4" name="Google Shape;1724;p42"/>
          <p:cNvSpPr txBox="1"/>
          <p:nvPr/>
        </p:nvSpPr>
        <p:spPr>
          <a:xfrm>
            <a:off x="3264395" y="1351672"/>
            <a:ext cx="100838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Google Shape;1725;p42"/>
          <p:cNvSpPr txBox="1"/>
          <p:nvPr/>
        </p:nvSpPr>
        <p:spPr>
          <a:xfrm>
            <a:off x="3297186" y="1543188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Google Shape;1726;p42"/>
          <p:cNvSpPr/>
          <p:nvPr/>
        </p:nvSpPr>
        <p:spPr>
          <a:xfrm>
            <a:off x="3292271" y="1753527"/>
            <a:ext cx="104775" cy="0"/>
          </a:xfrm>
          <a:custGeom>
            <a:rect b="b" l="l" r="r" t="t"/>
            <a:pathLst>
              <a:path extrusionOk="0" h="120000" w="104775">
                <a:moveTo>
                  <a:pt x="0" y="0"/>
                </a:moveTo>
                <a:lnTo>
                  <a:pt x="10448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7" name="Google Shape;1727;p42"/>
          <p:cNvSpPr/>
          <p:nvPr/>
        </p:nvSpPr>
        <p:spPr>
          <a:xfrm>
            <a:off x="3497376" y="1860753"/>
            <a:ext cx="444500" cy="17145"/>
          </a:xfrm>
          <a:custGeom>
            <a:rect b="b" l="l" r="r" t="t"/>
            <a:pathLst>
              <a:path extrusionOk="0" h="17144" w="444500">
                <a:moveTo>
                  <a:pt x="444233" y="0"/>
                </a:moveTo>
                <a:lnTo>
                  <a:pt x="0" y="0"/>
                </a:lnTo>
                <a:lnTo>
                  <a:pt x="0" y="16624"/>
                </a:lnTo>
                <a:lnTo>
                  <a:pt x="444233" y="16624"/>
                </a:lnTo>
                <a:lnTo>
                  <a:pt x="4442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8" name="Google Shape;1728;p42"/>
          <p:cNvSpPr/>
          <p:nvPr/>
        </p:nvSpPr>
        <p:spPr>
          <a:xfrm>
            <a:off x="4066311" y="1860753"/>
            <a:ext cx="444500" cy="17145"/>
          </a:xfrm>
          <a:custGeom>
            <a:rect b="b" l="l" r="r" t="t"/>
            <a:pathLst>
              <a:path extrusionOk="0" h="17144" w="444500">
                <a:moveTo>
                  <a:pt x="444233" y="0"/>
                </a:moveTo>
                <a:lnTo>
                  <a:pt x="0" y="0"/>
                </a:lnTo>
                <a:lnTo>
                  <a:pt x="0" y="16624"/>
                </a:lnTo>
                <a:lnTo>
                  <a:pt x="444233" y="16624"/>
                </a:lnTo>
                <a:lnTo>
                  <a:pt x="4442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9" name="Google Shape;1729;p42"/>
          <p:cNvSpPr txBox="1"/>
          <p:nvPr/>
        </p:nvSpPr>
        <p:spPr>
          <a:xfrm>
            <a:off x="3396932" y="1636914"/>
            <a:ext cx="238061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 [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A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0" name="Google Shape;1730;p42"/>
          <p:cNvSpPr/>
          <p:nvPr/>
        </p:nvSpPr>
        <p:spPr>
          <a:xfrm>
            <a:off x="4658321" y="1860753"/>
            <a:ext cx="447040" cy="17145"/>
          </a:xfrm>
          <a:custGeom>
            <a:rect b="b" l="l" r="r" t="t"/>
            <a:pathLst>
              <a:path extrusionOk="0" h="17144" w="447039">
                <a:moveTo>
                  <a:pt x="446900" y="0"/>
                </a:moveTo>
                <a:lnTo>
                  <a:pt x="0" y="0"/>
                </a:lnTo>
                <a:lnTo>
                  <a:pt x="0" y="16624"/>
                </a:lnTo>
                <a:lnTo>
                  <a:pt x="446900" y="16624"/>
                </a:lnTo>
                <a:lnTo>
                  <a:pt x="4469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1" name="Google Shape;1731;p42"/>
          <p:cNvSpPr/>
          <p:nvPr/>
        </p:nvSpPr>
        <p:spPr>
          <a:xfrm>
            <a:off x="5229923" y="1860753"/>
            <a:ext cx="447040" cy="17145"/>
          </a:xfrm>
          <a:custGeom>
            <a:rect b="b" l="l" r="r" t="t"/>
            <a:pathLst>
              <a:path extrusionOk="0" h="17144" w="447039">
                <a:moveTo>
                  <a:pt x="446900" y="0"/>
                </a:moveTo>
                <a:lnTo>
                  <a:pt x="0" y="0"/>
                </a:lnTo>
                <a:lnTo>
                  <a:pt x="0" y="16624"/>
                </a:lnTo>
                <a:lnTo>
                  <a:pt x="446900" y="16624"/>
                </a:lnTo>
                <a:lnTo>
                  <a:pt x="4469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2" name="Google Shape;1732;p42"/>
          <p:cNvSpPr txBox="1"/>
          <p:nvPr/>
        </p:nvSpPr>
        <p:spPr>
          <a:xfrm>
            <a:off x="3279571" y="1731948"/>
            <a:ext cx="247269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 </a:t>
            </a:r>
            <a:r>
              <a:rPr baseline="30000"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	˛¸	x `	˛¸	x</a:t>
            </a:r>
            <a:endParaRPr baseline="30000"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42"/>
          <p:cNvSpPr txBox="1"/>
          <p:nvPr/>
        </p:nvSpPr>
        <p:spPr>
          <a:xfrm>
            <a:off x="3226295" y="1900426"/>
            <a:ext cx="2344420" cy="62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686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</a:t>
            </a:r>
            <a:r>
              <a:rPr i="1"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A,C</a:t>
            </a:r>
            <a:r>
              <a:rPr i="1"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</a:t>
            </a:r>
            <a:r>
              <a:rPr i="1"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A,C</a:t>
            </a:r>
            <a:r>
              <a:rPr i="1"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43180" rtl="0" algn="l">
              <a:lnSpc>
                <a:spcPct val="1026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 can  say  that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⊥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|{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 is indeed true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4" name="Google Shape;173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2243480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5" name="Google Shape;1735;p42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736" name="Google Shape;1736;p42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8" name="Google Shape;1738;p42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26/29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9" name="Google Shape;1739;p42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740" name="Google Shape;1740;p42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5" name="Google Shape;1745;p43"/>
          <p:cNvGrpSpPr/>
          <p:nvPr/>
        </p:nvGrpSpPr>
        <p:grpSpPr>
          <a:xfrm>
            <a:off x="645575" y="471894"/>
            <a:ext cx="271780" cy="271780"/>
            <a:chOff x="645575" y="471894"/>
            <a:chExt cx="271780" cy="271780"/>
          </a:xfrm>
        </p:grpSpPr>
        <p:sp>
          <p:nvSpPr>
            <p:cNvPr id="1746" name="Google Shape;1746;p43"/>
            <p:cNvSpPr/>
            <p:nvPr/>
          </p:nvSpPr>
          <p:spPr>
            <a:xfrm>
              <a:off x="645575" y="4718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135658" y="0"/>
                  </a:move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43"/>
            <p:cNvSpPr/>
            <p:nvPr/>
          </p:nvSpPr>
          <p:spPr>
            <a:xfrm>
              <a:off x="645575" y="4718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271316" y="135658"/>
                  </a:move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8" name="Google Shape;1748;p43"/>
          <p:cNvSpPr txBox="1"/>
          <p:nvPr/>
        </p:nvSpPr>
        <p:spPr>
          <a:xfrm>
            <a:off x="715594" y="503642"/>
            <a:ext cx="13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9" name="Google Shape;1749;p43"/>
          <p:cNvGrpSpPr/>
          <p:nvPr/>
        </p:nvGrpSpPr>
        <p:grpSpPr>
          <a:xfrm>
            <a:off x="2088011" y="474313"/>
            <a:ext cx="266700" cy="266700"/>
            <a:chOff x="2088011" y="474313"/>
            <a:chExt cx="266700" cy="266700"/>
          </a:xfrm>
        </p:grpSpPr>
        <p:sp>
          <p:nvSpPr>
            <p:cNvPr id="1750" name="Google Shape;1750;p43"/>
            <p:cNvSpPr/>
            <p:nvPr/>
          </p:nvSpPr>
          <p:spPr>
            <a:xfrm>
              <a:off x="2088011" y="4743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3239" y="0"/>
                  </a:move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43"/>
            <p:cNvSpPr/>
            <p:nvPr/>
          </p:nvSpPr>
          <p:spPr>
            <a:xfrm>
              <a:off x="2088011" y="4743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266479" y="133239"/>
                  </a:move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2" name="Google Shape;1752;p43"/>
          <p:cNvSpPr txBox="1"/>
          <p:nvPr/>
        </p:nvSpPr>
        <p:spPr>
          <a:xfrm>
            <a:off x="2159444" y="503642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3" name="Google Shape;1753;p43"/>
          <p:cNvGrpSpPr/>
          <p:nvPr/>
        </p:nvGrpSpPr>
        <p:grpSpPr>
          <a:xfrm>
            <a:off x="1366180" y="40481"/>
            <a:ext cx="270510" cy="270510"/>
            <a:chOff x="1366180" y="40481"/>
            <a:chExt cx="270510" cy="270510"/>
          </a:xfrm>
        </p:grpSpPr>
        <p:sp>
          <p:nvSpPr>
            <p:cNvPr id="1754" name="Google Shape;1754;p43"/>
            <p:cNvSpPr/>
            <p:nvPr/>
          </p:nvSpPr>
          <p:spPr>
            <a:xfrm>
              <a:off x="1366180" y="40481"/>
              <a:ext cx="270510" cy="270510"/>
            </a:xfrm>
            <a:custGeom>
              <a:rect b="b" l="l" r="r" t="t"/>
              <a:pathLst>
                <a:path extrusionOk="0" h="270510" w="270510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43"/>
            <p:cNvSpPr/>
            <p:nvPr/>
          </p:nvSpPr>
          <p:spPr>
            <a:xfrm>
              <a:off x="1366180" y="40481"/>
              <a:ext cx="270510" cy="270510"/>
            </a:xfrm>
            <a:custGeom>
              <a:rect b="b" l="l" r="r" t="t"/>
              <a:pathLst>
                <a:path extrusionOk="0" h="270510" w="270510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6" name="Google Shape;1756;p43"/>
          <p:cNvSpPr txBox="1"/>
          <p:nvPr/>
        </p:nvSpPr>
        <p:spPr>
          <a:xfrm>
            <a:off x="1436560" y="71639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7" name="Google Shape;1757;p43"/>
          <p:cNvGrpSpPr/>
          <p:nvPr/>
        </p:nvGrpSpPr>
        <p:grpSpPr>
          <a:xfrm>
            <a:off x="1367387" y="833703"/>
            <a:ext cx="267970" cy="267970"/>
            <a:chOff x="1367387" y="833703"/>
            <a:chExt cx="267970" cy="267970"/>
          </a:xfrm>
        </p:grpSpPr>
        <p:sp>
          <p:nvSpPr>
            <p:cNvPr id="1758" name="Google Shape;1758;p43"/>
            <p:cNvSpPr/>
            <p:nvPr/>
          </p:nvSpPr>
          <p:spPr>
            <a:xfrm>
              <a:off x="1367387" y="833703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43"/>
            <p:cNvSpPr/>
            <p:nvPr/>
          </p:nvSpPr>
          <p:spPr>
            <a:xfrm>
              <a:off x="1367387" y="833703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0" name="Google Shape;1760;p43"/>
          <p:cNvSpPr txBox="1"/>
          <p:nvPr/>
        </p:nvSpPr>
        <p:spPr>
          <a:xfrm>
            <a:off x="1438478" y="863636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1" name="Google Shape;1761;p43"/>
          <p:cNvGrpSpPr/>
          <p:nvPr/>
        </p:nvGrpSpPr>
        <p:grpSpPr>
          <a:xfrm>
            <a:off x="902430" y="186321"/>
            <a:ext cx="2305386" cy="719491"/>
            <a:chOff x="902430" y="186321"/>
            <a:chExt cx="2305386" cy="719491"/>
          </a:xfrm>
        </p:grpSpPr>
        <p:sp>
          <p:nvSpPr>
            <p:cNvPr id="1762" name="Google Shape;1762;p43"/>
            <p:cNvSpPr/>
            <p:nvPr/>
          </p:nvSpPr>
          <p:spPr>
            <a:xfrm>
              <a:off x="902430" y="247952"/>
              <a:ext cx="1200150" cy="657860"/>
            </a:xfrm>
            <a:custGeom>
              <a:rect b="b" l="l" r="r" t="t"/>
              <a:pathLst>
                <a:path extrusionOk="0" h="657860" w="1200150">
                  <a:moveTo>
                    <a:pt x="0" y="286885"/>
                  </a:moveTo>
                  <a:lnTo>
                    <a:pt x="478128" y="0"/>
                  </a:lnTo>
                </a:path>
                <a:path extrusionOk="0" h="657860" w="1200150">
                  <a:moveTo>
                    <a:pt x="4665" y="422535"/>
                  </a:moveTo>
                  <a:lnTo>
                    <a:pt x="474562" y="657481"/>
                  </a:lnTo>
                </a:path>
                <a:path extrusionOk="0" h="657860" w="1200150">
                  <a:moveTo>
                    <a:pt x="1199707" y="288135"/>
                  </a:moveTo>
                  <a:lnTo>
                    <a:pt x="719495" y="0"/>
                  </a:lnTo>
                </a:path>
                <a:path extrusionOk="0" h="657860" w="1200150">
                  <a:moveTo>
                    <a:pt x="1195121" y="421453"/>
                  </a:moveTo>
                  <a:lnTo>
                    <a:pt x="723061" y="6574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63" name="Google Shape;1763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44583" y="186321"/>
              <a:ext cx="63233" cy="632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4" name="Google Shape;1764;p43"/>
          <p:cNvSpPr txBox="1"/>
          <p:nvPr/>
        </p:nvSpPr>
        <p:spPr>
          <a:xfrm>
            <a:off x="3264395" y="100849"/>
            <a:ext cx="9658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5" name="Google Shape;1765;p43"/>
          <p:cNvSpPr txBox="1"/>
          <p:nvPr/>
        </p:nvSpPr>
        <p:spPr>
          <a:xfrm>
            <a:off x="3264395" y="412101"/>
            <a:ext cx="100838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Google Shape;1766;p43"/>
          <p:cNvSpPr txBox="1"/>
          <p:nvPr/>
        </p:nvSpPr>
        <p:spPr>
          <a:xfrm>
            <a:off x="3297186" y="603617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7" name="Google Shape;1767;p43"/>
          <p:cNvSpPr/>
          <p:nvPr/>
        </p:nvSpPr>
        <p:spPr>
          <a:xfrm>
            <a:off x="3292271" y="813955"/>
            <a:ext cx="104775" cy="0"/>
          </a:xfrm>
          <a:custGeom>
            <a:rect b="b" l="l" r="r" t="t"/>
            <a:pathLst>
              <a:path extrusionOk="0" h="120000" w="104775">
                <a:moveTo>
                  <a:pt x="0" y="0"/>
                </a:moveTo>
                <a:lnTo>
                  <a:pt x="10448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8" name="Google Shape;1768;p43"/>
          <p:cNvSpPr txBox="1"/>
          <p:nvPr/>
        </p:nvSpPr>
        <p:spPr>
          <a:xfrm>
            <a:off x="3254171" y="697342"/>
            <a:ext cx="2400300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57480" marR="0" rtl="0" algn="l">
              <a:lnSpc>
                <a:spcPct val="8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A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9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2" name="Google Shape;1772;p43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27/29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3" name="Google Shape;1773;p43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774" name="Google Shape;1774;p43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9" name="Google Shape;1779;p44"/>
          <p:cNvGrpSpPr/>
          <p:nvPr/>
        </p:nvGrpSpPr>
        <p:grpSpPr>
          <a:xfrm>
            <a:off x="645575" y="471894"/>
            <a:ext cx="271780" cy="271780"/>
            <a:chOff x="645575" y="471894"/>
            <a:chExt cx="271780" cy="271780"/>
          </a:xfrm>
        </p:grpSpPr>
        <p:sp>
          <p:nvSpPr>
            <p:cNvPr id="1780" name="Google Shape;1780;p44"/>
            <p:cNvSpPr/>
            <p:nvPr/>
          </p:nvSpPr>
          <p:spPr>
            <a:xfrm>
              <a:off x="645575" y="4718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135658" y="0"/>
                  </a:move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645575" y="4718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271316" y="135658"/>
                  </a:move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2" name="Google Shape;1782;p44"/>
          <p:cNvSpPr txBox="1"/>
          <p:nvPr/>
        </p:nvSpPr>
        <p:spPr>
          <a:xfrm>
            <a:off x="715594" y="503642"/>
            <a:ext cx="13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3" name="Google Shape;1783;p44"/>
          <p:cNvGrpSpPr/>
          <p:nvPr/>
        </p:nvGrpSpPr>
        <p:grpSpPr>
          <a:xfrm>
            <a:off x="2088011" y="474313"/>
            <a:ext cx="266700" cy="266700"/>
            <a:chOff x="2088011" y="474313"/>
            <a:chExt cx="266700" cy="266700"/>
          </a:xfrm>
        </p:grpSpPr>
        <p:sp>
          <p:nvSpPr>
            <p:cNvPr id="1784" name="Google Shape;1784;p44"/>
            <p:cNvSpPr/>
            <p:nvPr/>
          </p:nvSpPr>
          <p:spPr>
            <a:xfrm>
              <a:off x="2088011" y="4743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3239" y="0"/>
                  </a:move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2088011" y="4743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266479" y="133239"/>
                  </a:move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6" name="Google Shape;1786;p44"/>
          <p:cNvSpPr txBox="1"/>
          <p:nvPr/>
        </p:nvSpPr>
        <p:spPr>
          <a:xfrm>
            <a:off x="2159444" y="503642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7" name="Google Shape;1787;p44"/>
          <p:cNvGrpSpPr/>
          <p:nvPr/>
        </p:nvGrpSpPr>
        <p:grpSpPr>
          <a:xfrm>
            <a:off x="1366180" y="40481"/>
            <a:ext cx="270510" cy="270510"/>
            <a:chOff x="1366180" y="40481"/>
            <a:chExt cx="270510" cy="270510"/>
          </a:xfrm>
        </p:grpSpPr>
        <p:sp>
          <p:nvSpPr>
            <p:cNvPr id="1788" name="Google Shape;1788;p44"/>
            <p:cNvSpPr/>
            <p:nvPr/>
          </p:nvSpPr>
          <p:spPr>
            <a:xfrm>
              <a:off x="1366180" y="40481"/>
              <a:ext cx="270510" cy="270510"/>
            </a:xfrm>
            <a:custGeom>
              <a:rect b="b" l="l" r="r" t="t"/>
              <a:pathLst>
                <a:path extrusionOk="0" h="270510" w="270510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44"/>
            <p:cNvSpPr/>
            <p:nvPr/>
          </p:nvSpPr>
          <p:spPr>
            <a:xfrm>
              <a:off x="1366180" y="40481"/>
              <a:ext cx="270510" cy="270510"/>
            </a:xfrm>
            <a:custGeom>
              <a:rect b="b" l="l" r="r" t="t"/>
              <a:pathLst>
                <a:path extrusionOk="0" h="270510" w="270510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0" name="Google Shape;1790;p44"/>
          <p:cNvSpPr txBox="1"/>
          <p:nvPr/>
        </p:nvSpPr>
        <p:spPr>
          <a:xfrm>
            <a:off x="1436560" y="71639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1" name="Google Shape;1791;p44"/>
          <p:cNvGrpSpPr/>
          <p:nvPr/>
        </p:nvGrpSpPr>
        <p:grpSpPr>
          <a:xfrm>
            <a:off x="1367387" y="833703"/>
            <a:ext cx="267970" cy="267970"/>
            <a:chOff x="1367387" y="833703"/>
            <a:chExt cx="267970" cy="267970"/>
          </a:xfrm>
        </p:grpSpPr>
        <p:sp>
          <p:nvSpPr>
            <p:cNvPr id="1792" name="Google Shape;1792;p44"/>
            <p:cNvSpPr/>
            <p:nvPr/>
          </p:nvSpPr>
          <p:spPr>
            <a:xfrm>
              <a:off x="1367387" y="833703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44"/>
            <p:cNvSpPr/>
            <p:nvPr/>
          </p:nvSpPr>
          <p:spPr>
            <a:xfrm>
              <a:off x="1367387" y="833703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4" name="Google Shape;1794;p44"/>
          <p:cNvSpPr txBox="1"/>
          <p:nvPr/>
        </p:nvSpPr>
        <p:spPr>
          <a:xfrm>
            <a:off x="1438478" y="863636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5" name="Google Shape;1795;p44"/>
          <p:cNvGrpSpPr/>
          <p:nvPr/>
        </p:nvGrpSpPr>
        <p:grpSpPr>
          <a:xfrm>
            <a:off x="902430" y="186321"/>
            <a:ext cx="2305386" cy="719491"/>
            <a:chOff x="902430" y="186321"/>
            <a:chExt cx="2305386" cy="719491"/>
          </a:xfrm>
        </p:grpSpPr>
        <p:sp>
          <p:nvSpPr>
            <p:cNvPr id="1796" name="Google Shape;1796;p44"/>
            <p:cNvSpPr/>
            <p:nvPr/>
          </p:nvSpPr>
          <p:spPr>
            <a:xfrm>
              <a:off x="902430" y="247952"/>
              <a:ext cx="1200150" cy="657860"/>
            </a:xfrm>
            <a:custGeom>
              <a:rect b="b" l="l" r="r" t="t"/>
              <a:pathLst>
                <a:path extrusionOk="0" h="657860" w="1200150">
                  <a:moveTo>
                    <a:pt x="0" y="286885"/>
                  </a:moveTo>
                  <a:lnTo>
                    <a:pt x="478128" y="0"/>
                  </a:lnTo>
                </a:path>
                <a:path extrusionOk="0" h="657860" w="1200150">
                  <a:moveTo>
                    <a:pt x="4665" y="422535"/>
                  </a:moveTo>
                  <a:lnTo>
                    <a:pt x="474562" y="657481"/>
                  </a:lnTo>
                </a:path>
                <a:path extrusionOk="0" h="657860" w="1200150">
                  <a:moveTo>
                    <a:pt x="1199707" y="288135"/>
                  </a:moveTo>
                  <a:lnTo>
                    <a:pt x="719495" y="0"/>
                  </a:lnTo>
                </a:path>
                <a:path extrusionOk="0" h="657860" w="1200150">
                  <a:moveTo>
                    <a:pt x="1195121" y="421453"/>
                  </a:moveTo>
                  <a:lnTo>
                    <a:pt x="723061" y="6574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97" name="Google Shape;1797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44583" y="186321"/>
              <a:ext cx="63233" cy="632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8" name="Google Shape;1798;p44"/>
          <p:cNvSpPr txBox="1"/>
          <p:nvPr/>
        </p:nvSpPr>
        <p:spPr>
          <a:xfrm>
            <a:off x="3264395" y="100849"/>
            <a:ext cx="9658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9" name="Google Shape;1799;p44"/>
          <p:cNvSpPr txBox="1"/>
          <p:nvPr/>
        </p:nvSpPr>
        <p:spPr>
          <a:xfrm>
            <a:off x="3264395" y="412101"/>
            <a:ext cx="100838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0" name="Google Shape;1800;p44"/>
          <p:cNvSpPr txBox="1"/>
          <p:nvPr/>
        </p:nvSpPr>
        <p:spPr>
          <a:xfrm>
            <a:off x="3297186" y="603617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1" name="Google Shape;1801;p44"/>
          <p:cNvGrpSpPr/>
          <p:nvPr/>
        </p:nvGrpSpPr>
        <p:grpSpPr>
          <a:xfrm>
            <a:off x="3144583" y="813955"/>
            <a:ext cx="252463" cy="375183"/>
            <a:chOff x="3144583" y="813955"/>
            <a:chExt cx="252463" cy="375183"/>
          </a:xfrm>
        </p:grpSpPr>
        <p:sp>
          <p:nvSpPr>
            <p:cNvPr id="1802" name="Google Shape;1802;p44"/>
            <p:cNvSpPr/>
            <p:nvPr/>
          </p:nvSpPr>
          <p:spPr>
            <a:xfrm>
              <a:off x="3292271" y="813955"/>
              <a:ext cx="104775" cy="0"/>
            </a:xfrm>
            <a:custGeom>
              <a:rect b="b" l="l" r="r" t="t"/>
              <a:pathLst>
                <a:path extrusionOk="0" h="120000" w="104775">
                  <a:moveTo>
                    <a:pt x="0" y="0"/>
                  </a:moveTo>
                  <a:lnTo>
                    <a:pt x="1044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03" name="Google Shape;1803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44583" y="1125905"/>
              <a:ext cx="63233" cy="632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4" name="Google Shape;1804;p44"/>
          <p:cNvSpPr txBox="1"/>
          <p:nvPr/>
        </p:nvSpPr>
        <p:spPr>
          <a:xfrm>
            <a:off x="3238995" y="697342"/>
            <a:ext cx="2415540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72720" marR="0" rtl="0" algn="l">
              <a:lnSpc>
                <a:spcPct val="8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A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2705" marR="0" rtl="0" algn="l">
              <a:lnSpc>
                <a:spcPct val="9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Alternatively we can rewrite this 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5" name="Google Shape;1805;p44"/>
          <p:cNvSpPr txBox="1"/>
          <p:nvPr/>
        </p:nvSpPr>
        <p:spPr>
          <a:xfrm>
            <a:off x="3264395" y="1351672"/>
            <a:ext cx="100838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6" name="Google Shape;1806;p44"/>
          <p:cNvSpPr txBox="1"/>
          <p:nvPr/>
        </p:nvSpPr>
        <p:spPr>
          <a:xfrm>
            <a:off x="3297186" y="1543188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7" name="Google Shape;1807;p44"/>
          <p:cNvSpPr/>
          <p:nvPr/>
        </p:nvSpPr>
        <p:spPr>
          <a:xfrm>
            <a:off x="3292271" y="1753527"/>
            <a:ext cx="104775" cy="0"/>
          </a:xfrm>
          <a:custGeom>
            <a:rect b="b" l="l" r="r" t="t"/>
            <a:pathLst>
              <a:path extrusionOk="0" h="120000" w="104775">
                <a:moveTo>
                  <a:pt x="0" y="0"/>
                </a:moveTo>
                <a:lnTo>
                  <a:pt x="10448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8" name="Google Shape;1808;p44"/>
          <p:cNvSpPr/>
          <p:nvPr/>
        </p:nvSpPr>
        <p:spPr>
          <a:xfrm>
            <a:off x="3497376" y="1860753"/>
            <a:ext cx="445134" cy="17145"/>
          </a:xfrm>
          <a:custGeom>
            <a:rect b="b" l="l" r="r" t="t"/>
            <a:pathLst>
              <a:path extrusionOk="0" h="17144" w="445135">
                <a:moveTo>
                  <a:pt x="444982" y="0"/>
                </a:moveTo>
                <a:lnTo>
                  <a:pt x="0" y="0"/>
                </a:lnTo>
                <a:lnTo>
                  <a:pt x="0" y="16624"/>
                </a:lnTo>
                <a:lnTo>
                  <a:pt x="444982" y="16624"/>
                </a:lnTo>
                <a:lnTo>
                  <a:pt x="44498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9" name="Google Shape;1809;p44"/>
          <p:cNvSpPr/>
          <p:nvPr/>
        </p:nvSpPr>
        <p:spPr>
          <a:xfrm>
            <a:off x="4067047" y="1860753"/>
            <a:ext cx="445134" cy="17145"/>
          </a:xfrm>
          <a:custGeom>
            <a:rect b="b" l="l" r="r" t="t"/>
            <a:pathLst>
              <a:path extrusionOk="0" h="17144" w="445135">
                <a:moveTo>
                  <a:pt x="444982" y="0"/>
                </a:moveTo>
                <a:lnTo>
                  <a:pt x="0" y="0"/>
                </a:lnTo>
                <a:lnTo>
                  <a:pt x="0" y="16624"/>
                </a:lnTo>
                <a:lnTo>
                  <a:pt x="444982" y="16624"/>
                </a:lnTo>
                <a:lnTo>
                  <a:pt x="44498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0" name="Google Shape;1810;p44"/>
          <p:cNvSpPr txBox="1"/>
          <p:nvPr/>
        </p:nvSpPr>
        <p:spPr>
          <a:xfrm>
            <a:off x="3653866" y="1900426"/>
            <a:ext cx="70167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</a:t>
            </a:r>
            <a:r>
              <a:rPr i="1"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B,D</a:t>
            </a:r>
            <a:r>
              <a:rPr i="1"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1" name="Google Shape;1811;p44"/>
          <p:cNvSpPr txBox="1"/>
          <p:nvPr/>
        </p:nvSpPr>
        <p:spPr>
          <a:xfrm>
            <a:off x="3396932" y="1636914"/>
            <a:ext cx="238061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A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 [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2" name="Google Shape;1812;p44"/>
          <p:cNvSpPr/>
          <p:nvPr/>
        </p:nvSpPr>
        <p:spPr>
          <a:xfrm>
            <a:off x="4659820" y="1860753"/>
            <a:ext cx="446405" cy="17145"/>
          </a:xfrm>
          <a:custGeom>
            <a:rect b="b" l="l" r="r" t="t"/>
            <a:pathLst>
              <a:path extrusionOk="0" h="17144" w="446404">
                <a:moveTo>
                  <a:pt x="446151" y="0"/>
                </a:moveTo>
                <a:lnTo>
                  <a:pt x="0" y="0"/>
                </a:lnTo>
                <a:lnTo>
                  <a:pt x="0" y="16624"/>
                </a:lnTo>
                <a:lnTo>
                  <a:pt x="446151" y="16624"/>
                </a:lnTo>
                <a:lnTo>
                  <a:pt x="44615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3" name="Google Shape;1813;p44"/>
          <p:cNvSpPr/>
          <p:nvPr/>
        </p:nvSpPr>
        <p:spPr>
          <a:xfrm>
            <a:off x="5230660" y="1860753"/>
            <a:ext cx="446405" cy="17145"/>
          </a:xfrm>
          <a:custGeom>
            <a:rect b="b" l="l" r="r" t="t"/>
            <a:pathLst>
              <a:path extrusionOk="0" h="17144" w="446404">
                <a:moveTo>
                  <a:pt x="446151" y="0"/>
                </a:moveTo>
                <a:lnTo>
                  <a:pt x="0" y="0"/>
                </a:lnTo>
                <a:lnTo>
                  <a:pt x="0" y="16624"/>
                </a:lnTo>
                <a:lnTo>
                  <a:pt x="446151" y="16624"/>
                </a:lnTo>
                <a:lnTo>
                  <a:pt x="44615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4" name="Google Shape;1814;p44"/>
          <p:cNvSpPr txBox="1"/>
          <p:nvPr/>
        </p:nvSpPr>
        <p:spPr>
          <a:xfrm>
            <a:off x="3279571" y="1731948"/>
            <a:ext cx="247269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 </a:t>
            </a:r>
            <a:r>
              <a:rPr baseline="30000"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	˛¸	x `	˛¸	x</a:t>
            </a:r>
            <a:endParaRPr baseline="30000"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p44"/>
          <p:cNvSpPr txBox="1"/>
          <p:nvPr/>
        </p:nvSpPr>
        <p:spPr>
          <a:xfrm>
            <a:off x="4818837" y="1900426"/>
            <a:ext cx="6991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</a:t>
            </a:r>
            <a:r>
              <a:rPr i="1"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B,D</a:t>
            </a:r>
            <a:r>
              <a:rPr i="1"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6" name="Google Shape;1816;p44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817" name="Google Shape;1817;p44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44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9" name="Google Shape;1819;p44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27/29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0" name="Google Shape;1820;p44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821" name="Google Shape;1821;p44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6" name="Google Shape;1826;p45"/>
          <p:cNvGrpSpPr/>
          <p:nvPr/>
        </p:nvGrpSpPr>
        <p:grpSpPr>
          <a:xfrm>
            <a:off x="645575" y="471894"/>
            <a:ext cx="271780" cy="271780"/>
            <a:chOff x="645575" y="471894"/>
            <a:chExt cx="271780" cy="271780"/>
          </a:xfrm>
        </p:grpSpPr>
        <p:sp>
          <p:nvSpPr>
            <p:cNvPr id="1827" name="Google Shape;1827;p45"/>
            <p:cNvSpPr/>
            <p:nvPr/>
          </p:nvSpPr>
          <p:spPr>
            <a:xfrm>
              <a:off x="645575" y="4718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135658" y="0"/>
                  </a:move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645575" y="4718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271316" y="135658"/>
                  </a:move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9" name="Google Shape;1829;p45"/>
          <p:cNvSpPr txBox="1"/>
          <p:nvPr/>
        </p:nvSpPr>
        <p:spPr>
          <a:xfrm>
            <a:off x="715594" y="503642"/>
            <a:ext cx="13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0" name="Google Shape;1830;p45"/>
          <p:cNvGrpSpPr/>
          <p:nvPr/>
        </p:nvGrpSpPr>
        <p:grpSpPr>
          <a:xfrm>
            <a:off x="2088011" y="474313"/>
            <a:ext cx="266700" cy="266700"/>
            <a:chOff x="2088011" y="474313"/>
            <a:chExt cx="266700" cy="266700"/>
          </a:xfrm>
        </p:grpSpPr>
        <p:sp>
          <p:nvSpPr>
            <p:cNvPr id="1831" name="Google Shape;1831;p45"/>
            <p:cNvSpPr/>
            <p:nvPr/>
          </p:nvSpPr>
          <p:spPr>
            <a:xfrm>
              <a:off x="2088011" y="4743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3239" y="0"/>
                  </a:move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2088011" y="4743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266479" y="133239"/>
                  </a:move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3" name="Google Shape;1833;p45"/>
          <p:cNvSpPr txBox="1"/>
          <p:nvPr/>
        </p:nvSpPr>
        <p:spPr>
          <a:xfrm>
            <a:off x="2159444" y="503642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4" name="Google Shape;1834;p45"/>
          <p:cNvGrpSpPr/>
          <p:nvPr/>
        </p:nvGrpSpPr>
        <p:grpSpPr>
          <a:xfrm>
            <a:off x="1366180" y="40481"/>
            <a:ext cx="270510" cy="270510"/>
            <a:chOff x="1366180" y="40481"/>
            <a:chExt cx="270510" cy="270510"/>
          </a:xfrm>
        </p:grpSpPr>
        <p:sp>
          <p:nvSpPr>
            <p:cNvPr id="1835" name="Google Shape;1835;p45"/>
            <p:cNvSpPr/>
            <p:nvPr/>
          </p:nvSpPr>
          <p:spPr>
            <a:xfrm>
              <a:off x="1366180" y="40481"/>
              <a:ext cx="270510" cy="270510"/>
            </a:xfrm>
            <a:custGeom>
              <a:rect b="b" l="l" r="r" t="t"/>
              <a:pathLst>
                <a:path extrusionOk="0" h="270510" w="270510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1366180" y="40481"/>
              <a:ext cx="270510" cy="270510"/>
            </a:xfrm>
            <a:custGeom>
              <a:rect b="b" l="l" r="r" t="t"/>
              <a:pathLst>
                <a:path extrusionOk="0" h="270510" w="270510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7" name="Google Shape;1837;p45"/>
          <p:cNvSpPr txBox="1"/>
          <p:nvPr/>
        </p:nvSpPr>
        <p:spPr>
          <a:xfrm>
            <a:off x="1436560" y="71639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8" name="Google Shape;1838;p45"/>
          <p:cNvGrpSpPr/>
          <p:nvPr/>
        </p:nvGrpSpPr>
        <p:grpSpPr>
          <a:xfrm>
            <a:off x="1367387" y="833703"/>
            <a:ext cx="267970" cy="267970"/>
            <a:chOff x="1367387" y="833703"/>
            <a:chExt cx="267970" cy="267970"/>
          </a:xfrm>
        </p:grpSpPr>
        <p:sp>
          <p:nvSpPr>
            <p:cNvPr id="1839" name="Google Shape;1839;p45"/>
            <p:cNvSpPr/>
            <p:nvPr/>
          </p:nvSpPr>
          <p:spPr>
            <a:xfrm>
              <a:off x="1367387" y="833703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45"/>
            <p:cNvSpPr/>
            <p:nvPr/>
          </p:nvSpPr>
          <p:spPr>
            <a:xfrm>
              <a:off x="1367387" y="833703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1" name="Google Shape;1841;p45"/>
          <p:cNvSpPr txBox="1"/>
          <p:nvPr/>
        </p:nvSpPr>
        <p:spPr>
          <a:xfrm>
            <a:off x="1438478" y="863636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2" name="Google Shape;1842;p45"/>
          <p:cNvGrpSpPr/>
          <p:nvPr/>
        </p:nvGrpSpPr>
        <p:grpSpPr>
          <a:xfrm>
            <a:off x="902430" y="186321"/>
            <a:ext cx="2305386" cy="719491"/>
            <a:chOff x="902430" y="186321"/>
            <a:chExt cx="2305386" cy="719491"/>
          </a:xfrm>
        </p:grpSpPr>
        <p:sp>
          <p:nvSpPr>
            <p:cNvPr id="1843" name="Google Shape;1843;p45"/>
            <p:cNvSpPr/>
            <p:nvPr/>
          </p:nvSpPr>
          <p:spPr>
            <a:xfrm>
              <a:off x="902430" y="247952"/>
              <a:ext cx="1200150" cy="657860"/>
            </a:xfrm>
            <a:custGeom>
              <a:rect b="b" l="l" r="r" t="t"/>
              <a:pathLst>
                <a:path extrusionOk="0" h="657860" w="1200150">
                  <a:moveTo>
                    <a:pt x="0" y="286885"/>
                  </a:moveTo>
                  <a:lnTo>
                    <a:pt x="478128" y="0"/>
                  </a:lnTo>
                </a:path>
                <a:path extrusionOk="0" h="657860" w="1200150">
                  <a:moveTo>
                    <a:pt x="4665" y="422535"/>
                  </a:moveTo>
                  <a:lnTo>
                    <a:pt x="474562" y="657481"/>
                  </a:lnTo>
                </a:path>
                <a:path extrusionOk="0" h="657860" w="1200150">
                  <a:moveTo>
                    <a:pt x="1199707" y="288135"/>
                  </a:moveTo>
                  <a:lnTo>
                    <a:pt x="719495" y="0"/>
                  </a:lnTo>
                </a:path>
                <a:path extrusionOk="0" h="657860" w="1200150">
                  <a:moveTo>
                    <a:pt x="1195121" y="421453"/>
                  </a:moveTo>
                  <a:lnTo>
                    <a:pt x="723061" y="6574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44" name="Google Shape;1844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44583" y="186321"/>
              <a:ext cx="63233" cy="632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5" name="Google Shape;1845;p45"/>
          <p:cNvSpPr txBox="1"/>
          <p:nvPr/>
        </p:nvSpPr>
        <p:spPr>
          <a:xfrm>
            <a:off x="3264395" y="100849"/>
            <a:ext cx="9658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6" name="Google Shape;1846;p45"/>
          <p:cNvSpPr txBox="1"/>
          <p:nvPr/>
        </p:nvSpPr>
        <p:spPr>
          <a:xfrm>
            <a:off x="3264395" y="412101"/>
            <a:ext cx="100838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7" name="Google Shape;1847;p45"/>
          <p:cNvSpPr txBox="1"/>
          <p:nvPr/>
        </p:nvSpPr>
        <p:spPr>
          <a:xfrm>
            <a:off x="3297186" y="603617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8" name="Google Shape;1848;p45"/>
          <p:cNvGrpSpPr/>
          <p:nvPr/>
        </p:nvGrpSpPr>
        <p:grpSpPr>
          <a:xfrm>
            <a:off x="3144583" y="813955"/>
            <a:ext cx="252463" cy="375183"/>
            <a:chOff x="3144583" y="813955"/>
            <a:chExt cx="252463" cy="375183"/>
          </a:xfrm>
        </p:grpSpPr>
        <p:sp>
          <p:nvSpPr>
            <p:cNvPr id="1849" name="Google Shape;1849;p45"/>
            <p:cNvSpPr/>
            <p:nvPr/>
          </p:nvSpPr>
          <p:spPr>
            <a:xfrm>
              <a:off x="3292271" y="813955"/>
              <a:ext cx="104775" cy="0"/>
            </a:xfrm>
            <a:custGeom>
              <a:rect b="b" l="l" r="r" t="t"/>
              <a:pathLst>
                <a:path extrusionOk="0" h="120000" w="104775">
                  <a:moveTo>
                    <a:pt x="0" y="0"/>
                  </a:moveTo>
                  <a:lnTo>
                    <a:pt x="1044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50" name="Google Shape;1850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44583" y="1125905"/>
              <a:ext cx="63233" cy="632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1" name="Google Shape;1851;p45"/>
          <p:cNvSpPr txBox="1"/>
          <p:nvPr/>
        </p:nvSpPr>
        <p:spPr>
          <a:xfrm>
            <a:off x="3238995" y="697342"/>
            <a:ext cx="2415540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72720" marR="0" rtl="0" algn="l">
              <a:lnSpc>
                <a:spcPct val="8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A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2705" marR="0" rtl="0" algn="l">
              <a:lnSpc>
                <a:spcPct val="9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Alternatively we can rewrite this 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2" name="Google Shape;1852;p45"/>
          <p:cNvSpPr txBox="1"/>
          <p:nvPr/>
        </p:nvSpPr>
        <p:spPr>
          <a:xfrm>
            <a:off x="3264395" y="1351672"/>
            <a:ext cx="100838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3" name="Google Shape;1853;p45"/>
          <p:cNvSpPr txBox="1"/>
          <p:nvPr/>
        </p:nvSpPr>
        <p:spPr>
          <a:xfrm>
            <a:off x="3297186" y="1543188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4" name="Google Shape;1854;p45"/>
          <p:cNvSpPr/>
          <p:nvPr/>
        </p:nvSpPr>
        <p:spPr>
          <a:xfrm>
            <a:off x="3292271" y="1753527"/>
            <a:ext cx="104775" cy="0"/>
          </a:xfrm>
          <a:custGeom>
            <a:rect b="b" l="l" r="r" t="t"/>
            <a:pathLst>
              <a:path extrusionOk="0" h="120000" w="104775">
                <a:moveTo>
                  <a:pt x="0" y="0"/>
                </a:moveTo>
                <a:lnTo>
                  <a:pt x="10448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p45"/>
          <p:cNvSpPr/>
          <p:nvPr/>
        </p:nvSpPr>
        <p:spPr>
          <a:xfrm>
            <a:off x="3497376" y="1860753"/>
            <a:ext cx="445134" cy="17145"/>
          </a:xfrm>
          <a:custGeom>
            <a:rect b="b" l="l" r="r" t="t"/>
            <a:pathLst>
              <a:path extrusionOk="0" h="17144" w="445135">
                <a:moveTo>
                  <a:pt x="444982" y="0"/>
                </a:moveTo>
                <a:lnTo>
                  <a:pt x="0" y="0"/>
                </a:lnTo>
                <a:lnTo>
                  <a:pt x="0" y="16624"/>
                </a:lnTo>
                <a:lnTo>
                  <a:pt x="444982" y="16624"/>
                </a:lnTo>
                <a:lnTo>
                  <a:pt x="44498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6" name="Google Shape;1856;p45"/>
          <p:cNvSpPr/>
          <p:nvPr/>
        </p:nvSpPr>
        <p:spPr>
          <a:xfrm>
            <a:off x="4067047" y="1860753"/>
            <a:ext cx="445134" cy="17145"/>
          </a:xfrm>
          <a:custGeom>
            <a:rect b="b" l="l" r="r" t="t"/>
            <a:pathLst>
              <a:path extrusionOk="0" h="17144" w="445135">
                <a:moveTo>
                  <a:pt x="444982" y="0"/>
                </a:moveTo>
                <a:lnTo>
                  <a:pt x="0" y="0"/>
                </a:lnTo>
                <a:lnTo>
                  <a:pt x="0" y="16624"/>
                </a:lnTo>
                <a:lnTo>
                  <a:pt x="444982" y="16624"/>
                </a:lnTo>
                <a:lnTo>
                  <a:pt x="44498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7" name="Google Shape;1857;p45"/>
          <p:cNvSpPr txBox="1"/>
          <p:nvPr/>
        </p:nvSpPr>
        <p:spPr>
          <a:xfrm>
            <a:off x="3396932" y="1636914"/>
            <a:ext cx="238061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A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 [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C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8" name="Google Shape;1858;p45"/>
          <p:cNvSpPr/>
          <p:nvPr/>
        </p:nvSpPr>
        <p:spPr>
          <a:xfrm>
            <a:off x="4659820" y="1860753"/>
            <a:ext cx="446405" cy="17145"/>
          </a:xfrm>
          <a:custGeom>
            <a:rect b="b" l="l" r="r" t="t"/>
            <a:pathLst>
              <a:path extrusionOk="0" h="17144" w="446404">
                <a:moveTo>
                  <a:pt x="446151" y="0"/>
                </a:moveTo>
                <a:lnTo>
                  <a:pt x="0" y="0"/>
                </a:lnTo>
                <a:lnTo>
                  <a:pt x="0" y="16624"/>
                </a:lnTo>
                <a:lnTo>
                  <a:pt x="446151" y="16624"/>
                </a:lnTo>
                <a:lnTo>
                  <a:pt x="44615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9" name="Google Shape;1859;p45"/>
          <p:cNvSpPr/>
          <p:nvPr/>
        </p:nvSpPr>
        <p:spPr>
          <a:xfrm>
            <a:off x="5230660" y="1860753"/>
            <a:ext cx="446405" cy="17145"/>
          </a:xfrm>
          <a:custGeom>
            <a:rect b="b" l="l" r="r" t="t"/>
            <a:pathLst>
              <a:path extrusionOk="0" h="17144" w="446404">
                <a:moveTo>
                  <a:pt x="446151" y="0"/>
                </a:moveTo>
                <a:lnTo>
                  <a:pt x="0" y="0"/>
                </a:lnTo>
                <a:lnTo>
                  <a:pt x="0" y="16624"/>
                </a:lnTo>
                <a:lnTo>
                  <a:pt x="446151" y="16624"/>
                </a:lnTo>
                <a:lnTo>
                  <a:pt x="44615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0" name="Google Shape;1860;p45"/>
          <p:cNvSpPr txBox="1"/>
          <p:nvPr/>
        </p:nvSpPr>
        <p:spPr>
          <a:xfrm>
            <a:off x="3279571" y="1731948"/>
            <a:ext cx="247269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 </a:t>
            </a:r>
            <a:r>
              <a:rPr baseline="30000" lang="en-US" sz="1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	˛¸	x `	˛¸	x</a:t>
            </a:r>
            <a:endParaRPr baseline="30000"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p45"/>
          <p:cNvSpPr txBox="1"/>
          <p:nvPr/>
        </p:nvSpPr>
        <p:spPr>
          <a:xfrm>
            <a:off x="3226295" y="1900426"/>
            <a:ext cx="2344420" cy="62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654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</a:t>
            </a:r>
            <a:r>
              <a:rPr i="1"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B,D</a:t>
            </a:r>
            <a:r>
              <a:rPr i="1"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aseline="-25000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</a:t>
            </a:r>
            <a:r>
              <a:rPr i="1"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B,D</a:t>
            </a:r>
            <a:r>
              <a:rPr i="1"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43180" rtl="0" algn="l">
              <a:lnSpc>
                <a:spcPct val="1026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 can  say  that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⊥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|{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 is indeed true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2" name="Google Shape;186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2243480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3" name="Google Shape;1863;p45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864" name="Google Shape;1864;p45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45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6" name="Google Shape;1866;p45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27/29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7" name="Google Shape;1867;p45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868" name="Google Shape;1868;p45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46"/>
          <p:cNvSpPr/>
          <p:nvPr/>
        </p:nvSpPr>
        <p:spPr>
          <a:xfrm>
            <a:off x="875858" y="1955878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4" name="Google Shape;1874;p46"/>
          <p:cNvSpPr/>
          <p:nvPr/>
        </p:nvSpPr>
        <p:spPr>
          <a:xfrm>
            <a:off x="875858" y="1667874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5" name="Google Shape;1875;p46"/>
          <p:cNvSpPr/>
          <p:nvPr/>
        </p:nvSpPr>
        <p:spPr>
          <a:xfrm>
            <a:off x="875858" y="1379869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6" name="Google Shape;1876;p46"/>
          <p:cNvSpPr/>
          <p:nvPr/>
        </p:nvSpPr>
        <p:spPr>
          <a:xfrm>
            <a:off x="875858" y="1091864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7" name="Google Shape;1877;p46"/>
          <p:cNvSpPr/>
          <p:nvPr/>
        </p:nvSpPr>
        <p:spPr>
          <a:xfrm>
            <a:off x="875858" y="803860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8" name="Google Shape;1878;p46"/>
          <p:cNvSpPr/>
          <p:nvPr/>
        </p:nvSpPr>
        <p:spPr>
          <a:xfrm>
            <a:off x="875858" y="515855"/>
            <a:ext cx="39370" cy="39370"/>
          </a:xfrm>
          <a:custGeom>
            <a:rect b="b" l="l" r="r" t="t"/>
            <a:pathLst>
              <a:path extrusionOk="0" h="39370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9" name="Google Shape;1879;p46"/>
          <p:cNvSpPr/>
          <p:nvPr/>
        </p:nvSpPr>
        <p:spPr>
          <a:xfrm>
            <a:off x="1163862" y="1955878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0" name="Google Shape;1880;p46"/>
          <p:cNvSpPr/>
          <p:nvPr/>
        </p:nvSpPr>
        <p:spPr>
          <a:xfrm>
            <a:off x="1163862" y="1667874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1" name="Google Shape;1881;p46"/>
          <p:cNvSpPr/>
          <p:nvPr/>
        </p:nvSpPr>
        <p:spPr>
          <a:xfrm>
            <a:off x="1163862" y="1379869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2" name="Google Shape;1882;p46"/>
          <p:cNvSpPr/>
          <p:nvPr/>
        </p:nvSpPr>
        <p:spPr>
          <a:xfrm>
            <a:off x="1163862" y="1091864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3" name="Google Shape;1883;p46"/>
          <p:cNvSpPr/>
          <p:nvPr/>
        </p:nvSpPr>
        <p:spPr>
          <a:xfrm>
            <a:off x="1163862" y="803860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4" name="Google Shape;1884;p46"/>
          <p:cNvSpPr/>
          <p:nvPr/>
        </p:nvSpPr>
        <p:spPr>
          <a:xfrm>
            <a:off x="1163862" y="515855"/>
            <a:ext cx="39370" cy="39370"/>
          </a:xfrm>
          <a:custGeom>
            <a:rect b="b" l="l" r="r" t="t"/>
            <a:pathLst>
              <a:path extrusionOk="0" h="39370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5" name="Google Shape;1885;p46"/>
          <p:cNvSpPr/>
          <p:nvPr/>
        </p:nvSpPr>
        <p:spPr>
          <a:xfrm>
            <a:off x="1451866" y="1955878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6" name="Google Shape;1886;p46"/>
          <p:cNvSpPr/>
          <p:nvPr/>
        </p:nvSpPr>
        <p:spPr>
          <a:xfrm>
            <a:off x="1451866" y="1667874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7" name="Google Shape;1887;p46"/>
          <p:cNvGrpSpPr/>
          <p:nvPr/>
        </p:nvGrpSpPr>
        <p:grpSpPr>
          <a:xfrm>
            <a:off x="1442680" y="1082629"/>
            <a:ext cx="633814" cy="633814"/>
            <a:chOff x="1442680" y="1082629"/>
            <a:chExt cx="633814" cy="633814"/>
          </a:xfrm>
        </p:grpSpPr>
        <p:sp>
          <p:nvSpPr>
            <p:cNvPr id="1888" name="Google Shape;1888;p46"/>
            <p:cNvSpPr/>
            <p:nvPr/>
          </p:nvSpPr>
          <p:spPr>
            <a:xfrm>
              <a:off x="1451867" y="1379869"/>
              <a:ext cx="39370" cy="39370"/>
            </a:xfrm>
            <a:custGeom>
              <a:rect b="b" l="l" r="r" t="t"/>
              <a:pathLst>
                <a:path extrusionOk="0" h="39369" w="39369">
                  <a:moveTo>
                    <a:pt x="19593" y="0"/>
                  </a:moveTo>
                  <a:lnTo>
                    <a:pt x="11966" y="1539"/>
                  </a:lnTo>
                  <a:lnTo>
                    <a:pt x="5738" y="5738"/>
                  </a:lnTo>
                  <a:lnTo>
                    <a:pt x="1539" y="11966"/>
                  </a:lnTo>
                  <a:lnTo>
                    <a:pt x="0" y="19593"/>
                  </a:lnTo>
                  <a:lnTo>
                    <a:pt x="1539" y="27220"/>
                  </a:lnTo>
                  <a:lnTo>
                    <a:pt x="5738" y="33448"/>
                  </a:lnTo>
                  <a:lnTo>
                    <a:pt x="11966" y="37647"/>
                  </a:lnTo>
                  <a:lnTo>
                    <a:pt x="19593" y="39187"/>
                  </a:lnTo>
                  <a:lnTo>
                    <a:pt x="27220" y="37647"/>
                  </a:lnTo>
                  <a:lnTo>
                    <a:pt x="33448" y="33448"/>
                  </a:lnTo>
                  <a:lnTo>
                    <a:pt x="37647" y="27220"/>
                  </a:lnTo>
                  <a:lnTo>
                    <a:pt x="39187" y="19593"/>
                  </a:lnTo>
                  <a:lnTo>
                    <a:pt x="37647" y="11966"/>
                  </a:lnTo>
                  <a:lnTo>
                    <a:pt x="33448" y="5738"/>
                  </a:lnTo>
                  <a:lnTo>
                    <a:pt x="27220" y="1539"/>
                  </a:lnTo>
                  <a:lnTo>
                    <a:pt x="195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46"/>
            <p:cNvSpPr/>
            <p:nvPr/>
          </p:nvSpPr>
          <p:spPr>
            <a:xfrm>
              <a:off x="1442680" y="1370644"/>
              <a:ext cx="57785" cy="57785"/>
            </a:xfrm>
            <a:custGeom>
              <a:rect b="b" l="l" r="r" t="t"/>
              <a:pathLst>
                <a:path extrusionOk="0" h="57784" w="57784">
                  <a:moveTo>
                    <a:pt x="28799" y="0"/>
                  </a:moveTo>
                  <a:lnTo>
                    <a:pt x="17589" y="2263"/>
                  </a:lnTo>
                  <a:lnTo>
                    <a:pt x="8435" y="8435"/>
                  </a:lnTo>
                  <a:lnTo>
                    <a:pt x="2263" y="17589"/>
                  </a:lnTo>
                  <a:lnTo>
                    <a:pt x="0" y="28799"/>
                  </a:lnTo>
                  <a:lnTo>
                    <a:pt x="2263" y="40009"/>
                  </a:lnTo>
                  <a:lnTo>
                    <a:pt x="8435" y="49163"/>
                  </a:lnTo>
                  <a:lnTo>
                    <a:pt x="17589" y="55335"/>
                  </a:lnTo>
                  <a:lnTo>
                    <a:pt x="28799" y="57598"/>
                  </a:lnTo>
                  <a:lnTo>
                    <a:pt x="40009" y="55335"/>
                  </a:lnTo>
                  <a:lnTo>
                    <a:pt x="49163" y="49163"/>
                  </a:lnTo>
                  <a:lnTo>
                    <a:pt x="55335" y="40009"/>
                  </a:lnTo>
                  <a:lnTo>
                    <a:pt x="57598" y="28799"/>
                  </a:lnTo>
                  <a:lnTo>
                    <a:pt x="55335" y="17589"/>
                  </a:lnTo>
                  <a:lnTo>
                    <a:pt x="49163" y="8435"/>
                  </a:lnTo>
                  <a:lnTo>
                    <a:pt x="40009" y="2263"/>
                  </a:lnTo>
                  <a:lnTo>
                    <a:pt x="2879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46"/>
            <p:cNvSpPr/>
            <p:nvPr/>
          </p:nvSpPr>
          <p:spPr>
            <a:xfrm>
              <a:off x="1442680" y="1370644"/>
              <a:ext cx="57785" cy="57785"/>
            </a:xfrm>
            <a:custGeom>
              <a:rect b="b" l="l" r="r" t="t"/>
              <a:pathLst>
                <a:path extrusionOk="0" h="57784" w="57784">
                  <a:moveTo>
                    <a:pt x="57598" y="28799"/>
                  </a:moveTo>
                  <a:lnTo>
                    <a:pt x="55335" y="17589"/>
                  </a:lnTo>
                  <a:lnTo>
                    <a:pt x="49163" y="8435"/>
                  </a:lnTo>
                  <a:lnTo>
                    <a:pt x="40009" y="2263"/>
                  </a:lnTo>
                  <a:lnTo>
                    <a:pt x="28799" y="0"/>
                  </a:lnTo>
                  <a:lnTo>
                    <a:pt x="17589" y="2263"/>
                  </a:lnTo>
                  <a:lnTo>
                    <a:pt x="8435" y="8435"/>
                  </a:lnTo>
                  <a:lnTo>
                    <a:pt x="2263" y="17589"/>
                  </a:lnTo>
                  <a:lnTo>
                    <a:pt x="0" y="28799"/>
                  </a:lnTo>
                  <a:lnTo>
                    <a:pt x="2263" y="40009"/>
                  </a:lnTo>
                  <a:lnTo>
                    <a:pt x="8435" y="49163"/>
                  </a:lnTo>
                  <a:lnTo>
                    <a:pt x="17589" y="55335"/>
                  </a:lnTo>
                  <a:lnTo>
                    <a:pt x="28799" y="57598"/>
                  </a:lnTo>
                  <a:lnTo>
                    <a:pt x="40009" y="55335"/>
                  </a:lnTo>
                  <a:lnTo>
                    <a:pt x="49163" y="49163"/>
                  </a:lnTo>
                  <a:lnTo>
                    <a:pt x="55335" y="40009"/>
                  </a:lnTo>
                  <a:lnTo>
                    <a:pt x="57598" y="287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46"/>
            <p:cNvSpPr/>
            <p:nvPr/>
          </p:nvSpPr>
          <p:spPr>
            <a:xfrm>
              <a:off x="1726809" y="1366807"/>
              <a:ext cx="65405" cy="65405"/>
            </a:xfrm>
            <a:custGeom>
              <a:rect b="b" l="l" r="r" t="t"/>
              <a:pathLst>
                <a:path extrusionOk="0" h="65405" w="65405">
                  <a:moveTo>
                    <a:pt x="32656" y="0"/>
                  </a:moveTo>
                  <a:lnTo>
                    <a:pt x="19944" y="2566"/>
                  </a:lnTo>
                  <a:lnTo>
                    <a:pt x="9564" y="9564"/>
                  </a:lnTo>
                  <a:lnTo>
                    <a:pt x="2566" y="19944"/>
                  </a:lnTo>
                  <a:lnTo>
                    <a:pt x="0" y="32655"/>
                  </a:lnTo>
                  <a:lnTo>
                    <a:pt x="2566" y="45367"/>
                  </a:lnTo>
                  <a:lnTo>
                    <a:pt x="9564" y="55747"/>
                  </a:lnTo>
                  <a:lnTo>
                    <a:pt x="19944" y="62745"/>
                  </a:lnTo>
                  <a:lnTo>
                    <a:pt x="32656" y="65311"/>
                  </a:lnTo>
                  <a:lnTo>
                    <a:pt x="45367" y="62745"/>
                  </a:lnTo>
                  <a:lnTo>
                    <a:pt x="55747" y="55747"/>
                  </a:lnTo>
                  <a:lnTo>
                    <a:pt x="62745" y="45367"/>
                  </a:lnTo>
                  <a:lnTo>
                    <a:pt x="65311" y="32655"/>
                  </a:lnTo>
                  <a:lnTo>
                    <a:pt x="62745" y="19944"/>
                  </a:lnTo>
                  <a:lnTo>
                    <a:pt x="55747" y="9564"/>
                  </a:lnTo>
                  <a:lnTo>
                    <a:pt x="45367" y="2566"/>
                  </a:lnTo>
                  <a:lnTo>
                    <a:pt x="3265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46"/>
            <p:cNvSpPr/>
            <p:nvPr/>
          </p:nvSpPr>
          <p:spPr>
            <a:xfrm>
              <a:off x="1500262" y="1399462"/>
              <a:ext cx="230504" cy="0"/>
            </a:xfrm>
            <a:custGeom>
              <a:rect b="b" l="l" r="r" t="t"/>
              <a:pathLst>
                <a:path extrusionOk="0" h="120000" w="230505">
                  <a:moveTo>
                    <a:pt x="0" y="0"/>
                  </a:moveTo>
                  <a:lnTo>
                    <a:pt x="23040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46"/>
            <p:cNvSpPr/>
            <p:nvPr/>
          </p:nvSpPr>
          <p:spPr>
            <a:xfrm>
              <a:off x="1739871" y="1091864"/>
              <a:ext cx="39370" cy="39370"/>
            </a:xfrm>
            <a:custGeom>
              <a:rect b="b" l="l" r="r" t="t"/>
              <a:pathLst>
                <a:path extrusionOk="0" h="39369" w="39369">
                  <a:moveTo>
                    <a:pt x="19593" y="0"/>
                  </a:moveTo>
                  <a:lnTo>
                    <a:pt x="11966" y="1539"/>
                  </a:lnTo>
                  <a:lnTo>
                    <a:pt x="5738" y="5738"/>
                  </a:lnTo>
                  <a:lnTo>
                    <a:pt x="1539" y="11966"/>
                  </a:lnTo>
                  <a:lnTo>
                    <a:pt x="0" y="19593"/>
                  </a:lnTo>
                  <a:lnTo>
                    <a:pt x="1539" y="27220"/>
                  </a:lnTo>
                  <a:lnTo>
                    <a:pt x="5738" y="33448"/>
                  </a:lnTo>
                  <a:lnTo>
                    <a:pt x="11966" y="37647"/>
                  </a:lnTo>
                  <a:lnTo>
                    <a:pt x="19593" y="39187"/>
                  </a:lnTo>
                  <a:lnTo>
                    <a:pt x="27220" y="37647"/>
                  </a:lnTo>
                  <a:lnTo>
                    <a:pt x="33448" y="33448"/>
                  </a:lnTo>
                  <a:lnTo>
                    <a:pt x="37647" y="27220"/>
                  </a:lnTo>
                  <a:lnTo>
                    <a:pt x="39187" y="19593"/>
                  </a:lnTo>
                  <a:lnTo>
                    <a:pt x="37647" y="11966"/>
                  </a:lnTo>
                  <a:lnTo>
                    <a:pt x="33448" y="5738"/>
                  </a:lnTo>
                  <a:lnTo>
                    <a:pt x="27220" y="1539"/>
                  </a:lnTo>
                  <a:lnTo>
                    <a:pt x="195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46"/>
            <p:cNvSpPr/>
            <p:nvPr/>
          </p:nvSpPr>
          <p:spPr>
            <a:xfrm>
              <a:off x="1730695" y="1082629"/>
              <a:ext cx="57785" cy="57785"/>
            </a:xfrm>
            <a:custGeom>
              <a:rect b="b" l="l" r="r" t="t"/>
              <a:pathLst>
                <a:path extrusionOk="0" h="57784" w="57785">
                  <a:moveTo>
                    <a:pt x="28799" y="0"/>
                  </a:moveTo>
                  <a:lnTo>
                    <a:pt x="17589" y="2263"/>
                  </a:lnTo>
                  <a:lnTo>
                    <a:pt x="8435" y="8435"/>
                  </a:lnTo>
                  <a:lnTo>
                    <a:pt x="2263" y="17589"/>
                  </a:lnTo>
                  <a:lnTo>
                    <a:pt x="0" y="28799"/>
                  </a:lnTo>
                  <a:lnTo>
                    <a:pt x="2263" y="40009"/>
                  </a:lnTo>
                  <a:lnTo>
                    <a:pt x="8435" y="49163"/>
                  </a:lnTo>
                  <a:lnTo>
                    <a:pt x="17589" y="55335"/>
                  </a:lnTo>
                  <a:lnTo>
                    <a:pt x="28799" y="57598"/>
                  </a:lnTo>
                  <a:lnTo>
                    <a:pt x="40009" y="55335"/>
                  </a:lnTo>
                  <a:lnTo>
                    <a:pt x="49163" y="49163"/>
                  </a:lnTo>
                  <a:lnTo>
                    <a:pt x="55335" y="40009"/>
                  </a:lnTo>
                  <a:lnTo>
                    <a:pt x="57598" y="28799"/>
                  </a:lnTo>
                  <a:lnTo>
                    <a:pt x="55335" y="17589"/>
                  </a:lnTo>
                  <a:lnTo>
                    <a:pt x="49163" y="8435"/>
                  </a:lnTo>
                  <a:lnTo>
                    <a:pt x="40009" y="2263"/>
                  </a:lnTo>
                  <a:lnTo>
                    <a:pt x="2879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46"/>
            <p:cNvSpPr/>
            <p:nvPr/>
          </p:nvSpPr>
          <p:spPr>
            <a:xfrm>
              <a:off x="1730695" y="1082629"/>
              <a:ext cx="57785" cy="57785"/>
            </a:xfrm>
            <a:custGeom>
              <a:rect b="b" l="l" r="r" t="t"/>
              <a:pathLst>
                <a:path extrusionOk="0" h="57784" w="57785">
                  <a:moveTo>
                    <a:pt x="57598" y="28799"/>
                  </a:moveTo>
                  <a:lnTo>
                    <a:pt x="55335" y="17589"/>
                  </a:lnTo>
                  <a:lnTo>
                    <a:pt x="49163" y="8435"/>
                  </a:lnTo>
                  <a:lnTo>
                    <a:pt x="40009" y="2263"/>
                  </a:lnTo>
                  <a:lnTo>
                    <a:pt x="28799" y="0"/>
                  </a:lnTo>
                  <a:lnTo>
                    <a:pt x="17589" y="2263"/>
                  </a:lnTo>
                  <a:lnTo>
                    <a:pt x="8435" y="8435"/>
                  </a:lnTo>
                  <a:lnTo>
                    <a:pt x="2263" y="17589"/>
                  </a:lnTo>
                  <a:lnTo>
                    <a:pt x="0" y="28799"/>
                  </a:lnTo>
                  <a:lnTo>
                    <a:pt x="2263" y="40009"/>
                  </a:lnTo>
                  <a:lnTo>
                    <a:pt x="8435" y="49163"/>
                  </a:lnTo>
                  <a:lnTo>
                    <a:pt x="17589" y="55335"/>
                  </a:lnTo>
                  <a:lnTo>
                    <a:pt x="28799" y="57598"/>
                  </a:lnTo>
                  <a:lnTo>
                    <a:pt x="40009" y="55335"/>
                  </a:lnTo>
                  <a:lnTo>
                    <a:pt x="49163" y="49163"/>
                  </a:lnTo>
                  <a:lnTo>
                    <a:pt x="55335" y="40009"/>
                  </a:lnTo>
                  <a:lnTo>
                    <a:pt x="57598" y="287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46"/>
            <p:cNvSpPr/>
            <p:nvPr/>
          </p:nvSpPr>
          <p:spPr>
            <a:xfrm>
              <a:off x="1759465" y="1140260"/>
              <a:ext cx="0" cy="230504"/>
            </a:xfrm>
            <a:custGeom>
              <a:rect b="b" l="l" r="r" t="t"/>
              <a:pathLst>
                <a:path extrusionOk="0" h="230505" w="120000">
                  <a:moveTo>
                    <a:pt x="0" y="0"/>
                  </a:moveTo>
                  <a:lnTo>
                    <a:pt x="0" y="2304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46"/>
            <p:cNvSpPr/>
            <p:nvPr/>
          </p:nvSpPr>
          <p:spPr>
            <a:xfrm>
              <a:off x="1739871" y="1667874"/>
              <a:ext cx="39370" cy="39370"/>
            </a:xfrm>
            <a:custGeom>
              <a:rect b="b" l="l" r="r" t="t"/>
              <a:pathLst>
                <a:path extrusionOk="0" h="39369" w="39369">
                  <a:moveTo>
                    <a:pt x="19593" y="0"/>
                  </a:moveTo>
                  <a:lnTo>
                    <a:pt x="11966" y="1539"/>
                  </a:lnTo>
                  <a:lnTo>
                    <a:pt x="5738" y="5738"/>
                  </a:lnTo>
                  <a:lnTo>
                    <a:pt x="1539" y="11966"/>
                  </a:lnTo>
                  <a:lnTo>
                    <a:pt x="0" y="19593"/>
                  </a:lnTo>
                  <a:lnTo>
                    <a:pt x="1539" y="27220"/>
                  </a:lnTo>
                  <a:lnTo>
                    <a:pt x="5738" y="33448"/>
                  </a:lnTo>
                  <a:lnTo>
                    <a:pt x="11966" y="37647"/>
                  </a:lnTo>
                  <a:lnTo>
                    <a:pt x="19593" y="39187"/>
                  </a:lnTo>
                  <a:lnTo>
                    <a:pt x="27220" y="37647"/>
                  </a:lnTo>
                  <a:lnTo>
                    <a:pt x="33448" y="33448"/>
                  </a:lnTo>
                  <a:lnTo>
                    <a:pt x="37647" y="27220"/>
                  </a:lnTo>
                  <a:lnTo>
                    <a:pt x="39187" y="19593"/>
                  </a:lnTo>
                  <a:lnTo>
                    <a:pt x="37647" y="11966"/>
                  </a:lnTo>
                  <a:lnTo>
                    <a:pt x="33448" y="5738"/>
                  </a:lnTo>
                  <a:lnTo>
                    <a:pt x="27220" y="1539"/>
                  </a:lnTo>
                  <a:lnTo>
                    <a:pt x="195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46"/>
            <p:cNvSpPr/>
            <p:nvPr/>
          </p:nvSpPr>
          <p:spPr>
            <a:xfrm>
              <a:off x="1730695" y="1658658"/>
              <a:ext cx="57785" cy="57785"/>
            </a:xfrm>
            <a:custGeom>
              <a:rect b="b" l="l" r="r" t="t"/>
              <a:pathLst>
                <a:path extrusionOk="0" h="57785" w="57785">
                  <a:moveTo>
                    <a:pt x="28799" y="0"/>
                  </a:moveTo>
                  <a:lnTo>
                    <a:pt x="17589" y="2263"/>
                  </a:lnTo>
                  <a:lnTo>
                    <a:pt x="8435" y="8435"/>
                  </a:lnTo>
                  <a:lnTo>
                    <a:pt x="2263" y="17589"/>
                  </a:lnTo>
                  <a:lnTo>
                    <a:pt x="0" y="28799"/>
                  </a:lnTo>
                  <a:lnTo>
                    <a:pt x="2263" y="40009"/>
                  </a:lnTo>
                  <a:lnTo>
                    <a:pt x="8435" y="49163"/>
                  </a:lnTo>
                  <a:lnTo>
                    <a:pt x="17589" y="55335"/>
                  </a:lnTo>
                  <a:lnTo>
                    <a:pt x="28799" y="57598"/>
                  </a:lnTo>
                  <a:lnTo>
                    <a:pt x="40009" y="55335"/>
                  </a:lnTo>
                  <a:lnTo>
                    <a:pt x="49163" y="49163"/>
                  </a:lnTo>
                  <a:lnTo>
                    <a:pt x="55335" y="40009"/>
                  </a:lnTo>
                  <a:lnTo>
                    <a:pt x="57598" y="28799"/>
                  </a:lnTo>
                  <a:lnTo>
                    <a:pt x="55335" y="17589"/>
                  </a:lnTo>
                  <a:lnTo>
                    <a:pt x="49163" y="8435"/>
                  </a:lnTo>
                  <a:lnTo>
                    <a:pt x="40009" y="2263"/>
                  </a:lnTo>
                  <a:lnTo>
                    <a:pt x="2879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46"/>
            <p:cNvSpPr/>
            <p:nvPr/>
          </p:nvSpPr>
          <p:spPr>
            <a:xfrm>
              <a:off x="1730695" y="1658658"/>
              <a:ext cx="57785" cy="57785"/>
            </a:xfrm>
            <a:custGeom>
              <a:rect b="b" l="l" r="r" t="t"/>
              <a:pathLst>
                <a:path extrusionOk="0" h="57785" w="57785">
                  <a:moveTo>
                    <a:pt x="57598" y="28799"/>
                  </a:moveTo>
                  <a:lnTo>
                    <a:pt x="55335" y="17589"/>
                  </a:lnTo>
                  <a:lnTo>
                    <a:pt x="49163" y="8435"/>
                  </a:lnTo>
                  <a:lnTo>
                    <a:pt x="40009" y="2263"/>
                  </a:lnTo>
                  <a:lnTo>
                    <a:pt x="28799" y="0"/>
                  </a:lnTo>
                  <a:lnTo>
                    <a:pt x="17589" y="2263"/>
                  </a:lnTo>
                  <a:lnTo>
                    <a:pt x="8435" y="8435"/>
                  </a:lnTo>
                  <a:lnTo>
                    <a:pt x="2263" y="17589"/>
                  </a:lnTo>
                  <a:lnTo>
                    <a:pt x="0" y="28799"/>
                  </a:lnTo>
                  <a:lnTo>
                    <a:pt x="2263" y="40009"/>
                  </a:lnTo>
                  <a:lnTo>
                    <a:pt x="8435" y="49163"/>
                  </a:lnTo>
                  <a:lnTo>
                    <a:pt x="17589" y="55335"/>
                  </a:lnTo>
                  <a:lnTo>
                    <a:pt x="28799" y="57598"/>
                  </a:lnTo>
                  <a:lnTo>
                    <a:pt x="40009" y="55335"/>
                  </a:lnTo>
                  <a:lnTo>
                    <a:pt x="49163" y="49163"/>
                  </a:lnTo>
                  <a:lnTo>
                    <a:pt x="55335" y="40009"/>
                  </a:lnTo>
                  <a:lnTo>
                    <a:pt x="57598" y="287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46"/>
            <p:cNvSpPr/>
            <p:nvPr/>
          </p:nvSpPr>
          <p:spPr>
            <a:xfrm>
              <a:off x="1759465" y="1428265"/>
              <a:ext cx="0" cy="230504"/>
            </a:xfrm>
            <a:custGeom>
              <a:rect b="b" l="l" r="r" t="t"/>
              <a:pathLst>
                <a:path extrusionOk="0" h="230505" w="120000">
                  <a:moveTo>
                    <a:pt x="0" y="2304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46"/>
            <p:cNvSpPr/>
            <p:nvPr/>
          </p:nvSpPr>
          <p:spPr>
            <a:xfrm>
              <a:off x="2027876" y="1379869"/>
              <a:ext cx="39370" cy="39370"/>
            </a:xfrm>
            <a:custGeom>
              <a:rect b="b" l="l" r="r" t="t"/>
              <a:pathLst>
                <a:path extrusionOk="0" h="39369" w="39369">
                  <a:moveTo>
                    <a:pt x="19593" y="0"/>
                  </a:moveTo>
                  <a:lnTo>
                    <a:pt x="11966" y="1539"/>
                  </a:lnTo>
                  <a:lnTo>
                    <a:pt x="5738" y="5738"/>
                  </a:lnTo>
                  <a:lnTo>
                    <a:pt x="1539" y="11966"/>
                  </a:lnTo>
                  <a:lnTo>
                    <a:pt x="0" y="19593"/>
                  </a:lnTo>
                  <a:lnTo>
                    <a:pt x="1539" y="27220"/>
                  </a:lnTo>
                  <a:lnTo>
                    <a:pt x="5738" y="33448"/>
                  </a:lnTo>
                  <a:lnTo>
                    <a:pt x="11966" y="37647"/>
                  </a:lnTo>
                  <a:lnTo>
                    <a:pt x="19593" y="39187"/>
                  </a:lnTo>
                  <a:lnTo>
                    <a:pt x="27220" y="37647"/>
                  </a:lnTo>
                  <a:lnTo>
                    <a:pt x="33448" y="33448"/>
                  </a:lnTo>
                  <a:lnTo>
                    <a:pt x="37647" y="27220"/>
                  </a:lnTo>
                  <a:lnTo>
                    <a:pt x="39187" y="19593"/>
                  </a:lnTo>
                  <a:lnTo>
                    <a:pt x="37647" y="11966"/>
                  </a:lnTo>
                  <a:lnTo>
                    <a:pt x="33448" y="5738"/>
                  </a:lnTo>
                  <a:lnTo>
                    <a:pt x="27220" y="1539"/>
                  </a:lnTo>
                  <a:lnTo>
                    <a:pt x="195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46"/>
            <p:cNvSpPr/>
            <p:nvPr/>
          </p:nvSpPr>
          <p:spPr>
            <a:xfrm>
              <a:off x="2018709" y="1370644"/>
              <a:ext cx="57785" cy="57785"/>
            </a:xfrm>
            <a:custGeom>
              <a:rect b="b" l="l" r="r" t="t"/>
              <a:pathLst>
                <a:path extrusionOk="0" h="57784" w="57785">
                  <a:moveTo>
                    <a:pt x="28799" y="0"/>
                  </a:moveTo>
                  <a:lnTo>
                    <a:pt x="17589" y="2263"/>
                  </a:lnTo>
                  <a:lnTo>
                    <a:pt x="8435" y="8435"/>
                  </a:lnTo>
                  <a:lnTo>
                    <a:pt x="2263" y="17589"/>
                  </a:lnTo>
                  <a:lnTo>
                    <a:pt x="0" y="28799"/>
                  </a:lnTo>
                  <a:lnTo>
                    <a:pt x="2263" y="40009"/>
                  </a:lnTo>
                  <a:lnTo>
                    <a:pt x="8435" y="49163"/>
                  </a:lnTo>
                  <a:lnTo>
                    <a:pt x="17589" y="55335"/>
                  </a:lnTo>
                  <a:lnTo>
                    <a:pt x="28799" y="57598"/>
                  </a:lnTo>
                  <a:lnTo>
                    <a:pt x="40009" y="55335"/>
                  </a:lnTo>
                  <a:lnTo>
                    <a:pt x="49163" y="49163"/>
                  </a:lnTo>
                  <a:lnTo>
                    <a:pt x="55335" y="40009"/>
                  </a:lnTo>
                  <a:lnTo>
                    <a:pt x="57598" y="28799"/>
                  </a:lnTo>
                  <a:lnTo>
                    <a:pt x="55335" y="17589"/>
                  </a:lnTo>
                  <a:lnTo>
                    <a:pt x="49163" y="8435"/>
                  </a:lnTo>
                  <a:lnTo>
                    <a:pt x="40009" y="2263"/>
                  </a:lnTo>
                  <a:lnTo>
                    <a:pt x="2879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46"/>
            <p:cNvSpPr/>
            <p:nvPr/>
          </p:nvSpPr>
          <p:spPr>
            <a:xfrm>
              <a:off x="2018709" y="1370644"/>
              <a:ext cx="57785" cy="57785"/>
            </a:xfrm>
            <a:custGeom>
              <a:rect b="b" l="l" r="r" t="t"/>
              <a:pathLst>
                <a:path extrusionOk="0" h="57784" w="57785">
                  <a:moveTo>
                    <a:pt x="57598" y="28799"/>
                  </a:moveTo>
                  <a:lnTo>
                    <a:pt x="55335" y="17589"/>
                  </a:lnTo>
                  <a:lnTo>
                    <a:pt x="49163" y="8435"/>
                  </a:lnTo>
                  <a:lnTo>
                    <a:pt x="40009" y="2263"/>
                  </a:lnTo>
                  <a:lnTo>
                    <a:pt x="28799" y="0"/>
                  </a:lnTo>
                  <a:lnTo>
                    <a:pt x="17589" y="2263"/>
                  </a:lnTo>
                  <a:lnTo>
                    <a:pt x="8435" y="8435"/>
                  </a:lnTo>
                  <a:lnTo>
                    <a:pt x="2263" y="17589"/>
                  </a:lnTo>
                  <a:lnTo>
                    <a:pt x="0" y="28799"/>
                  </a:lnTo>
                  <a:lnTo>
                    <a:pt x="2263" y="40009"/>
                  </a:lnTo>
                  <a:lnTo>
                    <a:pt x="8435" y="49163"/>
                  </a:lnTo>
                  <a:lnTo>
                    <a:pt x="17589" y="55335"/>
                  </a:lnTo>
                  <a:lnTo>
                    <a:pt x="28799" y="57598"/>
                  </a:lnTo>
                  <a:lnTo>
                    <a:pt x="40009" y="55335"/>
                  </a:lnTo>
                  <a:lnTo>
                    <a:pt x="49163" y="49163"/>
                  </a:lnTo>
                  <a:lnTo>
                    <a:pt x="55335" y="40009"/>
                  </a:lnTo>
                  <a:lnTo>
                    <a:pt x="57598" y="287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46"/>
            <p:cNvSpPr/>
            <p:nvPr/>
          </p:nvSpPr>
          <p:spPr>
            <a:xfrm>
              <a:off x="1788267" y="1399462"/>
              <a:ext cx="230504" cy="0"/>
            </a:xfrm>
            <a:custGeom>
              <a:rect b="b" l="l" r="r" t="t"/>
              <a:pathLst>
                <a:path extrusionOk="0" h="120000" w="230505">
                  <a:moveTo>
                    <a:pt x="2303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5" name="Google Shape;1905;p46"/>
          <p:cNvSpPr/>
          <p:nvPr/>
        </p:nvSpPr>
        <p:spPr>
          <a:xfrm>
            <a:off x="1451866" y="1091864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6" name="Google Shape;1906;p46"/>
          <p:cNvSpPr/>
          <p:nvPr/>
        </p:nvSpPr>
        <p:spPr>
          <a:xfrm>
            <a:off x="1451866" y="803860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7" name="Google Shape;1907;p46"/>
          <p:cNvSpPr/>
          <p:nvPr/>
        </p:nvSpPr>
        <p:spPr>
          <a:xfrm>
            <a:off x="1451866" y="515855"/>
            <a:ext cx="39370" cy="39370"/>
          </a:xfrm>
          <a:custGeom>
            <a:rect b="b" l="l" r="r" t="t"/>
            <a:pathLst>
              <a:path extrusionOk="0" h="39370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8" name="Google Shape;1908;p46"/>
          <p:cNvSpPr/>
          <p:nvPr/>
        </p:nvSpPr>
        <p:spPr>
          <a:xfrm>
            <a:off x="1739871" y="1955878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9" name="Google Shape;1909;p46"/>
          <p:cNvSpPr/>
          <p:nvPr/>
        </p:nvSpPr>
        <p:spPr>
          <a:xfrm>
            <a:off x="1739871" y="803860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0" name="Google Shape;1910;p46"/>
          <p:cNvSpPr/>
          <p:nvPr/>
        </p:nvSpPr>
        <p:spPr>
          <a:xfrm>
            <a:off x="1739871" y="515855"/>
            <a:ext cx="39370" cy="39370"/>
          </a:xfrm>
          <a:custGeom>
            <a:rect b="b" l="l" r="r" t="t"/>
            <a:pathLst>
              <a:path extrusionOk="0" h="39370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1" name="Google Shape;1911;p46"/>
          <p:cNvSpPr/>
          <p:nvPr/>
        </p:nvSpPr>
        <p:spPr>
          <a:xfrm>
            <a:off x="2027876" y="1955878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2" name="Google Shape;1912;p46"/>
          <p:cNvSpPr/>
          <p:nvPr/>
        </p:nvSpPr>
        <p:spPr>
          <a:xfrm>
            <a:off x="2027876" y="1667874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3" name="Google Shape;1913;p46"/>
          <p:cNvSpPr/>
          <p:nvPr/>
        </p:nvSpPr>
        <p:spPr>
          <a:xfrm>
            <a:off x="2027876" y="1091864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4" name="Google Shape;1914;p46"/>
          <p:cNvSpPr/>
          <p:nvPr/>
        </p:nvSpPr>
        <p:spPr>
          <a:xfrm>
            <a:off x="2027876" y="803860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5" name="Google Shape;1915;p46"/>
          <p:cNvSpPr/>
          <p:nvPr/>
        </p:nvSpPr>
        <p:spPr>
          <a:xfrm>
            <a:off x="2027876" y="515855"/>
            <a:ext cx="39370" cy="39370"/>
          </a:xfrm>
          <a:custGeom>
            <a:rect b="b" l="l" r="r" t="t"/>
            <a:pathLst>
              <a:path extrusionOk="0" h="39370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6" name="Google Shape;1916;p46"/>
          <p:cNvSpPr/>
          <p:nvPr/>
        </p:nvSpPr>
        <p:spPr>
          <a:xfrm>
            <a:off x="2315881" y="1955878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7" name="Google Shape;1917;p46"/>
          <p:cNvSpPr/>
          <p:nvPr/>
        </p:nvSpPr>
        <p:spPr>
          <a:xfrm>
            <a:off x="2315881" y="1667874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8" name="Google Shape;1918;p46"/>
          <p:cNvSpPr/>
          <p:nvPr/>
        </p:nvSpPr>
        <p:spPr>
          <a:xfrm>
            <a:off x="2315881" y="1379869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9" name="Google Shape;1919;p46"/>
          <p:cNvSpPr/>
          <p:nvPr/>
        </p:nvSpPr>
        <p:spPr>
          <a:xfrm>
            <a:off x="2315881" y="1091864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0" name="Google Shape;1920;p46"/>
          <p:cNvSpPr/>
          <p:nvPr/>
        </p:nvSpPr>
        <p:spPr>
          <a:xfrm>
            <a:off x="2315881" y="803860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1" name="Google Shape;1921;p46"/>
          <p:cNvSpPr/>
          <p:nvPr/>
        </p:nvSpPr>
        <p:spPr>
          <a:xfrm>
            <a:off x="2315881" y="515855"/>
            <a:ext cx="39370" cy="39370"/>
          </a:xfrm>
          <a:custGeom>
            <a:rect b="b" l="l" r="r" t="t"/>
            <a:pathLst>
              <a:path extrusionOk="0" h="39370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2" name="Google Shape;192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923" name="Google Shape;1923;p46"/>
          <p:cNvSpPr txBox="1"/>
          <p:nvPr/>
        </p:nvSpPr>
        <p:spPr>
          <a:xfrm>
            <a:off x="3264395" y="100836"/>
            <a:ext cx="2268855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given Markov network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 define Markov Blanket of a RV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 be the neighbors of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4" name="Google Shape;1924;p46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925" name="Google Shape;1925;p46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46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7" name="Google Shape;1927;p46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28/29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p46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929" name="Google Shape;1929;p46"/>
          <p:cNvSpPr txBox="1"/>
          <p:nvPr/>
        </p:nvSpPr>
        <p:spPr>
          <a:xfrm>
            <a:off x="2975305" y="3133582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47"/>
          <p:cNvSpPr/>
          <p:nvPr/>
        </p:nvSpPr>
        <p:spPr>
          <a:xfrm>
            <a:off x="875858" y="1955878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5" name="Google Shape;1935;p47"/>
          <p:cNvSpPr/>
          <p:nvPr/>
        </p:nvSpPr>
        <p:spPr>
          <a:xfrm>
            <a:off x="875858" y="1667874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p47"/>
          <p:cNvSpPr/>
          <p:nvPr/>
        </p:nvSpPr>
        <p:spPr>
          <a:xfrm>
            <a:off x="875858" y="1379869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7" name="Google Shape;1937;p47"/>
          <p:cNvSpPr/>
          <p:nvPr/>
        </p:nvSpPr>
        <p:spPr>
          <a:xfrm>
            <a:off x="875858" y="1091864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8" name="Google Shape;1938;p47"/>
          <p:cNvSpPr/>
          <p:nvPr/>
        </p:nvSpPr>
        <p:spPr>
          <a:xfrm>
            <a:off x="875858" y="803860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9" name="Google Shape;1939;p47"/>
          <p:cNvSpPr/>
          <p:nvPr/>
        </p:nvSpPr>
        <p:spPr>
          <a:xfrm>
            <a:off x="875858" y="515855"/>
            <a:ext cx="39370" cy="39370"/>
          </a:xfrm>
          <a:custGeom>
            <a:rect b="b" l="l" r="r" t="t"/>
            <a:pathLst>
              <a:path extrusionOk="0" h="39370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0" name="Google Shape;1940;p47"/>
          <p:cNvSpPr/>
          <p:nvPr/>
        </p:nvSpPr>
        <p:spPr>
          <a:xfrm>
            <a:off x="1163862" y="1955878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1" name="Google Shape;1941;p47"/>
          <p:cNvSpPr/>
          <p:nvPr/>
        </p:nvSpPr>
        <p:spPr>
          <a:xfrm>
            <a:off x="1163862" y="1667874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2" name="Google Shape;1942;p47"/>
          <p:cNvSpPr/>
          <p:nvPr/>
        </p:nvSpPr>
        <p:spPr>
          <a:xfrm>
            <a:off x="1163862" y="1379869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3" name="Google Shape;1943;p47"/>
          <p:cNvSpPr/>
          <p:nvPr/>
        </p:nvSpPr>
        <p:spPr>
          <a:xfrm>
            <a:off x="1163862" y="1091864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p47"/>
          <p:cNvSpPr/>
          <p:nvPr/>
        </p:nvSpPr>
        <p:spPr>
          <a:xfrm>
            <a:off x="1163862" y="803860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5" name="Google Shape;1945;p47"/>
          <p:cNvSpPr/>
          <p:nvPr/>
        </p:nvSpPr>
        <p:spPr>
          <a:xfrm>
            <a:off x="1163862" y="515855"/>
            <a:ext cx="39370" cy="39370"/>
          </a:xfrm>
          <a:custGeom>
            <a:rect b="b" l="l" r="r" t="t"/>
            <a:pathLst>
              <a:path extrusionOk="0" h="39370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6" name="Google Shape;1946;p47"/>
          <p:cNvSpPr/>
          <p:nvPr/>
        </p:nvSpPr>
        <p:spPr>
          <a:xfrm>
            <a:off x="1451866" y="1955878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7" name="Google Shape;1947;p47"/>
          <p:cNvSpPr/>
          <p:nvPr/>
        </p:nvSpPr>
        <p:spPr>
          <a:xfrm>
            <a:off x="1451866" y="1667874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8" name="Google Shape;1948;p47"/>
          <p:cNvGrpSpPr/>
          <p:nvPr/>
        </p:nvGrpSpPr>
        <p:grpSpPr>
          <a:xfrm>
            <a:off x="1442680" y="1082629"/>
            <a:ext cx="633814" cy="633814"/>
            <a:chOff x="1442680" y="1082629"/>
            <a:chExt cx="633814" cy="633814"/>
          </a:xfrm>
        </p:grpSpPr>
        <p:sp>
          <p:nvSpPr>
            <p:cNvPr id="1949" name="Google Shape;1949;p47"/>
            <p:cNvSpPr/>
            <p:nvPr/>
          </p:nvSpPr>
          <p:spPr>
            <a:xfrm>
              <a:off x="1451867" y="1379869"/>
              <a:ext cx="39370" cy="39370"/>
            </a:xfrm>
            <a:custGeom>
              <a:rect b="b" l="l" r="r" t="t"/>
              <a:pathLst>
                <a:path extrusionOk="0" h="39369" w="39369">
                  <a:moveTo>
                    <a:pt x="19593" y="0"/>
                  </a:moveTo>
                  <a:lnTo>
                    <a:pt x="11966" y="1539"/>
                  </a:lnTo>
                  <a:lnTo>
                    <a:pt x="5738" y="5738"/>
                  </a:lnTo>
                  <a:lnTo>
                    <a:pt x="1539" y="11966"/>
                  </a:lnTo>
                  <a:lnTo>
                    <a:pt x="0" y="19593"/>
                  </a:lnTo>
                  <a:lnTo>
                    <a:pt x="1539" y="27220"/>
                  </a:lnTo>
                  <a:lnTo>
                    <a:pt x="5738" y="33448"/>
                  </a:lnTo>
                  <a:lnTo>
                    <a:pt x="11966" y="37647"/>
                  </a:lnTo>
                  <a:lnTo>
                    <a:pt x="19593" y="39187"/>
                  </a:lnTo>
                  <a:lnTo>
                    <a:pt x="27220" y="37647"/>
                  </a:lnTo>
                  <a:lnTo>
                    <a:pt x="33448" y="33448"/>
                  </a:lnTo>
                  <a:lnTo>
                    <a:pt x="37647" y="27220"/>
                  </a:lnTo>
                  <a:lnTo>
                    <a:pt x="39187" y="19593"/>
                  </a:lnTo>
                  <a:lnTo>
                    <a:pt x="37647" y="11966"/>
                  </a:lnTo>
                  <a:lnTo>
                    <a:pt x="33448" y="5738"/>
                  </a:lnTo>
                  <a:lnTo>
                    <a:pt x="27220" y="1539"/>
                  </a:lnTo>
                  <a:lnTo>
                    <a:pt x="195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47"/>
            <p:cNvSpPr/>
            <p:nvPr/>
          </p:nvSpPr>
          <p:spPr>
            <a:xfrm>
              <a:off x="1442680" y="1370644"/>
              <a:ext cx="57785" cy="57785"/>
            </a:xfrm>
            <a:custGeom>
              <a:rect b="b" l="l" r="r" t="t"/>
              <a:pathLst>
                <a:path extrusionOk="0" h="57784" w="57784">
                  <a:moveTo>
                    <a:pt x="28799" y="0"/>
                  </a:moveTo>
                  <a:lnTo>
                    <a:pt x="17589" y="2263"/>
                  </a:lnTo>
                  <a:lnTo>
                    <a:pt x="8435" y="8435"/>
                  </a:lnTo>
                  <a:lnTo>
                    <a:pt x="2263" y="17589"/>
                  </a:lnTo>
                  <a:lnTo>
                    <a:pt x="0" y="28799"/>
                  </a:lnTo>
                  <a:lnTo>
                    <a:pt x="2263" y="40009"/>
                  </a:lnTo>
                  <a:lnTo>
                    <a:pt x="8435" y="49163"/>
                  </a:lnTo>
                  <a:lnTo>
                    <a:pt x="17589" y="55335"/>
                  </a:lnTo>
                  <a:lnTo>
                    <a:pt x="28799" y="57598"/>
                  </a:lnTo>
                  <a:lnTo>
                    <a:pt x="40009" y="55335"/>
                  </a:lnTo>
                  <a:lnTo>
                    <a:pt x="49163" y="49163"/>
                  </a:lnTo>
                  <a:lnTo>
                    <a:pt x="55335" y="40009"/>
                  </a:lnTo>
                  <a:lnTo>
                    <a:pt x="57598" y="28799"/>
                  </a:lnTo>
                  <a:lnTo>
                    <a:pt x="55335" y="17589"/>
                  </a:lnTo>
                  <a:lnTo>
                    <a:pt x="49163" y="8435"/>
                  </a:lnTo>
                  <a:lnTo>
                    <a:pt x="40009" y="2263"/>
                  </a:lnTo>
                  <a:lnTo>
                    <a:pt x="2879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47"/>
            <p:cNvSpPr/>
            <p:nvPr/>
          </p:nvSpPr>
          <p:spPr>
            <a:xfrm>
              <a:off x="1442680" y="1370644"/>
              <a:ext cx="57785" cy="57785"/>
            </a:xfrm>
            <a:custGeom>
              <a:rect b="b" l="l" r="r" t="t"/>
              <a:pathLst>
                <a:path extrusionOk="0" h="57784" w="57784">
                  <a:moveTo>
                    <a:pt x="57598" y="28799"/>
                  </a:moveTo>
                  <a:lnTo>
                    <a:pt x="55335" y="17589"/>
                  </a:lnTo>
                  <a:lnTo>
                    <a:pt x="49163" y="8435"/>
                  </a:lnTo>
                  <a:lnTo>
                    <a:pt x="40009" y="2263"/>
                  </a:lnTo>
                  <a:lnTo>
                    <a:pt x="28799" y="0"/>
                  </a:lnTo>
                  <a:lnTo>
                    <a:pt x="17589" y="2263"/>
                  </a:lnTo>
                  <a:lnTo>
                    <a:pt x="8435" y="8435"/>
                  </a:lnTo>
                  <a:lnTo>
                    <a:pt x="2263" y="17589"/>
                  </a:lnTo>
                  <a:lnTo>
                    <a:pt x="0" y="28799"/>
                  </a:lnTo>
                  <a:lnTo>
                    <a:pt x="2263" y="40009"/>
                  </a:lnTo>
                  <a:lnTo>
                    <a:pt x="8435" y="49163"/>
                  </a:lnTo>
                  <a:lnTo>
                    <a:pt x="17589" y="55335"/>
                  </a:lnTo>
                  <a:lnTo>
                    <a:pt x="28799" y="57598"/>
                  </a:lnTo>
                  <a:lnTo>
                    <a:pt x="40009" y="55335"/>
                  </a:lnTo>
                  <a:lnTo>
                    <a:pt x="49163" y="49163"/>
                  </a:lnTo>
                  <a:lnTo>
                    <a:pt x="55335" y="40009"/>
                  </a:lnTo>
                  <a:lnTo>
                    <a:pt x="57598" y="287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47"/>
            <p:cNvSpPr/>
            <p:nvPr/>
          </p:nvSpPr>
          <p:spPr>
            <a:xfrm>
              <a:off x="1726809" y="1366807"/>
              <a:ext cx="65405" cy="65405"/>
            </a:xfrm>
            <a:custGeom>
              <a:rect b="b" l="l" r="r" t="t"/>
              <a:pathLst>
                <a:path extrusionOk="0" h="65405" w="65405">
                  <a:moveTo>
                    <a:pt x="32656" y="0"/>
                  </a:moveTo>
                  <a:lnTo>
                    <a:pt x="19944" y="2566"/>
                  </a:lnTo>
                  <a:lnTo>
                    <a:pt x="9564" y="9564"/>
                  </a:lnTo>
                  <a:lnTo>
                    <a:pt x="2566" y="19944"/>
                  </a:lnTo>
                  <a:lnTo>
                    <a:pt x="0" y="32655"/>
                  </a:lnTo>
                  <a:lnTo>
                    <a:pt x="2566" y="45367"/>
                  </a:lnTo>
                  <a:lnTo>
                    <a:pt x="9564" y="55747"/>
                  </a:lnTo>
                  <a:lnTo>
                    <a:pt x="19944" y="62745"/>
                  </a:lnTo>
                  <a:lnTo>
                    <a:pt x="32656" y="65311"/>
                  </a:lnTo>
                  <a:lnTo>
                    <a:pt x="45367" y="62745"/>
                  </a:lnTo>
                  <a:lnTo>
                    <a:pt x="55747" y="55747"/>
                  </a:lnTo>
                  <a:lnTo>
                    <a:pt x="62745" y="45367"/>
                  </a:lnTo>
                  <a:lnTo>
                    <a:pt x="65311" y="32655"/>
                  </a:lnTo>
                  <a:lnTo>
                    <a:pt x="62745" y="19944"/>
                  </a:lnTo>
                  <a:lnTo>
                    <a:pt x="55747" y="9564"/>
                  </a:lnTo>
                  <a:lnTo>
                    <a:pt x="45367" y="2566"/>
                  </a:lnTo>
                  <a:lnTo>
                    <a:pt x="3265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47"/>
            <p:cNvSpPr/>
            <p:nvPr/>
          </p:nvSpPr>
          <p:spPr>
            <a:xfrm>
              <a:off x="1500262" y="1399462"/>
              <a:ext cx="230504" cy="0"/>
            </a:xfrm>
            <a:custGeom>
              <a:rect b="b" l="l" r="r" t="t"/>
              <a:pathLst>
                <a:path extrusionOk="0" h="120000" w="230505">
                  <a:moveTo>
                    <a:pt x="0" y="0"/>
                  </a:moveTo>
                  <a:lnTo>
                    <a:pt x="23040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47"/>
            <p:cNvSpPr/>
            <p:nvPr/>
          </p:nvSpPr>
          <p:spPr>
            <a:xfrm>
              <a:off x="1739871" y="1091864"/>
              <a:ext cx="39370" cy="39370"/>
            </a:xfrm>
            <a:custGeom>
              <a:rect b="b" l="l" r="r" t="t"/>
              <a:pathLst>
                <a:path extrusionOk="0" h="39369" w="39369">
                  <a:moveTo>
                    <a:pt x="19593" y="0"/>
                  </a:moveTo>
                  <a:lnTo>
                    <a:pt x="11966" y="1539"/>
                  </a:lnTo>
                  <a:lnTo>
                    <a:pt x="5738" y="5738"/>
                  </a:lnTo>
                  <a:lnTo>
                    <a:pt x="1539" y="11966"/>
                  </a:lnTo>
                  <a:lnTo>
                    <a:pt x="0" y="19593"/>
                  </a:lnTo>
                  <a:lnTo>
                    <a:pt x="1539" y="27220"/>
                  </a:lnTo>
                  <a:lnTo>
                    <a:pt x="5738" y="33448"/>
                  </a:lnTo>
                  <a:lnTo>
                    <a:pt x="11966" y="37647"/>
                  </a:lnTo>
                  <a:lnTo>
                    <a:pt x="19593" y="39187"/>
                  </a:lnTo>
                  <a:lnTo>
                    <a:pt x="27220" y="37647"/>
                  </a:lnTo>
                  <a:lnTo>
                    <a:pt x="33448" y="33448"/>
                  </a:lnTo>
                  <a:lnTo>
                    <a:pt x="37647" y="27220"/>
                  </a:lnTo>
                  <a:lnTo>
                    <a:pt x="39187" y="19593"/>
                  </a:lnTo>
                  <a:lnTo>
                    <a:pt x="37647" y="11966"/>
                  </a:lnTo>
                  <a:lnTo>
                    <a:pt x="33448" y="5738"/>
                  </a:lnTo>
                  <a:lnTo>
                    <a:pt x="27220" y="1539"/>
                  </a:lnTo>
                  <a:lnTo>
                    <a:pt x="195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47"/>
            <p:cNvSpPr/>
            <p:nvPr/>
          </p:nvSpPr>
          <p:spPr>
            <a:xfrm>
              <a:off x="1730695" y="1082629"/>
              <a:ext cx="57785" cy="57785"/>
            </a:xfrm>
            <a:custGeom>
              <a:rect b="b" l="l" r="r" t="t"/>
              <a:pathLst>
                <a:path extrusionOk="0" h="57784" w="57785">
                  <a:moveTo>
                    <a:pt x="28799" y="0"/>
                  </a:moveTo>
                  <a:lnTo>
                    <a:pt x="17589" y="2263"/>
                  </a:lnTo>
                  <a:lnTo>
                    <a:pt x="8435" y="8435"/>
                  </a:lnTo>
                  <a:lnTo>
                    <a:pt x="2263" y="17589"/>
                  </a:lnTo>
                  <a:lnTo>
                    <a:pt x="0" y="28799"/>
                  </a:lnTo>
                  <a:lnTo>
                    <a:pt x="2263" y="40009"/>
                  </a:lnTo>
                  <a:lnTo>
                    <a:pt x="8435" y="49163"/>
                  </a:lnTo>
                  <a:lnTo>
                    <a:pt x="17589" y="55335"/>
                  </a:lnTo>
                  <a:lnTo>
                    <a:pt x="28799" y="57598"/>
                  </a:lnTo>
                  <a:lnTo>
                    <a:pt x="40009" y="55335"/>
                  </a:lnTo>
                  <a:lnTo>
                    <a:pt x="49163" y="49163"/>
                  </a:lnTo>
                  <a:lnTo>
                    <a:pt x="55335" y="40009"/>
                  </a:lnTo>
                  <a:lnTo>
                    <a:pt x="57598" y="28799"/>
                  </a:lnTo>
                  <a:lnTo>
                    <a:pt x="55335" y="17589"/>
                  </a:lnTo>
                  <a:lnTo>
                    <a:pt x="49163" y="8435"/>
                  </a:lnTo>
                  <a:lnTo>
                    <a:pt x="40009" y="2263"/>
                  </a:lnTo>
                  <a:lnTo>
                    <a:pt x="2879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47"/>
            <p:cNvSpPr/>
            <p:nvPr/>
          </p:nvSpPr>
          <p:spPr>
            <a:xfrm>
              <a:off x="1730695" y="1082629"/>
              <a:ext cx="57785" cy="57785"/>
            </a:xfrm>
            <a:custGeom>
              <a:rect b="b" l="l" r="r" t="t"/>
              <a:pathLst>
                <a:path extrusionOk="0" h="57784" w="57785">
                  <a:moveTo>
                    <a:pt x="57598" y="28799"/>
                  </a:moveTo>
                  <a:lnTo>
                    <a:pt x="55335" y="17589"/>
                  </a:lnTo>
                  <a:lnTo>
                    <a:pt x="49163" y="8435"/>
                  </a:lnTo>
                  <a:lnTo>
                    <a:pt x="40009" y="2263"/>
                  </a:lnTo>
                  <a:lnTo>
                    <a:pt x="28799" y="0"/>
                  </a:lnTo>
                  <a:lnTo>
                    <a:pt x="17589" y="2263"/>
                  </a:lnTo>
                  <a:lnTo>
                    <a:pt x="8435" y="8435"/>
                  </a:lnTo>
                  <a:lnTo>
                    <a:pt x="2263" y="17589"/>
                  </a:lnTo>
                  <a:lnTo>
                    <a:pt x="0" y="28799"/>
                  </a:lnTo>
                  <a:lnTo>
                    <a:pt x="2263" y="40009"/>
                  </a:lnTo>
                  <a:lnTo>
                    <a:pt x="8435" y="49163"/>
                  </a:lnTo>
                  <a:lnTo>
                    <a:pt x="17589" y="55335"/>
                  </a:lnTo>
                  <a:lnTo>
                    <a:pt x="28799" y="57598"/>
                  </a:lnTo>
                  <a:lnTo>
                    <a:pt x="40009" y="55335"/>
                  </a:lnTo>
                  <a:lnTo>
                    <a:pt x="49163" y="49163"/>
                  </a:lnTo>
                  <a:lnTo>
                    <a:pt x="55335" y="40009"/>
                  </a:lnTo>
                  <a:lnTo>
                    <a:pt x="57598" y="287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47"/>
            <p:cNvSpPr/>
            <p:nvPr/>
          </p:nvSpPr>
          <p:spPr>
            <a:xfrm>
              <a:off x="1759465" y="1140260"/>
              <a:ext cx="0" cy="230504"/>
            </a:xfrm>
            <a:custGeom>
              <a:rect b="b" l="l" r="r" t="t"/>
              <a:pathLst>
                <a:path extrusionOk="0" h="230505" w="120000">
                  <a:moveTo>
                    <a:pt x="0" y="0"/>
                  </a:moveTo>
                  <a:lnTo>
                    <a:pt x="0" y="2304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47"/>
            <p:cNvSpPr/>
            <p:nvPr/>
          </p:nvSpPr>
          <p:spPr>
            <a:xfrm>
              <a:off x="1739871" y="1667874"/>
              <a:ext cx="39370" cy="39370"/>
            </a:xfrm>
            <a:custGeom>
              <a:rect b="b" l="l" r="r" t="t"/>
              <a:pathLst>
                <a:path extrusionOk="0" h="39369" w="39369">
                  <a:moveTo>
                    <a:pt x="19593" y="0"/>
                  </a:moveTo>
                  <a:lnTo>
                    <a:pt x="11966" y="1539"/>
                  </a:lnTo>
                  <a:lnTo>
                    <a:pt x="5738" y="5738"/>
                  </a:lnTo>
                  <a:lnTo>
                    <a:pt x="1539" y="11966"/>
                  </a:lnTo>
                  <a:lnTo>
                    <a:pt x="0" y="19593"/>
                  </a:lnTo>
                  <a:lnTo>
                    <a:pt x="1539" y="27220"/>
                  </a:lnTo>
                  <a:lnTo>
                    <a:pt x="5738" y="33448"/>
                  </a:lnTo>
                  <a:lnTo>
                    <a:pt x="11966" y="37647"/>
                  </a:lnTo>
                  <a:lnTo>
                    <a:pt x="19593" y="39187"/>
                  </a:lnTo>
                  <a:lnTo>
                    <a:pt x="27220" y="37647"/>
                  </a:lnTo>
                  <a:lnTo>
                    <a:pt x="33448" y="33448"/>
                  </a:lnTo>
                  <a:lnTo>
                    <a:pt x="37647" y="27220"/>
                  </a:lnTo>
                  <a:lnTo>
                    <a:pt x="39187" y="19593"/>
                  </a:lnTo>
                  <a:lnTo>
                    <a:pt x="37647" y="11966"/>
                  </a:lnTo>
                  <a:lnTo>
                    <a:pt x="33448" y="5738"/>
                  </a:lnTo>
                  <a:lnTo>
                    <a:pt x="27220" y="1539"/>
                  </a:lnTo>
                  <a:lnTo>
                    <a:pt x="195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47"/>
            <p:cNvSpPr/>
            <p:nvPr/>
          </p:nvSpPr>
          <p:spPr>
            <a:xfrm>
              <a:off x="1730695" y="1658658"/>
              <a:ext cx="57785" cy="57785"/>
            </a:xfrm>
            <a:custGeom>
              <a:rect b="b" l="l" r="r" t="t"/>
              <a:pathLst>
                <a:path extrusionOk="0" h="57785" w="57785">
                  <a:moveTo>
                    <a:pt x="28799" y="0"/>
                  </a:moveTo>
                  <a:lnTo>
                    <a:pt x="17589" y="2263"/>
                  </a:lnTo>
                  <a:lnTo>
                    <a:pt x="8435" y="8435"/>
                  </a:lnTo>
                  <a:lnTo>
                    <a:pt x="2263" y="17589"/>
                  </a:lnTo>
                  <a:lnTo>
                    <a:pt x="0" y="28799"/>
                  </a:lnTo>
                  <a:lnTo>
                    <a:pt x="2263" y="40009"/>
                  </a:lnTo>
                  <a:lnTo>
                    <a:pt x="8435" y="49163"/>
                  </a:lnTo>
                  <a:lnTo>
                    <a:pt x="17589" y="55335"/>
                  </a:lnTo>
                  <a:lnTo>
                    <a:pt x="28799" y="57598"/>
                  </a:lnTo>
                  <a:lnTo>
                    <a:pt x="40009" y="55335"/>
                  </a:lnTo>
                  <a:lnTo>
                    <a:pt x="49163" y="49163"/>
                  </a:lnTo>
                  <a:lnTo>
                    <a:pt x="55335" y="40009"/>
                  </a:lnTo>
                  <a:lnTo>
                    <a:pt x="57598" y="28799"/>
                  </a:lnTo>
                  <a:lnTo>
                    <a:pt x="55335" y="17589"/>
                  </a:lnTo>
                  <a:lnTo>
                    <a:pt x="49163" y="8435"/>
                  </a:lnTo>
                  <a:lnTo>
                    <a:pt x="40009" y="2263"/>
                  </a:lnTo>
                  <a:lnTo>
                    <a:pt x="2879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47"/>
            <p:cNvSpPr/>
            <p:nvPr/>
          </p:nvSpPr>
          <p:spPr>
            <a:xfrm>
              <a:off x="1730695" y="1658658"/>
              <a:ext cx="57785" cy="57785"/>
            </a:xfrm>
            <a:custGeom>
              <a:rect b="b" l="l" r="r" t="t"/>
              <a:pathLst>
                <a:path extrusionOk="0" h="57785" w="57785">
                  <a:moveTo>
                    <a:pt x="57598" y="28799"/>
                  </a:moveTo>
                  <a:lnTo>
                    <a:pt x="55335" y="17589"/>
                  </a:lnTo>
                  <a:lnTo>
                    <a:pt x="49163" y="8435"/>
                  </a:lnTo>
                  <a:lnTo>
                    <a:pt x="40009" y="2263"/>
                  </a:lnTo>
                  <a:lnTo>
                    <a:pt x="28799" y="0"/>
                  </a:lnTo>
                  <a:lnTo>
                    <a:pt x="17589" y="2263"/>
                  </a:lnTo>
                  <a:lnTo>
                    <a:pt x="8435" y="8435"/>
                  </a:lnTo>
                  <a:lnTo>
                    <a:pt x="2263" y="17589"/>
                  </a:lnTo>
                  <a:lnTo>
                    <a:pt x="0" y="28799"/>
                  </a:lnTo>
                  <a:lnTo>
                    <a:pt x="2263" y="40009"/>
                  </a:lnTo>
                  <a:lnTo>
                    <a:pt x="8435" y="49163"/>
                  </a:lnTo>
                  <a:lnTo>
                    <a:pt x="17589" y="55335"/>
                  </a:lnTo>
                  <a:lnTo>
                    <a:pt x="28799" y="57598"/>
                  </a:lnTo>
                  <a:lnTo>
                    <a:pt x="40009" y="55335"/>
                  </a:lnTo>
                  <a:lnTo>
                    <a:pt x="49163" y="49163"/>
                  </a:lnTo>
                  <a:lnTo>
                    <a:pt x="55335" y="40009"/>
                  </a:lnTo>
                  <a:lnTo>
                    <a:pt x="57598" y="287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47"/>
            <p:cNvSpPr/>
            <p:nvPr/>
          </p:nvSpPr>
          <p:spPr>
            <a:xfrm>
              <a:off x="1759465" y="1428265"/>
              <a:ext cx="0" cy="230504"/>
            </a:xfrm>
            <a:custGeom>
              <a:rect b="b" l="l" r="r" t="t"/>
              <a:pathLst>
                <a:path extrusionOk="0" h="230505" w="120000">
                  <a:moveTo>
                    <a:pt x="0" y="2304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47"/>
            <p:cNvSpPr/>
            <p:nvPr/>
          </p:nvSpPr>
          <p:spPr>
            <a:xfrm>
              <a:off x="2027876" y="1379869"/>
              <a:ext cx="39370" cy="39370"/>
            </a:xfrm>
            <a:custGeom>
              <a:rect b="b" l="l" r="r" t="t"/>
              <a:pathLst>
                <a:path extrusionOk="0" h="39369" w="39369">
                  <a:moveTo>
                    <a:pt x="19593" y="0"/>
                  </a:moveTo>
                  <a:lnTo>
                    <a:pt x="11966" y="1539"/>
                  </a:lnTo>
                  <a:lnTo>
                    <a:pt x="5738" y="5738"/>
                  </a:lnTo>
                  <a:lnTo>
                    <a:pt x="1539" y="11966"/>
                  </a:lnTo>
                  <a:lnTo>
                    <a:pt x="0" y="19593"/>
                  </a:lnTo>
                  <a:lnTo>
                    <a:pt x="1539" y="27220"/>
                  </a:lnTo>
                  <a:lnTo>
                    <a:pt x="5738" y="33448"/>
                  </a:lnTo>
                  <a:lnTo>
                    <a:pt x="11966" y="37647"/>
                  </a:lnTo>
                  <a:lnTo>
                    <a:pt x="19593" y="39187"/>
                  </a:lnTo>
                  <a:lnTo>
                    <a:pt x="27220" y="37647"/>
                  </a:lnTo>
                  <a:lnTo>
                    <a:pt x="33448" y="33448"/>
                  </a:lnTo>
                  <a:lnTo>
                    <a:pt x="37647" y="27220"/>
                  </a:lnTo>
                  <a:lnTo>
                    <a:pt x="39187" y="19593"/>
                  </a:lnTo>
                  <a:lnTo>
                    <a:pt x="37647" y="11966"/>
                  </a:lnTo>
                  <a:lnTo>
                    <a:pt x="33448" y="5738"/>
                  </a:lnTo>
                  <a:lnTo>
                    <a:pt x="27220" y="1539"/>
                  </a:lnTo>
                  <a:lnTo>
                    <a:pt x="195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47"/>
            <p:cNvSpPr/>
            <p:nvPr/>
          </p:nvSpPr>
          <p:spPr>
            <a:xfrm>
              <a:off x="2018709" y="1370644"/>
              <a:ext cx="57785" cy="57785"/>
            </a:xfrm>
            <a:custGeom>
              <a:rect b="b" l="l" r="r" t="t"/>
              <a:pathLst>
                <a:path extrusionOk="0" h="57784" w="57785">
                  <a:moveTo>
                    <a:pt x="28799" y="0"/>
                  </a:moveTo>
                  <a:lnTo>
                    <a:pt x="17589" y="2263"/>
                  </a:lnTo>
                  <a:lnTo>
                    <a:pt x="8435" y="8435"/>
                  </a:lnTo>
                  <a:lnTo>
                    <a:pt x="2263" y="17589"/>
                  </a:lnTo>
                  <a:lnTo>
                    <a:pt x="0" y="28799"/>
                  </a:lnTo>
                  <a:lnTo>
                    <a:pt x="2263" y="40009"/>
                  </a:lnTo>
                  <a:lnTo>
                    <a:pt x="8435" y="49163"/>
                  </a:lnTo>
                  <a:lnTo>
                    <a:pt x="17589" y="55335"/>
                  </a:lnTo>
                  <a:lnTo>
                    <a:pt x="28799" y="57598"/>
                  </a:lnTo>
                  <a:lnTo>
                    <a:pt x="40009" y="55335"/>
                  </a:lnTo>
                  <a:lnTo>
                    <a:pt x="49163" y="49163"/>
                  </a:lnTo>
                  <a:lnTo>
                    <a:pt x="55335" y="40009"/>
                  </a:lnTo>
                  <a:lnTo>
                    <a:pt x="57598" y="28799"/>
                  </a:lnTo>
                  <a:lnTo>
                    <a:pt x="55335" y="17589"/>
                  </a:lnTo>
                  <a:lnTo>
                    <a:pt x="49163" y="8435"/>
                  </a:lnTo>
                  <a:lnTo>
                    <a:pt x="40009" y="2263"/>
                  </a:lnTo>
                  <a:lnTo>
                    <a:pt x="2879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47"/>
            <p:cNvSpPr/>
            <p:nvPr/>
          </p:nvSpPr>
          <p:spPr>
            <a:xfrm>
              <a:off x="2018709" y="1370644"/>
              <a:ext cx="57785" cy="57785"/>
            </a:xfrm>
            <a:custGeom>
              <a:rect b="b" l="l" r="r" t="t"/>
              <a:pathLst>
                <a:path extrusionOk="0" h="57784" w="57785">
                  <a:moveTo>
                    <a:pt x="57598" y="28799"/>
                  </a:moveTo>
                  <a:lnTo>
                    <a:pt x="55335" y="17589"/>
                  </a:lnTo>
                  <a:lnTo>
                    <a:pt x="49163" y="8435"/>
                  </a:lnTo>
                  <a:lnTo>
                    <a:pt x="40009" y="2263"/>
                  </a:lnTo>
                  <a:lnTo>
                    <a:pt x="28799" y="0"/>
                  </a:lnTo>
                  <a:lnTo>
                    <a:pt x="17589" y="2263"/>
                  </a:lnTo>
                  <a:lnTo>
                    <a:pt x="8435" y="8435"/>
                  </a:lnTo>
                  <a:lnTo>
                    <a:pt x="2263" y="17589"/>
                  </a:lnTo>
                  <a:lnTo>
                    <a:pt x="0" y="28799"/>
                  </a:lnTo>
                  <a:lnTo>
                    <a:pt x="2263" y="40009"/>
                  </a:lnTo>
                  <a:lnTo>
                    <a:pt x="8435" y="49163"/>
                  </a:lnTo>
                  <a:lnTo>
                    <a:pt x="17589" y="55335"/>
                  </a:lnTo>
                  <a:lnTo>
                    <a:pt x="28799" y="57598"/>
                  </a:lnTo>
                  <a:lnTo>
                    <a:pt x="40009" y="55335"/>
                  </a:lnTo>
                  <a:lnTo>
                    <a:pt x="49163" y="49163"/>
                  </a:lnTo>
                  <a:lnTo>
                    <a:pt x="55335" y="40009"/>
                  </a:lnTo>
                  <a:lnTo>
                    <a:pt x="57598" y="287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47"/>
            <p:cNvSpPr/>
            <p:nvPr/>
          </p:nvSpPr>
          <p:spPr>
            <a:xfrm>
              <a:off x="1788267" y="1399462"/>
              <a:ext cx="230504" cy="0"/>
            </a:xfrm>
            <a:custGeom>
              <a:rect b="b" l="l" r="r" t="t"/>
              <a:pathLst>
                <a:path extrusionOk="0" h="120000" w="230505">
                  <a:moveTo>
                    <a:pt x="2303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6" name="Google Shape;1966;p47"/>
          <p:cNvSpPr/>
          <p:nvPr/>
        </p:nvSpPr>
        <p:spPr>
          <a:xfrm>
            <a:off x="1451866" y="1091864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7" name="Google Shape;1967;p47"/>
          <p:cNvSpPr/>
          <p:nvPr/>
        </p:nvSpPr>
        <p:spPr>
          <a:xfrm>
            <a:off x="1451866" y="803860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8" name="Google Shape;1968;p47"/>
          <p:cNvSpPr/>
          <p:nvPr/>
        </p:nvSpPr>
        <p:spPr>
          <a:xfrm>
            <a:off x="1451866" y="515855"/>
            <a:ext cx="39370" cy="39370"/>
          </a:xfrm>
          <a:custGeom>
            <a:rect b="b" l="l" r="r" t="t"/>
            <a:pathLst>
              <a:path extrusionOk="0" h="39370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9" name="Google Shape;1969;p47"/>
          <p:cNvSpPr/>
          <p:nvPr/>
        </p:nvSpPr>
        <p:spPr>
          <a:xfrm>
            <a:off x="1739871" y="1955878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0" name="Google Shape;1970;p47"/>
          <p:cNvSpPr/>
          <p:nvPr/>
        </p:nvSpPr>
        <p:spPr>
          <a:xfrm>
            <a:off x="1739871" y="803860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1" name="Google Shape;1971;p47"/>
          <p:cNvSpPr/>
          <p:nvPr/>
        </p:nvSpPr>
        <p:spPr>
          <a:xfrm>
            <a:off x="1739871" y="515855"/>
            <a:ext cx="39370" cy="39370"/>
          </a:xfrm>
          <a:custGeom>
            <a:rect b="b" l="l" r="r" t="t"/>
            <a:pathLst>
              <a:path extrusionOk="0" h="39370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2" name="Google Shape;1972;p47"/>
          <p:cNvSpPr/>
          <p:nvPr/>
        </p:nvSpPr>
        <p:spPr>
          <a:xfrm>
            <a:off x="2027876" y="1955878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3" name="Google Shape;1973;p47"/>
          <p:cNvSpPr/>
          <p:nvPr/>
        </p:nvSpPr>
        <p:spPr>
          <a:xfrm>
            <a:off x="2027876" y="1667874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4" name="Google Shape;1974;p47"/>
          <p:cNvSpPr/>
          <p:nvPr/>
        </p:nvSpPr>
        <p:spPr>
          <a:xfrm>
            <a:off x="2027876" y="1091864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5" name="Google Shape;1975;p47"/>
          <p:cNvSpPr/>
          <p:nvPr/>
        </p:nvSpPr>
        <p:spPr>
          <a:xfrm>
            <a:off x="2027876" y="803860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p47"/>
          <p:cNvSpPr/>
          <p:nvPr/>
        </p:nvSpPr>
        <p:spPr>
          <a:xfrm>
            <a:off x="2027876" y="515855"/>
            <a:ext cx="39370" cy="39370"/>
          </a:xfrm>
          <a:custGeom>
            <a:rect b="b" l="l" r="r" t="t"/>
            <a:pathLst>
              <a:path extrusionOk="0" h="39370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7" name="Google Shape;1977;p47"/>
          <p:cNvSpPr/>
          <p:nvPr/>
        </p:nvSpPr>
        <p:spPr>
          <a:xfrm>
            <a:off x="2315881" y="1955878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8" name="Google Shape;1978;p47"/>
          <p:cNvSpPr/>
          <p:nvPr/>
        </p:nvSpPr>
        <p:spPr>
          <a:xfrm>
            <a:off x="2315881" y="1667874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9" name="Google Shape;1979;p47"/>
          <p:cNvSpPr/>
          <p:nvPr/>
        </p:nvSpPr>
        <p:spPr>
          <a:xfrm>
            <a:off x="2315881" y="1379869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0" name="Google Shape;1980;p47"/>
          <p:cNvSpPr/>
          <p:nvPr/>
        </p:nvSpPr>
        <p:spPr>
          <a:xfrm>
            <a:off x="2315881" y="1091864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1" name="Google Shape;1981;p47"/>
          <p:cNvSpPr/>
          <p:nvPr/>
        </p:nvSpPr>
        <p:spPr>
          <a:xfrm>
            <a:off x="2315881" y="803860"/>
            <a:ext cx="39370" cy="39370"/>
          </a:xfrm>
          <a:custGeom>
            <a:rect b="b" l="l" r="r" t="t"/>
            <a:pathLst>
              <a:path extrusionOk="0" h="39369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2" name="Google Shape;1982;p47"/>
          <p:cNvSpPr/>
          <p:nvPr/>
        </p:nvSpPr>
        <p:spPr>
          <a:xfrm>
            <a:off x="2315881" y="515855"/>
            <a:ext cx="39370" cy="39370"/>
          </a:xfrm>
          <a:custGeom>
            <a:rect b="b" l="l" r="r" t="t"/>
            <a:pathLst>
              <a:path extrusionOk="0" h="39370" w="39369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3" name="Google Shape;198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984" name="Google Shape;1984;p47"/>
          <p:cNvSpPr txBox="1"/>
          <p:nvPr/>
        </p:nvSpPr>
        <p:spPr>
          <a:xfrm>
            <a:off x="3251695" y="100836"/>
            <a:ext cx="2294255" cy="1401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5400" marR="177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given Markov network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 define Markov Blanket of a RV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 be the neighbors of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marR="177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Analogous to the case of Bayesian  Networks we can define the local in-  dependences associated with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3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⊥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{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 −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MB</a:t>
            </a:r>
            <a:r>
              <a:rPr baseline="-2500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MB</a:t>
            </a:r>
            <a:r>
              <a:rPr baseline="-25000" i="1" lang="en-U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1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5" name="Google Shape;198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583" y="740498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6" name="Google Shape;1986;p47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1987" name="Google Shape;1987;p47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47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9" name="Google Shape;1989;p47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28/29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p47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1991" name="Google Shape;1991;p47"/>
          <p:cNvSpPr txBox="1"/>
          <p:nvPr/>
        </p:nvSpPr>
        <p:spPr>
          <a:xfrm>
            <a:off x="2975305" y="3133582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48"/>
          <p:cNvSpPr txBox="1"/>
          <p:nvPr>
            <p:ph type="title"/>
          </p:nvPr>
        </p:nvSpPr>
        <p:spPr>
          <a:xfrm>
            <a:off x="956589" y="365352"/>
            <a:ext cx="108712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Bayesian network</a:t>
            </a:r>
            <a:endParaRPr/>
          </a:p>
        </p:txBody>
      </p:sp>
      <p:grpSp>
        <p:nvGrpSpPr>
          <p:cNvPr id="1997" name="Google Shape;1997;p48"/>
          <p:cNvGrpSpPr/>
          <p:nvPr/>
        </p:nvGrpSpPr>
        <p:grpSpPr>
          <a:xfrm>
            <a:off x="1072696" y="1158412"/>
            <a:ext cx="459105" cy="186690"/>
            <a:chOff x="1072696" y="1158412"/>
            <a:chExt cx="459105" cy="186690"/>
          </a:xfrm>
        </p:grpSpPr>
        <p:sp>
          <p:nvSpPr>
            <p:cNvPr id="1998" name="Google Shape;1998;p48"/>
            <p:cNvSpPr/>
            <p:nvPr/>
          </p:nvSpPr>
          <p:spPr>
            <a:xfrm>
              <a:off x="1072696" y="1158412"/>
              <a:ext cx="459105" cy="186690"/>
            </a:xfrm>
            <a:custGeom>
              <a:rect b="b" l="l" r="r" t="t"/>
              <a:pathLst>
                <a:path extrusionOk="0" h="186690" w="459105">
                  <a:moveTo>
                    <a:pt x="229252" y="0"/>
                  </a:moveTo>
                  <a:lnTo>
                    <a:pt x="168307" y="3334"/>
                  </a:lnTo>
                  <a:lnTo>
                    <a:pt x="113543" y="12742"/>
                  </a:lnTo>
                  <a:lnTo>
                    <a:pt x="67145" y="27337"/>
                  </a:lnTo>
                  <a:lnTo>
                    <a:pt x="31299" y="46227"/>
                  </a:lnTo>
                  <a:lnTo>
                    <a:pt x="0" y="93335"/>
                  </a:lnTo>
                  <a:lnTo>
                    <a:pt x="8189" y="118148"/>
                  </a:lnTo>
                  <a:lnTo>
                    <a:pt x="67145" y="159334"/>
                  </a:lnTo>
                  <a:lnTo>
                    <a:pt x="113543" y="173928"/>
                  </a:lnTo>
                  <a:lnTo>
                    <a:pt x="168307" y="183337"/>
                  </a:lnTo>
                  <a:lnTo>
                    <a:pt x="229252" y="186671"/>
                  </a:lnTo>
                  <a:lnTo>
                    <a:pt x="290197" y="183337"/>
                  </a:lnTo>
                  <a:lnTo>
                    <a:pt x="344961" y="173928"/>
                  </a:lnTo>
                  <a:lnTo>
                    <a:pt x="391359" y="159334"/>
                  </a:lnTo>
                  <a:lnTo>
                    <a:pt x="427205" y="140444"/>
                  </a:lnTo>
                  <a:lnTo>
                    <a:pt x="458504" y="93335"/>
                  </a:lnTo>
                  <a:lnTo>
                    <a:pt x="450315" y="68523"/>
                  </a:lnTo>
                  <a:lnTo>
                    <a:pt x="391359" y="27337"/>
                  </a:lnTo>
                  <a:lnTo>
                    <a:pt x="344961" y="12742"/>
                  </a:lnTo>
                  <a:lnTo>
                    <a:pt x="290197" y="3334"/>
                  </a:lnTo>
                  <a:lnTo>
                    <a:pt x="22925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48"/>
            <p:cNvSpPr/>
            <p:nvPr/>
          </p:nvSpPr>
          <p:spPr>
            <a:xfrm>
              <a:off x="1072696" y="1158412"/>
              <a:ext cx="459105" cy="186690"/>
            </a:xfrm>
            <a:custGeom>
              <a:rect b="b" l="l" r="r" t="t"/>
              <a:pathLst>
                <a:path extrusionOk="0" h="186690" w="459105">
                  <a:moveTo>
                    <a:pt x="458504" y="93335"/>
                  </a:moveTo>
                  <a:lnTo>
                    <a:pt x="427205" y="46227"/>
                  </a:lnTo>
                  <a:lnTo>
                    <a:pt x="391359" y="27337"/>
                  </a:lnTo>
                  <a:lnTo>
                    <a:pt x="344961" y="12742"/>
                  </a:lnTo>
                  <a:lnTo>
                    <a:pt x="290197" y="3334"/>
                  </a:lnTo>
                  <a:lnTo>
                    <a:pt x="229252" y="0"/>
                  </a:lnTo>
                  <a:lnTo>
                    <a:pt x="168307" y="3334"/>
                  </a:lnTo>
                  <a:lnTo>
                    <a:pt x="113543" y="12742"/>
                  </a:lnTo>
                  <a:lnTo>
                    <a:pt x="67145" y="27337"/>
                  </a:lnTo>
                  <a:lnTo>
                    <a:pt x="31299" y="46227"/>
                  </a:lnTo>
                  <a:lnTo>
                    <a:pt x="0" y="93335"/>
                  </a:lnTo>
                  <a:lnTo>
                    <a:pt x="8189" y="118148"/>
                  </a:lnTo>
                  <a:lnTo>
                    <a:pt x="67145" y="159334"/>
                  </a:lnTo>
                  <a:lnTo>
                    <a:pt x="113543" y="173928"/>
                  </a:lnTo>
                  <a:lnTo>
                    <a:pt x="168307" y="183337"/>
                  </a:lnTo>
                  <a:lnTo>
                    <a:pt x="229252" y="186671"/>
                  </a:lnTo>
                  <a:lnTo>
                    <a:pt x="290197" y="183337"/>
                  </a:lnTo>
                  <a:lnTo>
                    <a:pt x="344961" y="173928"/>
                  </a:lnTo>
                  <a:lnTo>
                    <a:pt x="391359" y="159334"/>
                  </a:lnTo>
                  <a:lnTo>
                    <a:pt x="427205" y="140444"/>
                  </a:lnTo>
                  <a:lnTo>
                    <a:pt x="458504" y="93335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p48"/>
          <p:cNvSpPr txBox="1"/>
          <p:nvPr/>
        </p:nvSpPr>
        <p:spPr>
          <a:xfrm>
            <a:off x="1159433" y="1175748"/>
            <a:ext cx="28511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1" name="Google Shape;2001;p48"/>
          <p:cNvGrpSpPr/>
          <p:nvPr/>
        </p:nvGrpSpPr>
        <p:grpSpPr>
          <a:xfrm>
            <a:off x="2202904" y="1159173"/>
            <a:ext cx="358140" cy="185420"/>
            <a:chOff x="2202904" y="1159173"/>
            <a:chExt cx="358140" cy="185420"/>
          </a:xfrm>
        </p:grpSpPr>
        <p:sp>
          <p:nvSpPr>
            <p:cNvPr id="2002" name="Google Shape;2002;p48"/>
            <p:cNvSpPr/>
            <p:nvPr/>
          </p:nvSpPr>
          <p:spPr>
            <a:xfrm>
              <a:off x="2202904" y="1159173"/>
              <a:ext cx="358140" cy="185420"/>
            </a:xfrm>
            <a:custGeom>
              <a:rect b="b" l="l" r="r" t="t"/>
              <a:pathLst>
                <a:path extrusionOk="0" h="185419" w="358139">
                  <a:moveTo>
                    <a:pt x="179057" y="0"/>
                  </a:moveTo>
                  <a:lnTo>
                    <a:pt x="122461" y="4719"/>
                  </a:lnTo>
                  <a:lnTo>
                    <a:pt x="73308" y="17861"/>
                  </a:lnTo>
                  <a:lnTo>
                    <a:pt x="34547" y="37900"/>
                  </a:lnTo>
                  <a:lnTo>
                    <a:pt x="0" y="92573"/>
                  </a:lnTo>
                  <a:lnTo>
                    <a:pt x="9128" y="121834"/>
                  </a:lnTo>
                  <a:lnTo>
                    <a:pt x="34547" y="147247"/>
                  </a:lnTo>
                  <a:lnTo>
                    <a:pt x="73308" y="167286"/>
                  </a:lnTo>
                  <a:lnTo>
                    <a:pt x="122461" y="180428"/>
                  </a:lnTo>
                  <a:lnTo>
                    <a:pt x="179057" y="185148"/>
                  </a:lnTo>
                  <a:lnTo>
                    <a:pt x="235653" y="180428"/>
                  </a:lnTo>
                  <a:lnTo>
                    <a:pt x="284806" y="167286"/>
                  </a:lnTo>
                  <a:lnTo>
                    <a:pt x="323567" y="147247"/>
                  </a:lnTo>
                  <a:lnTo>
                    <a:pt x="348986" y="121834"/>
                  </a:lnTo>
                  <a:lnTo>
                    <a:pt x="358114" y="92573"/>
                  </a:lnTo>
                  <a:lnTo>
                    <a:pt x="348986" y="63313"/>
                  </a:lnTo>
                  <a:lnTo>
                    <a:pt x="323567" y="37900"/>
                  </a:lnTo>
                  <a:lnTo>
                    <a:pt x="284806" y="17861"/>
                  </a:lnTo>
                  <a:lnTo>
                    <a:pt x="235653" y="4719"/>
                  </a:lnTo>
                  <a:lnTo>
                    <a:pt x="179057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48"/>
            <p:cNvSpPr/>
            <p:nvPr/>
          </p:nvSpPr>
          <p:spPr>
            <a:xfrm>
              <a:off x="2202904" y="1159173"/>
              <a:ext cx="358140" cy="185420"/>
            </a:xfrm>
            <a:custGeom>
              <a:rect b="b" l="l" r="r" t="t"/>
              <a:pathLst>
                <a:path extrusionOk="0" h="185419" w="358139">
                  <a:moveTo>
                    <a:pt x="358114" y="92573"/>
                  </a:moveTo>
                  <a:lnTo>
                    <a:pt x="323567" y="37900"/>
                  </a:lnTo>
                  <a:lnTo>
                    <a:pt x="284806" y="17861"/>
                  </a:lnTo>
                  <a:lnTo>
                    <a:pt x="235653" y="4719"/>
                  </a:lnTo>
                  <a:lnTo>
                    <a:pt x="179057" y="0"/>
                  </a:lnTo>
                  <a:lnTo>
                    <a:pt x="122461" y="4719"/>
                  </a:lnTo>
                  <a:lnTo>
                    <a:pt x="73308" y="17861"/>
                  </a:lnTo>
                  <a:lnTo>
                    <a:pt x="34547" y="37900"/>
                  </a:lnTo>
                  <a:lnTo>
                    <a:pt x="9128" y="63313"/>
                  </a:lnTo>
                  <a:lnTo>
                    <a:pt x="0" y="92573"/>
                  </a:lnTo>
                  <a:lnTo>
                    <a:pt x="9128" y="121834"/>
                  </a:lnTo>
                  <a:lnTo>
                    <a:pt x="34547" y="147247"/>
                  </a:lnTo>
                  <a:lnTo>
                    <a:pt x="73308" y="167286"/>
                  </a:lnTo>
                  <a:lnTo>
                    <a:pt x="122461" y="180428"/>
                  </a:lnTo>
                  <a:lnTo>
                    <a:pt x="179057" y="185148"/>
                  </a:lnTo>
                  <a:lnTo>
                    <a:pt x="235653" y="180428"/>
                  </a:lnTo>
                  <a:lnTo>
                    <a:pt x="284806" y="167286"/>
                  </a:lnTo>
                  <a:lnTo>
                    <a:pt x="323567" y="147247"/>
                  </a:lnTo>
                  <a:lnTo>
                    <a:pt x="348986" y="121834"/>
                  </a:lnTo>
                  <a:lnTo>
                    <a:pt x="358114" y="92573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4" name="Google Shape;2004;p48"/>
          <p:cNvSpPr txBox="1"/>
          <p:nvPr/>
        </p:nvSpPr>
        <p:spPr>
          <a:xfrm>
            <a:off x="2274925" y="1175202"/>
            <a:ext cx="214629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5" name="Google Shape;2005;p48"/>
          <p:cNvGrpSpPr/>
          <p:nvPr/>
        </p:nvGrpSpPr>
        <p:grpSpPr>
          <a:xfrm>
            <a:off x="1438116" y="713068"/>
            <a:ext cx="807720" cy="213360"/>
            <a:chOff x="1438116" y="713068"/>
            <a:chExt cx="807720" cy="213360"/>
          </a:xfrm>
        </p:grpSpPr>
        <p:sp>
          <p:nvSpPr>
            <p:cNvPr id="2006" name="Google Shape;2006;p48"/>
            <p:cNvSpPr/>
            <p:nvPr/>
          </p:nvSpPr>
          <p:spPr>
            <a:xfrm>
              <a:off x="1438116" y="713068"/>
              <a:ext cx="807720" cy="213360"/>
            </a:xfrm>
            <a:custGeom>
              <a:rect b="b" l="l" r="r" t="t"/>
              <a:pathLst>
                <a:path extrusionOk="0" h="213359" w="807719">
                  <a:moveTo>
                    <a:pt x="403838" y="0"/>
                  </a:moveTo>
                  <a:lnTo>
                    <a:pt x="331247" y="1718"/>
                  </a:lnTo>
                  <a:lnTo>
                    <a:pt x="262925" y="6673"/>
                  </a:lnTo>
                  <a:lnTo>
                    <a:pt x="200012" y="14563"/>
                  </a:lnTo>
                  <a:lnTo>
                    <a:pt x="143649" y="25087"/>
                  </a:lnTo>
                  <a:lnTo>
                    <a:pt x="94976" y="37943"/>
                  </a:lnTo>
                  <a:lnTo>
                    <a:pt x="55135" y="52831"/>
                  </a:lnTo>
                  <a:lnTo>
                    <a:pt x="6506" y="87496"/>
                  </a:lnTo>
                  <a:lnTo>
                    <a:pt x="0" y="106670"/>
                  </a:lnTo>
                  <a:lnTo>
                    <a:pt x="6506" y="125844"/>
                  </a:lnTo>
                  <a:lnTo>
                    <a:pt x="55135" y="160509"/>
                  </a:lnTo>
                  <a:lnTo>
                    <a:pt x="94976" y="175397"/>
                  </a:lnTo>
                  <a:lnTo>
                    <a:pt x="143649" y="188253"/>
                  </a:lnTo>
                  <a:lnTo>
                    <a:pt x="200012" y="198777"/>
                  </a:lnTo>
                  <a:lnTo>
                    <a:pt x="262925" y="206667"/>
                  </a:lnTo>
                  <a:lnTo>
                    <a:pt x="331247" y="211622"/>
                  </a:lnTo>
                  <a:lnTo>
                    <a:pt x="403838" y="213340"/>
                  </a:lnTo>
                  <a:lnTo>
                    <a:pt x="476429" y="211622"/>
                  </a:lnTo>
                  <a:lnTo>
                    <a:pt x="544752" y="206667"/>
                  </a:lnTo>
                  <a:lnTo>
                    <a:pt x="607665" y="198777"/>
                  </a:lnTo>
                  <a:lnTo>
                    <a:pt x="664027" y="188253"/>
                  </a:lnTo>
                  <a:lnTo>
                    <a:pt x="712700" y="175397"/>
                  </a:lnTo>
                  <a:lnTo>
                    <a:pt x="752542" y="160509"/>
                  </a:lnTo>
                  <a:lnTo>
                    <a:pt x="801171" y="125844"/>
                  </a:lnTo>
                  <a:lnTo>
                    <a:pt x="807677" y="106670"/>
                  </a:lnTo>
                  <a:lnTo>
                    <a:pt x="801171" y="87496"/>
                  </a:lnTo>
                  <a:lnTo>
                    <a:pt x="752542" y="52831"/>
                  </a:lnTo>
                  <a:lnTo>
                    <a:pt x="712700" y="37943"/>
                  </a:lnTo>
                  <a:lnTo>
                    <a:pt x="664027" y="25087"/>
                  </a:lnTo>
                  <a:lnTo>
                    <a:pt x="607665" y="14563"/>
                  </a:lnTo>
                  <a:lnTo>
                    <a:pt x="544752" y="6673"/>
                  </a:lnTo>
                  <a:lnTo>
                    <a:pt x="476429" y="1718"/>
                  </a:lnTo>
                  <a:lnTo>
                    <a:pt x="40383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48"/>
            <p:cNvSpPr/>
            <p:nvPr/>
          </p:nvSpPr>
          <p:spPr>
            <a:xfrm>
              <a:off x="1438116" y="713068"/>
              <a:ext cx="807720" cy="213360"/>
            </a:xfrm>
            <a:custGeom>
              <a:rect b="b" l="l" r="r" t="t"/>
              <a:pathLst>
                <a:path extrusionOk="0" h="213359" w="807719">
                  <a:moveTo>
                    <a:pt x="807677" y="106670"/>
                  </a:moveTo>
                  <a:lnTo>
                    <a:pt x="782412" y="69449"/>
                  </a:lnTo>
                  <a:lnTo>
                    <a:pt x="712700" y="37943"/>
                  </a:lnTo>
                  <a:lnTo>
                    <a:pt x="664027" y="25087"/>
                  </a:lnTo>
                  <a:lnTo>
                    <a:pt x="607665" y="14563"/>
                  </a:lnTo>
                  <a:lnTo>
                    <a:pt x="544752" y="6673"/>
                  </a:lnTo>
                  <a:lnTo>
                    <a:pt x="476429" y="1718"/>
                  </a:lnTo>
                  <a:lnTo>
                    <a:pt x="403838" y="0"/>
                  </a:lnTo>
                  <a:lnTo>
                    <a:pt x="331247" y="1718"/>
                  </a:lnTo>
                  <a:lnTo>
                    <a:pt x="262925" y="6673"/>
                  </a:lnTo>
                  <a:lnTo>
                    <a:pt x="200012" y="14563"/>
                  </a:lnTo>
                  <a:lnTo>
                    <a:pt x="143649" y="25087"/>
                  </a:lnTo>
                  <a:lnTo>
                    <a:pt x="94976" y="37943"/>
                  </a:lnTo>
                  <a:lnTo>
                    <a:pt x="55135" y="52831"/>
                  </a:lnTo>
                  <a:lnTo>
                    <a:pt x="6506" y="87496"/>
                  </a:lnTo>
                  <a:lnTo>
                    <a:pt x="0" y="106670"/>
                  </a:lnTo>
                  <a:lnTo>
                    <a:pt x="6506" y="125844"/>
                  </a:lnTo>
                  <a:lnTo>
                    <a:pt x="55135" y="160509"/>
                  </a:lnTo>
                  <a:lnTo>
                    <a:pt x="94976" y="175397"/>
                  </a:lnTo>
                  <a:lnTo>
                    <a:pt x="143649" y="188253"/>
                  </a:lnTo>
                  <a:lnTo>
                    <a:pt x="200012" y="198777"/>
                  </a:lnTo>
                  <a:lnTo>
                    <a:pt x="262925" y="206667"/>
                  </a:lnTo>
                  <a:lnTo>
                    <a:pt x="331247" y="211622"/>
                  </a:lnTo>
                  <a:lnTo>
                    <a:pt x="403838" y="213340"/>
                  </a:lnTo>
                  <a:lnTo>
                    <a:pt x="476429" y="211622"/>
                  </a:lnTo>
                  <a:lnTo>
                    <a:pt x="544752" y="206667"/>
                  </a:lnTo>
                  <a:lnTo>
                    <a:pt x="607665" y="198777"/>
                  </a:lnTo>
                  <a:lnTo>
                    <a:pt x="664027" y="188253"/>
                  </a:lnTo>
                  <a:lnTo>
                    <a:pt x="712700" y="175397"/>
                  </a:lnTo>
                  <a:lnTo>
                    <a:pt x="752542" y="160509"/>
                  </a:lnTo>
                  <a:lnTo>
                    <a:pt x="801171" y="125844"/>
                  </a:lnTo>
                  <a:lnTo>
                    <a:pt x="807677" y="106670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8" name="Google Shape;2008;p48"/>
          <p:cNvSpPr txBox="1"/>
          <p:nvPr/>
        </p:nvSpPr>
        <p:spPr>
          <a:xfrm>
            <a:off x="1575981" y="734309"/>
            <a:ext cx="53276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Intellligence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9" name="Google Shape;2009;p48"/>
          <p:cNvGrpSpPr/>
          <p:nvPr/>
        </p:nvGrpSpPr>
        <p:grpSpPr>
          <a:xfrm>
            <a:off x="1072220" y="1519178"/>
            <a:ext cx="459740" cy="185420"/>
            <a:chOff x="1072220" y="1519178"/>
            <a:chExt cx="459740" cy="185420"/>
          </a:xfrm>
        </p:grpSpPr>
        <p:sp>
          <p:nvSpPr>
            <p:cNvPr id="2010" name="Google Shape;2010;p48"/>
            <p:cNvSpPr/>
            <p:nvPr/>
          </p:nvSpPr>
          <p:spPr>
            <a:xfrm>
              <a:off x="1072220" y="1519178"/>
              <a:ext cx="459740" cy="185420"/>
            </a:xfrm>
            <a:custGeom>
              <a:rect b="b" l="l" r="r" t="t"/>
              <a:pathLst>
                <a:path extrusionOk="0" h="185419" w="459740">
                  <a:moveTo>
                    <a:pt x="229728" y="0"/>
                  </a:moveTo>
                  <a:lnTo>
                    <a:pt x="168657" y="3306"/>
                  </a:lnTo>
                  <a:lnTo>
                    <a:pt x="113779" y="12638"/>
                  </a:lnTo>
                  <a:lnTo>
                    <a:pt x="67285" y="27114"/>
                  </a:lnTo>
                  <a:lnTo>
                    <a:pt x="31364" y="45849"/>
                  </a:lnTo>
                  <a:lnTo>
                    <a:pt x="0" y="92574"/>
                  </a:lnTo>
                  <a:lnTo>
                    <a:pt x="8206" y="117184"/>
                  </a:lnTo>
                  <a:lnTo>
                    <a:pt x="67285" y="158034"/>
                  </a:lnTo>
                  <a:lnTo>
                    <a:pt x="113779" y="172509"/>
                  </a:lnTo>
                  <a:lnTo>
                    <a:pt x="168657" y="181841"/>
                  </a:lnTo>
                  <a:lnTo>
                    <a:pt x="229728" y="185148"/>
                  </a:lnTo>
                  <a:lnTo>
                    <a:pt x="290800" y="181841"/>
                  </a:lnTo>
                  <a:lnTo>
                    <a:pt x="345677" y="172509"/>
                  </a:lnTo>
                  <a:lnTo>
                    <a:pt x="392172" y="158034"/>
                  </a:lnTo>
                  <a:lnTo>
                    <a:pt x="428093" y="139298"/>
                  </a:lnTo>
                  <a:lnTo>
                    <a:pt x="459457" y="92574"/>
                  </a:lnTo>
                  <a:lnTo>
                    <a:pt x="451251" y="67964"/>
                  </a:lnTo>
                  <a:lnTo>
                    <a:pt x="392172" y="27114"/>
                  </a:lnTo>
                  <a:lnTo>
                    <a:pt x="345677" y="12638"/>
                  </a:lnTo>
                  <a:lnTo>
                    <a:pt x="290800" y="3306"/>
                  </a:lnTo>
                  <a:lnTo>
                    <a:pt x="22972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48"/>
            <p:cNvSpPr/>
            <p:nvPr/>
          </p:nvSpPr>
          <p:spPr>
            <a:xfrm>
              <a:off x="1072220" y="1519178"/>
              <a:ext cx="459740" cy="185420"/>
            </a:xfrm>
            <a:custGeom>
              <a:rect b="b" l="l" r="r" t="t"/>
              <a:pathLst>
                <a:path extrusionOk="0" h="185419" w="459740">
                  <a:moveTo>
                    <a:pt x="459457" y="92574"/>
                  </a:moveTo>
                  <a:lnTo>
                    <a:pt x="428093" y="45849"/>
                  </a:lnTo>
                  <a:lnTo>
                    <a:pt x="392172" y="27114"/>
                  </a:lnTo>
                  <a:lnTo>
                    <a:pt x="345677" y="12638"/>
                  </a:lnTo>
                  <a:lnTo>
                    <a:pt x="290800" y="3306"/>
                  </a:lnTo>
                  <a:lnTo>
                    <a:pt x="229728" y="0"/>
                  </a:lnTo>
                  <a:lnTo>
                    <a:pt x="168657" y="3306"/>
                  </a:lnTo>
                  <a:lnTo>
                    <a:pt x="113779" y="12638"/>
                  </a:lnTo>
                  <a:lnTo>
                    <a:pt x="67285" y="27114"/>
                  </a:lnTo>
                  <a:lnTo>
                    <a:pt x="31364" y="45849"/>
                  </a:lnTo>
                  <a:lnTo>
                    <a:pt x="0" y="92574"/>
                  </a:lnTo>
                  <a:lnTo>
                    <a:pt x="8206" y="117184"/>
                  </a:lnTo>
                  <a:lnTo>
                    <a:pt x="67285" y="158034"/>
                  </a:lnTo>
                  <a:lnTo>
                    <a:pt x="113779" y="172509"/>
                  </a:lnTo>
                  <a:lnTo>
                    <a:pt x="168657" y="181841"/>
                  </a:lnTo>
                  <a:lnTo>
                    <a:pt x="229728" y="185148"/>
                  </a:lnTo>
                  <a:lnTo>
                    <a:pt x="290800" y="181841"/>
                  </a:lnTo>
                  <a:lnTo>
                    <a:pt x="345677" y="172509"/>
                  </a:lnTo>
                  <a:lnTo>
                    <a:pt x="392172" y="158034"/>
                  </a:lnTo>
                  <a:lnTo>
                    <a:pt x="428093" y="139298"/>
                  </a:lnTo>
                  <a:lnTo>
                    <a:pt x="459457" y="9257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2" name="Google Shape;2012;p48"/>
          <p:cNvSpPr txBox="1"/>
          <p:nvPr/>
        </p:nvSpPr>
        <p:spPr>
          <a:xfrm>
            <a:off x="1159090" y="1535209"/>
            <a:ext cx="28575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3" name="Google Shape;2013;p48"/>
          <p:cNvGrpSpPr/>
          <p:nvPr/>
        </p:nvGrpSpPr>
        <p:grpSpPr>
          <a:xfrm>
            <a:off x="439062" y="713068"/>
            <a:ext cx="645795" cy="213360"/>
            <a:chOff x="439062" y="713068"/>
            <a:chExt cx="645795" cy="213360"/>
          </a:xfrm>
        </p:grpSpPr>
        <p:sp>
          <p:nvSpPr>
            <p:cNvPr id="2014" name="Google Shape;2014;p48"/>
            <p:cNvSpPr/>
            <p:nvPr/>
          </p:nvSpPr>
          <p:spPr>
            <a:xfrm>
              <a:off x="439062" y="713068"/>
              <a:ext cx="645795" cy="213360"/>
            </a:xfrm>
            <a:custGeom>
              <a:rect b="b" l="l" r="r" t="t"/>
              <a:pathLst>
                <a:path extrusionOk="0" h="213359" w="645794">
                  <a:moveTo>
                    <a:pt x="322879" y="0"/>
                  </a:moveTo>
                  <a:lnTo>
                    <a:pt x="257807" y="2167"/>
                  </a:lnTo>
                  <a:lnTo>
                    <a:pt x="197199" y="8382"/>
                  </a:lnTo>
                  <a:lnTo>
                    <a:pt x="142353" y="18217"/>
                  </a:lnTo>
                  <a:lnTo>
                    <a:pt x="94568" y="31242"/>
                  </a:lnTo>
                  <a:lnTo>
                    <a:pt x="55142" y="47029"/>
                  </a:lnTo>
                  <a:lnTo>
                    <a:pt x="6559" y="85172"/>
                  </a:lnTo>
                  <a:lnTo>
                    <a:pt x="0" y="106670"/>
                  </a:lnTo>
                  <a:lnTo>
                    <a:pt x="6559" y="128168"/>
                  </a:lnTo>
                  <a:lnTo>
                    <a:pt x="55142" y="166311"/>
                  </a:lnTo>
                  <a:lnTo>
                    <a:pt x="94568" y="182098"/>
                  </a:lnTo>
                  <a:lnTo>
                    <a:pt x="142353" y="195123"/>
                  </a:lnTo>
                  <a:lnTo>
                    <a:pt x="197199" y="204958"/>
                  </a:lnTo>
                  <a:lnTo>
                    <a:pt x="257807" y="211173"/>
                  </a:lnTo>
                  <a:lnTo>
                    <a:pt x="322879" y="213340"/>
                  </a:lnTo>
                  <a:lnTo>
                    <a:pt x="387951" y="211173"/>
                  </a:lnTo>
                  <a:lnTo>
                    <a:pt x="448559" y="204958"/>
                  </a:lnTo>
                  <a:lnTo>
                    <a:pt x="503405" y="195123"/>
                  </a:lnTo>
                  <a:lnTo>
                    <a:pt x="551190" y="182098"/>
                  </a:lnTo>
                  <a:lnTo>
                    <a:pt x="590617" y="166311"/>
                  </a:lnTo>
                  <a:lnTo>
                    <a:pt x="639199" y="128168"/>
                  </a:lnTo>
                  <a:lnTo>
                    <a:pt x="645759" y="106670"/>
                  </a:lnTo>
                  <a:lnTo>
                    <a:pt x="639199" y="85172"/>
                  </a:lnTo>
                  <a:lnTo>
                    <a:pt x="590617" y="47029"/>
                  </a:lnTo>
                  <a:lnTo>
                    <a:pt x="551190" y="31242"/>
                  </a:lnTo>
                  <a:lnTo>
                    <a:pt x="503405" y="18217"/>
                  </a:lnTo>
                  <a:lnTo>
                    <a:pt x="448559" y="8382"/>
                  </a:lnTo>
                  <a:lnTo>
                    <a:pt x="387951" y="2167"/>
                  </a:lnTo>
                  <a:lnTo>
                    <a:pt x="32287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48"/>
            <p:cNvSpPr/>
            <p:nvPr/>
          </p:nvSpPr>
          <p:spPr>
            <a:xfrm>
              <a:off x="439062" y="713068"/>
              <a:ext cx="645795" cy="213360"/>
            </a:xfrm>
            <a:custGeom>
              <a:rect b="b" l="l" r="r" t="t"/>
              <a:pathLst>
                <a:path extrusionOk="0" h="213359" w="645794">
                  <a:moveTo>
                    <a:pt x="645759" y="106670"/>
                  </a:moveTo>
                  <a:lnTo>
                    <a:pt x="620386" y="65149"/>
                  </a:lnTo>
                  <a:lnTo>
                    <a:pt x="551190" y="31242"/>
                  </a:lnTo>
                  <a:lnTo>
                    <a:pt x="503405" y="18217"/>
                  </a:lnTo>
                  <a:lnTo>
                    <a:pt x="448559" y="8382"/>
                  </a:lnTo>
                  <a:lnTo>
                    <a:pt x="387951" y="2167"/>
                  </a:lnTo>
                  <a:lnTo>
                    <a:pt x="322879" y="0"/>
                  </a:lnTo>
                  <a:lnTo>
                    <a:pt x="257807" y="2167"/>
                  </a:lnTo>
                  <a:lnTo>
                    <a:pt x="197199" y="8382"/>
                  </a:lnTo>
                  <a:lnTo>
                    <a:pt x="142353" y="18217"/>
                  </a:lnTo>
                  <a:lnTo>
                    <a:pt x="94568" y="31242"/>
                  </a:lnTo>
                  <a:lnTo>
                    <a:pt x="55142" y="47029"/>
                  </a:lnTo>
                  <a:lnTo>
                    <a:pt x="6559" y="85172"/>
                  </a:lnTo>
                  <a:lnTo>
                    <a:pt x="0" y="106670"/>
                  </a:lnTo>
                  <a:lnTo>
                    <a:pt x="6559" y="128168"/>
                  </a:lnTo>
                  <a:lnTo>
                    <a:pt x="55142" y="166311"/>
                  </a:lnTo>
                  <a:lnTo>
                    <a:pt x="94568" y="182098"/>
                  </a:lnTo>
                  <a:lnTo>
                    <a:pt x="142353" y="195123"/>
                  </a:lnTo>
                  <a:lnTo>
                    <a:pt x="197199" y="204958"/>
                  </a:lnTo>
                  <a:lnTo>
                    <a:pt x="257807" y="211173"/>
                  </a:lnTo>
                  <a:lnTo>
                    <a:pt x="322879" y="213340"/>
                  </a:lnTo>
                  <a:lnTo>
                    <a:pt x="387951" y="211173"/>
                  </a:lnTo>
                  <a:lnTo>
                    <a:pt x="448559" y="204958"/>
                  </a:lnTo>
                  <a:lnTo>
                    <a:pt x="503405" y="195123"/>
                  </a:lnTo>
                  <a:lnTo>
                    <a:pt x="551190" y="182098"/>
                  </a:lnTo>
                  <a:lnTo>
                    <a:pt x="590617" y="166311"/>
                  </a:lnTo>
                  <a:lnTo>
                    <a:pt x="639199" y="128168"/>
                  </a:lnTo>
                  <a:lnTo>
                    <a:pt x="645759" y="106670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6" name="Google Shape;2016;p48"/>
          <p:cNvSpPr txBox="1"/>
          <p:nvPr/>
        </p:nvSpPr>
        <p:spPr>
          <a:xfrm>
            <a:off x="553224" y="734309"/>
            <a:ext cx="41783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7" name="Google Shape;2017;p48"/>
          <p:cNvGrpSpPr/>
          <p:nvPr/>
        </p:nvGrpSpPr>
        <p:grpSpPr>
          <a:xfrm>
            <a:off x="888962" y="921352"/>
            <a:ext cx="1390173" cy="591608"/>
            <a:chOff x="888962" y="921352"/>
            <a:chExt cx="1390173" cy="591608"/>
          </a:xfrm>
        </p:grpSpPr>
        <p:sp>
          <p:nvSpPr>
            <p:cNvPr id="2018" name="Google Shape;2018;p48"/>
            <p:cNvSpPr/>
            <p:nvPr/>
          </p:nvSpPr>
          <p:spPr>
            <a:xfrm>
              <a:off x="1414987" y="924398"/>
              <a:ext cx="296545" cy="237490"/>
            </a:xfrm>
            <a:custGeom>
              <a:rect b="b" l="l" r="r" t="t"/>
              <a:pathLst>
                <a:path extrusionOk="0" h="237490" w="296544">
                  <a:moveTo>
                    <a:pt x="296149" y="0"/>
                  </a:moveTo>
                  <a:lnTo>
                    <a:pt x="0" y="23692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48"/>
            <p:cNvSpPr/>
            <p:nvPr/>
          </p:nvSpPr>
          <p:spPr>
            <a:xfrm>
              <a:off x="1411647" y="1132824"/>
              <a:ext cx="31115" cy="36195"/>
            </a:xfrm>
            <a:custGeom>
              <a:rect b="b" l="l" r="r" t="t"/>
              <a:pathLst>
                <a:path extrusionOk="0" h="36194" w="31115">
                  <a:moveTo>
                    <a:pt x="30950" y="35624"/>
                  </a:moveTo>
                  <a:lnTo>
                    <a:pt x="23984" y="32267"/>
                  </a:lnTo>
                  <a:lnTo>
                    <a:pt x="14639" y="30643"/>
                  </a:lnTo>
                  <a:lnTo>
                    <a:pt x="5712" y="30396"/>
                  </a:lnTo>
                  <a:lnTo>
                    <a:pt x="0" y="31172"/>
                  </a:lnTo>
                  <a:lnTo>
                    <a:pt x="2010" y="25769"/>
                  </a:lnTo>
                  <a:lnTo>
                    <a:pt x="3728" y="17005"/>
                  </a:lnTo>
                  <a:lnTo>
                    <a:pt x="4194" y="7532"/>
                  </a:lnTo>
                  <a:lnTo>
                    <a:pt x="244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48"/>
            <p:cNvSpPr/>
            <p:nvPr/>
          </p:nvSpPr>
          <p:spPr>
            <a:xfrm>
              <a:off x="1301948" y="1348626"/>
              <a:ext cx="0" cy="160020"/>
            </a:xfrm>
            <a:custGeom>
              <a:rect b="b" l="l" r="r" t="t"/>
              <a:pathLst>
                <a:path extrusionOk="0" h="160019" w="120000">
                  <a:moveTo>
                    <a:pt x="0" y="0"/>
                  </a:moveTo>
                  <a:lnTo>
                    <a:pt x="0" y="15985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48"/>
            <p:cNvSpPr/>
            <p:nvPr/>
          </p:nvSpPr>
          <p:spPr>
            <a:xfrm>
              <a:off x="1279137" y="1491370"/>
              <a:ext cx="45720" cy="21590"/>
            </a:xfrm>
            <a:custGeom>
              <a:rect b="b" l="l" r="r" t="t"/>
              <a:pathLst>
                <a:path extrusionOk="0" h="21590" w="45719">
                  <a:moveTo>
                    <a:pt x="45621" y="0"/>
                  </a:moveTo>
                  <a:lnTo>
                    <a:pt x="38649" y="3341"/>
                  </a:lnTo>
                  <a:lnTo>
                    <a:pt x="31543" y="9623"/>
                  </a:lnTo>
                  <a:lnTo>
                    <a:pt x="25773" y="16439"/>
                  </a:lnTo>
                  <a:lnTo>
                    <a:pt x="22810" y="21385"/>
                  </a:lnTo>
                  <a:lnTo>
                    <a:pt x="19848" y="16439"/>
                  </a:lnTo>
                  <a:lnTo>
                    <a:pt x="14078" y="9623"/>
                  </a:lnTo>
                  <a:lnTo>
                    <a:pt x="6972" y="334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48"/>
            <p:cNvSpPr/>
            <p:nvPr/>
          </p:nvSpPr>
          <p:spPr>
            <a:xfrm>
              <a:off x="1972774" y="924398"/>
              <a:ext cx="302895" cy="242570"/>
            </a:xfrm>
            <a:custGeom>
              <a:rect b="b" l="l" r="r" t="t"/>
              <a:pathLst>
                <a:path extrusionOk="0" h="242569" w="302894">
                  <a:moveTo>
                    <a:pt x="0" y="0"/>
                  </a:moveTo>
                  <a:lnTo>
                    <a:pt x="302856" y="24229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48"/>
            <p:cNvSpPr/>
            <p:nvPr/>
          </p:nvSpPr>
          <p:spPr>
            <a:xfrm>
              <a:off x="2248020" y="1138187"/>
              <a:ext cx="31115" cy="36195"/>
            </a:xfrm>
            <a:custGeom>
              <a:rect b="b" l="l" r="r" t="t"/>
              <a:pathLst>
                <a:path extrusionOk="0" h="36194" w="31114">
                  <a:moveTo>
                    <a:pt x="28502" y="0"/>
                  </a:moveTo>
                  <a:lnTo>
                    <a:pt x="26755" y="7532"/>
                  </a:lnTo>
                  <a:lnTo>
                    <a:pt x="27221" y="17005"/>
                  </a:lnTo>
                  <a:lnTo>
                    <a:pt x="28939" y="25769"/>
                  </a:lnTo>
                  <a:lnTo>
                    <a:pt x="30950" y="31172"/>
                  </a:lnTo>
                  <a:lnTo>
                    <a:pt x="25237" y="30396"/>
                  </a:lnTo>
                  <a:lnTo>
                    <a:pt x="16310" y="30643"/>
                  </a:lnTo>
                  <a:lnTo>
                    <a:pt x="6965" y="32267"/>
                  </a:lnTo>
                  <a:lnTo>
                    <a:pt x="0" y="356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48"/>
            <p:cNvSpPr/>
            <p:nvPr/>
          </p:nvSpPr>
          <p:spPr>
            <a:xfrm>
              <a:off x="888962" y="921352"/>
              <a:ext cx="300355" cy="240029"/>
            </a:xfrm>
            <a:custGeom>
              <a:rect b="b" l="l" r="r" t="t"/>
              <a:pathLst>
                <a:path extrusionOk="0" h="240030" w="300355">
                  <a:moveTo>
                    <a:pt x="0" y="0"/>
                  </a:moveTo>
                  <a:lnTo>
                    <a:pt x="299951" y="2399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48"/>
            <p:cNvSpPr/>
            <p:nvPr/>
          </p:nvSpPr>
          <p:spPr>
            <a:xfrm>
              <a:off x="1161303" y="1132824"/>
              <a:ext cx="31115" cy="36195"/>
            </a:xfrm>
            <a:custGeom>
              <a:rect b="b" l="l" r="r" t="t"/>
              <a:pathLst>
                <a:path extrusionOk="0" h="36194" w="31115">
                  <a:moveTo>
                    <a:pt x="28502" y="0"/>
                  </a:moveTo>
                  <a:lnTo>
                    <a:pt x="26755" y="7532"/>
                  </a:lnTo>
                  <a:lnTo>
                    <a:pt x="27221" y="17005"/>
                  </a:lnTo>
                  <a:lnTo>
                    <a:pt x="28939" y="25769"/>
                  </a:lnTo>
                  <a:lnTo>
                    <a:pt x="30950" y="31172"/>
                  </a:lnTo>
                  <a:lnTo>
                    <a:pt x="25237" y="30396"/>
                  </a:lnTo>
                  <a:lnTo>
                    <a:pt x="16310" y="30643"/>
                  </a:lnTo>
                  <a:lnTo>
                    <a:pt x="6965" y="32267"/>
                  </a:lnTo>
                  <a:lnTo>
                    <a:pt x="0" y="356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6" name="Google Shape;2026;p48"/>
          <p:cNvSpPr txBox="1"/>
          <p:nvPr/>
        </p:nvSpPr>
        <p:spPr>
          <a:xfrm>
            <a:off x="227304" y="2026042"/>
            <a:ext cx="131699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Independencies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7" name="Google Shape;2027;p48"/>
          <p:cNvSpPr txBox="1"/>
          <p:nvPr/>
        </p:nvSpPr>
        <p:spPr>
          <a:xfrm>
            <a:off x="558863" y="2395409"/>
            <a:ext cx="6223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p48"/>
          <p:cNvSpPr txBox="1"/>
          <p:nvPr/>
        </p:nvSpPr>
        <p:spPr>
          <a:xfrm>
            <a:off x="444080" y="2337293"/>
            <a:ext cx="135826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⊥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NonDescendents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9" name="Google Shape;2029;p48"/>
          <p:cNvSpPr txBox="1"/>
          <p:nvPr/>
        </p:nvSpPr>
        <p:spPr>
          <a:xfrm>
            <a:off x="1776691" y="2396069"/>
            <a:ext cx="11430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0" name="Google Shape;2030;p48"/>
          <p:cNvSpPr txBox="1"/>
          <p:nvPr/>
        </p:nvSpPr>
        <p:spPr>
          <a:xfrm>
            <a:off x="1865134" y="2436804"/>
            <a:ext cx="5969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1" name="Google Shape;2031;p48"/>
          <p:cNvSpPr txBox="1"/>
          <p:nvPr/>
        </p:nvSpPr>
        <p:spPr>
          <a:xfrm>
            <a:off x="1911616" y="2337293"/>
            <a:ext cx="50990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2" name="Google Shape;2032;p48"/>
          <p:cNvSpPr txBox="1"/>
          <p:nvPr/>
        </p:nvSpPr>
        <p:spPr>
          <a:xfrm>
            <a:off x="2395588" y="2317418"/>
            <a:ext cx="10922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3" name="Google Shape;2033;p48"/>
          <p:cNvSpPr txBox="1"/>
          <p:nvPr/>
        </p:nvSpPr>
        <p:spPr>
          <a:xfrm>
            <a:off x="2370188" y="2408871"/>
            <a:ext cx="19875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baseline="-25000"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4" name="Google Shape;2034;p48"/>
          <p:cNvSpPr txBox="1"/>
          <p:nvPr/>
        </p:nvSpPr>
        <p:spPr>
          <a:xfrm>
            <a:off x="3754310" y="365352"/>
            <a:ext cx="10115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Markov network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5" name="Google Shape;2035;p48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2036" name="Google Shape;2036;p48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48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8" name="Google Shape;2038;p48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29/29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9" name="Google Shape;2039;p48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2040" name="Google Shape;2040;p48"/>
          <p:cNvSpPr txBox="1"/>
          <p:nvPr/>
        </p:nvSpPr>
        <p:spPr>
          <a:xfrm>
            <a:off x="2975305" y="3133582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49"/>
          <p:cNvSpPr txBox="1"/>
          <p:nvPr>
            <p:ph type="title"/>
          </p:nvPr>
        </p:nvSpPr>
        <p:spPr>
          <a:xfrm>
            <a:off x="956589" y="365352"/>
            <a:ext cx="108712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Bayesian network</a:t>
            </a:r>
            <a:endParaRPr/>
          </a:p>
        </p:txBody>
      </p:sp>
      <p:grpSp>
        <p:nvGrpSpPr>
          <p:cNvPr id="2046" name="Google Shape;2046;p49"/>
          <p:cNvGrpSpPr/>
          <p:nvPr/>
        </p:nvGrpSpPr>
        <p:grpSpPr>
          <a:xfrm>
            <a:off x="1072696" y="1158412"/>
            <a:ext cx="459105" cy="186690"/>
            <a:chOff x="1072696" y="1158412"/>
            <a:chExt cx="459105" cy="186690"/>
          </a:xfrm>
        </p:grpSpPr>
        <p:sp>
          <p:nvSpPr>
            <p:cNvPr id="2047" name="Google Shape;2047;p49"/>
            <p:cNvSpPr/>
            <p:nvPr/>
          </p:nvSpPr>
          <p:spPr>
            <a:xfrm>
              <a:off x="1072696" y="1158412"/>
              <a:ext cx="459105" cy="186690"/>
            </a:xfrm>
            <a:custGeom>
              <a:rect b="b" l="l" r="r" t="t"/>
              <a:pathLst>
                <a:path extrusionOk="0" h="186690" w="459105">
                  <a:moveTo>
                    <a:pt x="229252" y="0"/>
                  </a:moveTo>
                  <a:lnTo>
                    <a:pt x="168307" y="3334"/>
                  </a:lnTo>
                  <a:lnTo>
                    <a:pt x="113543" y="12742"/>
                  </a:lnTo>
                  <a:lnTo>
                    <a:pt x="67145" y="27337"/>
                  </a:lnTo>
                  <a:lnTo>
                    <a:pt x="31299" y="46227"/>
                  </a:lnTo>
                  <a:lnTo>
                    <a:pt x="0" y="93335"/>
                  </a:lnTo>
                  <a:lnTo>
                    <a:pt x="8189" y="118148"/>
                  </a:lnTo>
                  <a:lnTo>
                    <a:pt x="67145" y="159334"/>
                  </a:lnTo>
                  <a:lnTo>
                    <a:pt x="113543" y="173928"/>
                  </a:lnTo>
                  <a:lnTo>
                    <a:pt x="168307" y="183337"/>
                  </a:lnTo>
                  <a:lnTo>
                    <a:pt x="229252" y="186671"/>
                  </a:lnTo>
                  <a:lnTo>
                    <a:pt x="290197" y="183337"/>
                  </a:lnTo>
                  <a:lnTo>
                    <a:pt x="344961" y="173928"/>
                  </a:lnTo>
                  <a:lnTo>
                    <a:pt x="391359" y="159334"/>
                  </a:lnTo>
                  <a:lnTo>
                    <a:pt x="427205" y="140444"/>
                  </a:lnTo>
                  <a:lnTo>
                    <a:pt x="458504" y="93335"/>
                  </a:lnTo>
                  <a:lnTo>
                    <a:pt x="450315" y="68523"/>
                  </a:lnTo>
                  <a:lnTo>
                    <a:pt x="391359" y="27337"/>
                  </a:lnTo>
                  <a:lnTo>
                    <a:pt x="344961" y="12742"/>
                  </a:lnTo>
                  <a:lnTo>
                    <a:pt x="290197" y="3334"/>
                  </a:lnTo>
                  <a:lnTo>
                    <a:pt x="22925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49"/>
            <p:cNvSpPr/>
            <p:nvPr/>
          </p:nvSpPr>
          <p:spPr>
            <a:xfrm>
              <a:off x="1072696" y="1158412"/>
              <a:ext cx="459105" cy="186690"/>
            </a:xfrm>
            <a:custGeom>
              <a:rect b="b" l="l" r="r" t="t"/>
              <a:pathLst>
                <a:path extrusionOk="0" h="186690" w="459105">
                  <a:moveTo>
                    <a:pt x="458504" y="93335"/>
                  </a:moveTo>
                  <a:lnTo>
                    <a:pt x="427205" y="46227"/>
                  </a:lnTo>
                  <a:lnTo>
                    <a:pt x="391359" y="27337"/>
                  </a:lnTo>
                  <a:lnTo>
                    <a:pt x="344961" y="12742"/>
                  </a:lnTo>
                  <a:lnTo>
                    <a:pt x="290197" y="3334"/>
                  </a:lnTo>
                  <a:lnTo>
                    <a:pt x="229252" y="0"/>
                  </a:lnTo>
                  <a:lnTo>
                    <a:pt x="168307" y="3334"/>
                  </a:lnTo>
                  <a:lnTo>
                    <a:pt x="113543" y="12742"/>
                  </a:lnTo>
                  <a:lnTo>
                    <a:pt x="67145" y="27337"/>
                  </a:lnTo>
                  <a:lnTo>
                    <a:pt x="31299" y="46227"/>
                  </a:lnTo>
                  <a:lnTo>
                    <a:pt x="0" y="93335"/>
                  </a:lnTo>
                  <a:lnTo>
                    <a:pt x="8189" y="118148"/>
                  </a:lnTo>
                  <a:lnTo>
                    <a:pt x="67145" y="159334"/>
                  </a:lnTo>
                  <a:lnTo>
                    <a:pt x="113543" y="173928"/>
                  </a:lnTo>
                  <a:lnTo>
                    <a:pt x="168307" y="183337"/>
                  </a:lnTo>
                  <a:lnTo>
                    <a:pt x="229252" y="186671"/>
                  </a:lnTo>
                  <a:lnTo>
                    <a:pt x="290197" y="183337"/>
                  </a:lnTo>
                  <a:lnTo>
                    <a:pt x="344961" y="173928"/>
                  </a:lnTo>
                  <a:lnTo>
                    <a:pt x="391359" y="159334"/>
                  </a:lnTo>
                  <a:lnTo>
                    <a:pt x="427205" y="140444"/>
                  </a:lnTo>
                  <a:lnTo>
                    <a:pt x="458504" y="93335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9" name="Google Shape;2049;p49"/>
          <p:cNvSpPr txBox="1"/>
          <p:nvPr/>
        </p:nvSpPr>
        <p:spPr>
          <a:xfrm>
            <a:off x="1159433" y="1175748"/>
            <a:ext cx="28511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0" name="Google Shape;2050;p49"/>
          <p:cNvGrpSpPr/>
          <p:nvPr/>
        </p:nvGrpSpPr>
        <p:grpSpPr>
          <a:xfrm>
            <a:off x="2202904" y="1159173"/>
            <a:ext cx="358140" cy="185420"/>
            <a:chOff x="2202904" y="1159173"/>
            <a:chExt cx="358140" cy="185420"/>
          </a:xfrm>
        </p:grpSpPr>
        <p:sp>
          <p:nvSpPr>
            <p:cNvPr id="2051" name="Google Shape;2051;p49"/>
            <p:cNvSpPr/>
            <p:nvPr/>
          </p:nvSpPr>
          <p:spPr>
            <a:xfrm>
              <a:off x="2202904" y="1159173"/>
              <a:ext cx="358140" cy="185420"/>
            </a:xfrm>
            <a:custGeom>
              <a:rect b="b" l="l" r="r" t="t"/>
              <a:pathLst>
                <a:path extrusionOk="0" h="185419" w="358139">
                  <a:moveTo>
                    <a:pt x="179057" y="0"/>
                  </a:moveTo>
                  <a:lnTo>
                    <a:pt x="122461" y="4719"/>
                  </a:lnTo>
                  <a:lnTo>
                    <a:pt x="73308" y="17861"/>
                  </a:lnTo>
                  <a:lnTo>
                    <a:pt x="34547" y="37900"/>
                  </a:lnTo>
                  <a:lnTo>
                    <a:pt x="0" y="92573"/>
                  </a:lnTo>
                  <a:lnTo>
                    <a:pt x="9128" y="121834"/>
                  </a:lnTo>
                  <a:lnTo>
                    <a:pt x="34547" y="147247"/>
                  </a:lnTo>
                  <a:lnTo>
                    <a:pt x="73308" y="167286"/>
                  </a:lnTo>
                  <a:lnTo>
                    <a:pt x="122461" y="180428"/>
                  </a:lnTo>
                  <a:lnTo>
                    <a:pt x="179057" y="185148"/>
                  </a:lnTo>
                  <a:lnTo>
                    <a:pt x="235653" y="180428"/>
                  </a:lnTo>
                  <a:lnTo>
                    <a:pt x="284806" y="167286"/>
                  </a:lnTo>
                  <a:lnTo>
                    <a:pt x="323567" y="147247"/>
                  </a:lnTo>
                  <a:lnTo>
                    <a:pt x="348986" y="121834"/>
                  </a:lnTo>
                  <a:lnTo>
                    <a:pt x="358114" y="92573"/>
                  </a:lnTo>
                  <a:lnTo>
                    <a:pt x="348986" y="63313"/>
                  </a:lnTo>
                  <a:lnTo>
                    <a:pt x="323567" y="37900"/>
                  </a:lnTo>
                  <a:lnTo>
                    <a:pt x="284806" y="17861"/>
                  </a:lnTo>
                  <a:lnTo>
                    <a:pt x="235653" y="4719"/>
                  </a:lnTo>
                  <a:lnTo>
                    <a:pt x="179057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49"/>
            <p:cNvSpPr/>
            <p:nvPr/>
          </p:nvSpPr>
          <p:spPr>
            <a:xfrm>
              <a:off x="2202904" y="1159173"/>
              <a:ext cx="358140" cy="185420"/>
            </a:xfrm>
            <a:custGeom>
              <a:rect b="b" l="l" r="r" t="t"/>
              <a:pathLst>
                <a:path extrusionOk="0" h="185419" w="358139">
                  <a:moveTo>
                    <a:pt x="358114" y="92573"/>
                  </a:moveTo>
                  <a:lnTo>
                    <a:pt x="323567" y="37900"/>
                  </a:lnTo>
                  <a:lnTo>
                    <a:pt x="284806" y="17861"/>
                  </a:lnTo>
                  <a:lnTo>
                    <a:pt x="235653" y="4719"/>
                  </a:lnTo>
                  <a:lnTo>
                    <a:pt x="179057" y="0"/>
                  </a:lnTo>
                  <a:lnTo>
                    <a:pt x="122461" y="4719"/>
                  </a:lnTo>
                  <a:lnTo>
                    <a:pt x="73308" y="17861"/>
                  </a:lnTo>
                  <a:lnTo>
                    <a:pt x="34547" y="37900"/>
                  </a:lnTo>
                  <a:lnTo>
                    <a:pt x="9128" y="63313"/>
                  </a:lnTo>
                  <a:lnTo>
                    <a:pt x="0" y="92573"/>
                  </a:lnTo>
                  <a:lnTo>
                    <a:pt x="9128" y="121834"/>
                  </a:lnTo>
                  <a:lnTo>
                    <a:pt x="34547" y="147247"/>
                  </a:lnTo>
                  <a:lnTo>
                    <a:pt x="73308" y="167286"/>
                  </a:lnTo>
                  <a:lnTo>
                    <a:pt x="122461" y="180428"/>
                  </a:lnTo>
                  <a:lnTo>
                    <a:pt x="179057" y="185148"/>
                  </a:lnTo>
                  <a:lnTo>
                    <a:pt x="235653" y="180428"/>
                  </a:lnTo>
                  <a:lnTo>
                    <a:pt x="284806" y="167286"/>
                  </a:lnTo>
                  <a:lnTo>
                    <a:pt x="323567" y="147247"/>
                  </a:lnTo>
                  <a:lnTo>
                    <a:pt x="348986" y="121834"/>
                  </a:lnTo>
                  <a:lnTo>
                    <a:pt x="358114" y="92573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3" name="Google Shape;2053;p49"/>
          <p:cNvSpPr txBox="1"/>
          <p:nvPr/>
        </p:nvSpPr>
        <p:spPr>
          <a:xfrm>
            <a:off x="2274925" y="1175202"/>
            <a:ext cx="214629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4" name="Google Shape;2054;p49"/>
          <p:cNvGrpSpPr/>
          <p:nvPr/>
        </p:nvGrpSpPr>
        <p:grpSpPr>
          <a:xfrm>
            <a:off x="1438116" y="713068"/>
            <a:ext cx="807720" cy="213360"/>
            <a:chOff x="1438116" y="713068"/>
            <a:chExt cx="807720" cy="213360"/>
          </a:xfrm>
        </p:grpSpPr>
        <p:sp>
          <p:nvSpPr>
            <p:cNvPr id="2055" name="Google Shape;2055;p49"/>
            <p:cNvSpPr/>
            <p:nvPr/>
          </p:nvSpPr>
          <p:spPr>
            <a:xfrm>
              <a:off x="1438116" y="713068"/>
              <a:ext cx="807720" cy="213360"/>
            </a:xfrm>
            <a:custGeom>
              <a:rect b="b" l="l" r="r" t="t"/>
              <a:pathLst>
                <a:path extrusionOk="0" h="213359" w="807719">
                  <a:moveTo>
                    <a:pt x="403838" y="0"/>
                  </a:moveTo>
                  <a:lnTo>
                    <a:pt x="331247" y="1718"/>
                  </a:lnTo>
                  <a:lnTo>
                    <a:pt x="262925" y="6673"/>
                  </a:lnTo>
                  <a:lnTo>
                    <a:pt x="200012" y="14563"/>
                  </a:lnTo>
                  <a:lnTo>
                    <a:pt x="143649" y="25087"/>
                  </a:lnTo>
                  <a:lnTo>
                    <a:pt x="94976" y="37943"/>
                  </a:lnTo>
                  <a:lnTo>
                    <a:pt x="55135" y="52831"/>
                  </a:lnTo>
                  <a:lnTo>
                    <a:pt x="6506" y="87496"/>
                  </a:lnTo>
                  <a:lnTo>
                    <a:pt x="0" y="106670"/>
                  </a:lnTo>
                  <a:lnTo>
                    <a:pt x="6506" y="125844"/>
                  </a:lnTo>
                  <a:lnTo>
                    <a:pt x="55135" y="160509"/>
                  </a:lnTo>
                  <a:lnTo>
                    <a:pt x="94976" y="175397"/>
                  </a:lnTo>
                  <a:lnTo>
                    <a:pt x="143649" y="188253"/>
                  </a:lnTo>
                  <a:lnTo>
                    <a:pt x="200012" y="198777"/>
                  </a:lnTo>
                  <a:lnTo>
                    <a:pt x="262925" y="206667"/>
                  </a:lnTo>
                  <a:lnTo>
                    <a:pt x="331247" y="211622"/>
                  </a:lnTo>
                  <a:lnTo>
                    <a:pt x="403838" y="213340"/>
                  </a:lnTo>
                  <a:lnTo>
                    <a:pt x="476429" y="211622"/>
                  </a:lnTo>
                  <a:lnTo>
                    <a:pt x="544752" y="206667"/>
                  </a:lnTo>
                  <a:lnTo>
                    <a:pt x="607665" y="198777"/>
                  </a:lnTo>
                  <a:lnTo>
                    <a:pt x="664027" y="188253"/>
                  </a:lnTo>
                  <a:lnTo>
                    <a:pt x="712700" y="175397"/>
                  </a:lnTo>
                  <a:lnTo>
                    <a:pt x="752542" y="160509"/>
                  </a:lnTo>
                  <a:lnTo>
                    <a:pt x="801171" y="125844"/>
                  </a:lnTo>
                  <a:lnTo>
                    <a:pt x="807677" y="106670"/>
                  </a:lnTo>
                  <a:lnTo>
                    <a:pt x="801171" y="87496"/>
                  </a:lnTo>
                  <a:lnTo>
                    <a:pt x="752542" y="52831"/>
                  </a:lnTo>
                  <a:lnTo>
                    <a:pt x="712700" y="37943"/>
                  </a:lnTo>
                  <a:lnTo>
                    <a:pt x="664027" y="25087"/>
                  </a:lnTo>
                  <a:lnTo>
                    <a:pt x="607665" y="14563"/>
                  </a:lnTo>
                  <a:lnTo>
                    <a:pt x="544752" y="6673"/>
                  </a:lnTo>
                  <a:lnTo>
                    <a:pt x="476429" y="1718"/>
                  </a:lnTo>
                  <a:lnTo>
                    <a:pt x="40383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49"/>
            <p:cNvSpPr/>
            <p:nvPr/>
          </p:nvSpPr>
          <p:spPr>
            <a:xfrm>
              <a:off x="1438116" y="713068"/>
              <a:ext cx="807720" cy="213360"/>
            </a:xfrm>
            <a:custGeom>
              <a:rect b="b" l="l" r="r" t="t"/>
              <a:pathLst>
                <a:path extrusionOk="0" h="213359" w="807719">
                  <a:moveTo>
                    <a:pt x="807677" y="106670"/>
                  </a:moveTo>
                  <a:lnTo>
                    <a:pt x="782412" y="69449"/>
                  </a:lnTo>
                  <a:lnTo>
                    <a:pt x="712700" y="37943"/>
                  </a:lnTo>
                  <a:lnTo>
                    <a:pt x="664027" y="25087"/>
                  </a:lnTo>
                  <a:lnTo>
                    <a:pt x="607665" y="14563"/>
                  </a:lnTo>
                  <a:lnTo>
                    <a:pt x="544752" y="6673"/>
                  </a:lnTo>
                  <a:lnTo>
                    <a:pt x="476429" y="1718"/>
                  </a:lnTo>
                  <a:lnTo>
                    <a:pt x="403838" y="0"/>
                  </a:lnTo>
                  <a:lnTo>
                    <a:pt x="331247" y="1718"/>
                  </a:lnTo>
                  <a:lnTo>
                    <a:pt x="262925" y="6673"/>
                  </a:lnTo>
                  <a:lnTo>
                    <a:pt x="200012" y="14563"/>
                  </a:lnTo>
                  <a:lnTo>
                    <a:pt x="143649" y="25087"/>
                  </a:lnTo>
                  <a:lnTo>
                    <a:pt x="94976" y="37943"/>
                  </a:lnTo>
                  <a:lnTo>
                    <a:pt x="55135" y="52831"/>
                  </a:lnTo>
                  <a:lnTo>
                    <a:pt x="6506" y="87496"/>
                  </a:lnTo>
                  <a:lnTo>
                    <a:pt x="0" y="106670"/>
                  </a:lnTo>
                  <a:lnTo>
                    <a:pt x="6506" y="125844"/>
                  </a:lnTo>
                  <a:lnTo>
                    <a:pt x="55135" y="160509"/>
                  </a:lnTo>
                  <a:lnTo>
                    <a:pt x="94976" y="175397"/>
                  </a:lnTo>
                  <a:lnTo>
                    <a:pt x="143649" y="188253"/>
                  </a:lnTo>
                  <a:lnTo>
                    <a:pt x="200012" y="198777"/>
                  </a:lnTo>
                  <a:lnTo>
                    <a:pt x="262925" y="206667"/>
                  </a:lnTo>
                  <a:lnTo>
                    <a:pt x="331247" y="211622"/>
                  </a:lnTo>
                  <a:lnTo>
                    <a:pt x="403838" y="213340"/>
                  </a:lnTo>
                  <a:lnTo>
                    <a:pt x="476429" y="211622"/>
                  </a:lnTo>
                  <a:lnTo>
                    <a:pt x="544752" y="206667"/>
                  </a:lnTo>
                  <a:lnTo>
                    <a:pt x="607665" y="198777"/>
                  </a:lnTo>
                  <a:lnTo>
                    <a:pt x="664027" y="188253"/>
                  </a:lnTo>
                  <a:lnTo>
                    <a:pt x="712700" y="175397"/>
                  </a:lnTo>
                  <a:lnTo>
                    <a:pt x="752542" y="160509"/>
                  </a:lnTo>
                  <a:lnTo>
                    <a:pt x="801171" y="125844"/>
                  </a:lnTo>
                  <a:lnTo>
                    <a:pt x="807677" y="106670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7" name="Google Shape;2057;p49"/>
          <p:cNvSpPr txBox="1"/>
          <p:nvPr/>
        </p:nvSpPr>
        <p:spPr>
          <a:xfrm>
            <a:off x="1575981" y="734309"/>
            <a:ext cx="53276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Intellligence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8" name="Google Shape;2058;p49"/>
          <p:cNvGrpSpPr/>
          <p:nvPr/>
        </p:nvGrpSpPr>
        <p:grpSpPr>
          <a:xfrm>
            <a:off x="1072220" y="1519178"/>
            <a:ext cx="459740" cy="185420"/>
            <a:chOff x="1072220" y="1519178"/>
            <a:chExt cx="459740" cy="185420"/>
          </a:xfrm>
        </p:grpSpPr>
        <p:sp>
          <p:nvSpPr>
            <p:cNvPr id="2059" name="Google Shape;2059;p49"/>
            <p:cNvSpPr/>
            <p:nvPr/>
          </p:nvSpPr>
          <p:spPr>
            <a:xfrm>
              <a:off x="1072220" y="1519178"/>
              <a:ext cx="459740" cy="185420"/>
            </a:xfrm>
            <a:custGeom>
              <a:rect b="b" l="l" r="r" t="t"/>
              <a:pathLst>
                <a:path extrusionOk="0" h="185419" w="459740">
                  <a:moveTo>
                    <a:pt x="229728" y="0"/>
                  </a:moveTo>
                  <a:lnTo>
                    <a:pt x="168657" y="3306"/>
                  </a:lnTo>
                  <a:lnTo>
                    <a:pt x="113779" y="12638"/>
                  </a:lnTo>
                  <a:lnTo>
                    <a:pt x="67285" y="27114"/>
                  </a:lnTo>
                  <a:lnTo>
                    <a:pt x="31364" y="45849"/>
                  </a:lnTo>
                  <a:lnTo>
                    <a:pt x="0" y="92574"/>
                  </a:lnTo>
                  <a:lnTo>
                    <a:pt x="8206" y="117184"/>
                  </a:lnTo>
                  <a:lnTo>
                    <a:pt x="67285" y="158034"/>
                  </a:lnTo>
                  <a:lnTo>
                    <a:pt x="113779" y="172509"/>
                  </a:lnTo>
                  <a:lnTo>
                    <a:pt x="168657" y="181841"/>
                  </a:lnTo>
                  <a:lnTo>
                    <a:pt x="229728" y="185148"/>
                  </a:lnTo>
                  <a:lnTo>
                    <a:pt x="290800" y="181841"/>
                  </a:lnTo>
                  <a:lnTo>
                    <a:pt x="345677" y="172509"/>
                  </a:lnTo>
                  <a:lnTo>
                    <a:pt x="392172" y="158034"/>
                  </a:lnTo>
                  <a:lnTo>
                    <a:pt x="428093" y="139298"/>
                  </a:lnTo>
                  <a:lnTo>
                    <a:pt x="459457" y="92574"/>
                  </a:lnTo>
                  <a:lnTo>
                    <a:pt x="451251" y="67964"/>
                  </a:lnTo>
                  <a:lnTo>
                    <a:pt x="392172" y="27114"/>
                  </a:lnTo>
                  <a:lnTo>
                    <a:pt x="345677" y="12638"/>
                  </a:lnTo>
                  <a:lnTo>
                    <a:pt x="290800" y="3306"/>
                  </a:lnTo>
                  <a:lnTo>
                    <a:pt x="22972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49"/>
            <p:cNvSpPr/>
            <p:nvPr/>
          </p:nvSpPr>
          <p:spPr>
            <a:xfrm>
              <a:off x="1072220" y="1519178"/>
              <a:ext cx="459740" cy="185420"/>
            </a:xfrm>
            <a:custGeom>
              <a:rect b="b" l="l" r="r" t="t"/>
              <a:pathLst>
                <a:path extrusionOk="0" h="185419" w="459740">
                  <a:moveTo>
                    <a:pt x="459457" y="92574"/>
                  </a:moveTo>
                  <a:lnTo>
                    <a:pt x="428093" y="45849"/>
                  </a:lnTo>
                  <a:lnTo>
                    <a:pt x="392172" y="27114"/>
                  </a:lnTo>
                  <a:lnTo>
                    <a:pt x="345677" y="12638"/>
                  </a:lnTo>
                  <a:lnTo>
                    <a:pt x="290800" y="3306"/>
                  </a:lnTo>
                  <a:lnTo>
                    <a:pt x="229728" y="0"/>
                  </a:lnTo>
                  <a:lnTo>
                    <a:pt x="168657" y="3306"/>
                  </a:lnTo>
                  <a:lnTo>
                    <a:pt x="113779" y="12638"/>
                  </a:lnTo>
                  <a:lnTo>
                    <a:pt x="67285" y="27114"/>
                  </a:lnTo>
                  <a:lnTo>
                    <a:pt x="31364" y="45849"/>
                  </a:lnTo>
                  <a:lnTo>
                    <a:pt x="0" y="92574"/>
                  </a:lnTo>
                  <a:lnTo>
                    <a:pt x="8206" y="117184"/>
                  </a:lnTo>
                  <a:lnTo>
                    <a:pt x="67285" y="158034"/>
                  </a:lnTo>
                  <a:lnTo>
                    <a:pt x="113779" y="172509"/>
                  </a:lnTo>
                  <a:lnTo>
                    <a:pt x="168657" y="181841"/>
                  </a:lnTo>
                  <a:lnTo>
                    <a:pt x="229728" y="185148"/>
                  </a:lnTo>
                  <a:lnTo>
                    <a:pt x="290800" y="181841"/>
                  </a:lnTo>
                  <a:lnTo>
                    <a:pt x="345677" y="172509"/>
                  </a:lnTo>
                  <a:lnTo>
                    <a:pt x="392172" y="158034"/>
                  </a:lnTo>
                  <a:lnTo>
                    <a:pt x="428093" y="139298"/>
                  </a:lnTo>
                  <a:lnTo>
                    <a:pt x="459457" y="9257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1" name="Google Shape;2061;p49"/>
          <p:cNvSpPr txBox="1"/>
          <p:nvPr/>
        </p:nvSpPr>
        <p:spPr>
          <a:xfrm>
            <a:off x="1159090" y="1535209"/>
            <a:ext cx="28575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2" name="Google Shape;2062;p49"/>
          <p:cNvGrpSpPr/>
          <p:nvPr/>
        </p:nvGrpSpPr>
        <p:grpSpPr>
          <a:xfrm>
            <a:off x="439062" y="713068"/>
            <a:ext cx="645795" cy="213360"/>
            <a:chOff x="439062" y="713068"/>
            <a:chExt cx="645795" cy="213360"/>
          </a:xfrm>
        </p:grpSpPr>
        <p:sp>
          <p:nvSpPr>
            <p:cNvPr id="2063" name="Google Shape;2063;p49"/>
            <p:cNvSpPr/>
            <p:nvPr/>
          </p:nvSpPr>
          <p:spPr>
            <a:xfrm>
              <a:off x="439062" y="713068"/>
              <a:ext cx="645795" cy="213360"/>
            </a:xfrm>
            <a:custGeom>
              <a:rect b="b" l="l" r="r" t="t"/>
              <a:pathLst>
                <a:path extrusionOk="0" h="213359" w="645794">
                  <a:moveTo>
                    <a:pt x="322879" y="0"/>
                  </a:moveTo>
                  <a:lnTo>
                    <a:pt x="257807" y="2167"/>
                  </a:lnTo>
                  <a:lnTo>
                    <a:pt x="197199" y="8382"/>
                  </a:lnTo>
                  <a:lnTo>
                    <a:pt x="142353" y="18217"/>
                  </a:lnTo>
                  <a:lnTo>
                    <a:pt x="94568" y="31242"/>
                  </a:lnTo>
                  <a:lnTo>
                    <a:pt x="55142" y="47029"/>
                  </a:lnTo>
                  <a:lnTo>
                    <a:pt x="6559" y="85172"/>
                  </a:lnTo>
                  <a:lnTo>
                    <a:pt x="0" y="106670"/>
                  </a:lnTo>
                  <a:lnTo>
                    <a:pt x="6559" y="128168"/>
                  </a:lnTo>
                  <a:lnTo>
                    <a:pt x="55142" y="166311"/>
                  </a:lnTo>
                  <a:lnTo>
                    <a:pt x="94568" y="182098"/>
                  </a:lnTo>
                  <a:lnTo>
                    <a:pt x="142353" y="195123"/>
                  </a:lnTo>
                  <a:lnTo>
                    <a:pt x="197199" y="204958"/>
                  </a:lnTo>
                  <a:lnTo>
                    <a:pt x="257807" y="211173"/>
                  </a:lnTo>
                  <a:lnTo>
                    <a:pt x="322879" y="213340"/>
                  </a:lnTo>
                  <a:lnTo>
                    <a:pt x="387951" y="211173"/>
                  </a:lnTo>
                  <a:lnTo>
                    <a:pt x="448559" y="204958"/>
                  </a:lnTo>
                  <a:lnTo>
                    <a:pt x="503405" y="195123"/>
                  </a:lnTo>
                  <a:lnTo>
                    <a:pt x="551190" y="182098"/>
                  </a:lnTo>
                  <a:lnTo>
                    <a:pt x="590617" y="166311"/>
                  </a:lnTo>
                  <a:lnTo>
                    <a:pt x="639199" y="128168"/>
                  </a:lnTo>
                  <a:lnTo>
                    <a:pt x="645759" y="106670"/>
                  </a:lnTo>
                  <a:lnTo>
                    <a:pt x="639199" y="85172"/>
                  </a:lnTo>
                  <a:lnTo>
                    <a:pt x="590617" y="47029"/>
                  </a:lnTo>
                  <a:lnTo>
                    <a:pt x="551190" y="31242"/>
                  </a:lnTo>
                  <a:lnTo>
                    <a:pt x="503405" y="18217"/>
                  </a:lnTo>
                  <a:lnTo>
                    <a:pt x="448559" y="8382"/>
                  </a:lnTo>
                  <a:lnTo>
                    <a:pt x="387951" y="2167"/>
                  </a:lnTo>
                  <a:lnTo>
                    <a:pt x="32287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49"/>
            <p:cNvSpPr/>
            <p:nvPr/>
          </p:nvSpPr>
          <p:spPr>
            <a:xfrm>
              <a:off x="439062" y="713068"/>
              <a:ext cx="645795" cy="213360"/>
            </a:xfrm>
            <a:custGeom>
              <a:rect b="b" l="l" r="r" t="t"/>
              <a:pathLst>
                <a:path extrusionOk="0" h="213359" w="645794">
                  <a:moveTo>
                    <a:pt x="645759" y="106670"/>
                  </a:moveTo>
                  <a:lnTo>
                    <a:pt x="620386" y="65149"/>
                  </a:lnTo>
                  <a:lnTo>
                    <a:pt x="551190" y="31242"/>
                  </a:lnTo>
                  <a:lnTo>
                    <a:pt x="503405" y="18217"/>
                  </a:lnTo>
                  <a:lnTo>
                    <a:pt x="448559" y="8382"/>
                  </a:lnTo>
                  <a:lnTo>
                    <a:pt x="387951" y="2167"/>
                  </a:lnTo>
                  <a:lnTo>
                    <a:pt x="322879" y="0"/>
                  </a:lnTo>
                  <a:lnTo>
                    <a:pt x="257807" y="2167"/>
                  </a:lnTo>
                  <a:lnTo>
                    <a:pt x="197199" y="8382"/>
                  </a:lnTo>
                  <a:lnTo>
                    <a:pt x="142353" y="18217"/>
                  </a:lnTo>
                  <a:lnTo>
                    <a:pt x="94568" y="31242"/>
                  </a:lnTo>
                  <a:lnTo>
                    <a:pt x="55142" y="47029"/>
                  </a:lnTo>
                  <a:lnTo>
                    <a:pt x="6559" y="85172"/>
                  </a:lnTo>
                  <a:lnTo>
                    <a:pt x="0" y="106670"/>
                  </a:lnTo>
                  <a:lnTo>
                    <a:pt x="6559" y="128168"/>
                  </a:lnTo>
                  <a:lnTo>
                    <a:pt x="55142" y="166311"/>
                  </a:lnTo>
                  <a:lnTo>
                    <a:pt x="94568" y="182098"/>
                  </a:lnTo>
                  <a:lnTo>
                    <a:pt x="142353" y="195123"/>
                  </a:lnTo>
                  <a:lnTo>
                    <a:pt x="197199" y="204958"/>
                  </a:lnTo>
                  <a:lnTo>
                    <a:pt x="257807" y="211173"/>
                  </a:lnTo>
                  <a:lnTo>
                    <a:pt x="322879" y="213340"/>
                  </a:lnTo>
                  <a:lnTo>
                    <a:pt x="387951" y="211173"/>
                  </a:lnTo>
                  <a:lnTo>
                    <a:pt x="448559" y="204958"/>
                  </a:lnTo>
                  <a:lnTo>
                    <a:pt x="503405" y="195123"/>
                  </a:lnTo>
                  <a:lnTo>
                    <a:pt x="551190" y="182098"/>
                  </a:lnTo>
                  <a:lnTo>
                    <a:pt x="590617" y="166311"/>
                  </a:lnTo>
                  <a:lnTo>
                    <a:pt x="639199" y="128168"/>
                  </a:lnTo>
                  <a:lnTo>
                    <a:pt x="645759" y="106670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5" name="Google Shape;2065;p49"/>
          <p:cNvSpPr txBox="1"/>
          <p:nvPr/>
        </p:nvSpPr>
        <p:spPr>
          <a:xfrm>
            <a:off x="553224" y="734309"/>
            <a:ext cx="41783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6" name="Google Shape;2066;p49"/>
          <p:cNvGrpSpPr/>
          <p:nvPr/>
        </p:nvGrpSpPr>
        <p:grpSpPr>
          <a:xfrm>
            <a:off x="888962" y="921352"/>
            <a:ext cx="1390173" cy="591608"/>
            <a:chOff x="888962" y="921352"/>
            <a:chExt cx="1390173" cy="591608"/>
          </a:xfrm>
        </p:grpSpPr>
        <p:sp>
          <p:nvSpPr>
            <p:cNvPr id="2067" name="Google Shape;2067;p49"/>
            <p:cNvSpPr/>
            <p:nvPr/>
          </p:nvSpPr>
          <p:spPr>
            <a:xfrm>
              <a:off x="1414987" y="924398"/>
              <a:ext cx="296545" cy="237490"/>
            </a:xfrm>
            <a:custGeom>
              <a:rect b="b" l="l" r="r" t="t"/>
              <a:pathLst>
                <a:path extrusionOk="0" h="237490" w="296544">
                  <a:moveTo>
                    <a:pt x="296149" y="0"/>
                  </a:moveTo>
                  <a:lnTo>
                    <a:pt x="0" y="23692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49"/>
            <p:cNvSpPr/>
            <p:nvPr/>
          </p:nvSpPr>
          <p:spPr>
            <a:xfrm>
              <a:off x="1411647" y="1132824"/>
              <a:ext cx="31115" cy="36195"/>
            </a:xfrm>
            <a:custGeom>
              <a:rect b="b" l="l" r="r" t="t"/>
              <a:pathLst>
                <a:path extrusionOk="0" h="36194" w="31115">
                  <a:moveTo>
                    <a:pt x="30950" y="35624"/>
                  </a:moveTo>
                  <a:lnTo>
                    <a:pt x="23984" y="32267"/>
                  </a:lnTo>
                  <a:lnTo>
                    <a:pt x="14639" y="30643"/>
                  </a:lnTo>
                  <a:lnTo>
                    <a:pt x="5712" y="30396"/>
                  </a:lnTo>
                  <a:lnTo>
                    <a:pt x="0" y="31172"/>
                  </a:lnTo>
                  <a:lnTo>
                    <a:pt x="2010" y="25769"/>
                  </a:lnTo>
                  <a:lnTo>
                    <a:pt x="3728" y="17005"/>
                  </a:lnTo>
                  <a:lnTo>
                    <a:pt x="4194" y="7532"/>
                  </a:lnTo>
                  <a:lnTo>
                    <a:pt x="244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49"/>
            <p:cNvSpPr/>
            <p:nvPr/>
          </p:nvSpPr>
          <p:spPr>
            <a:xfrm>
              <a:off x="1301948" y="1348626"/>
              <a:ext cx="0" cy="160020"/>
            </a:xfrm>
            <a:custGeom>
              <a:rect b="b" l="l" r="r" t="t"/>
              <a:pathLst>
                <a:path extrusionOk="0" h="160019" w="120000">
                  <a:moveTo>
                    <a:pt x="0" y="0"/>
                  </a:moveTo>
                  <a:lnTo>
                    <a:pt x="0" y="15985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49"/>
            <p:cNvSpPr/>
            <p:nvPr/>
          </p:nvSpPr>
          <p:spPr>
            <a:xfrm>
              <a:off x="1279137" y="1491370"/>
              <a:ext cx="45720" cy="21590"/>
            </a:xfrm>
            <a:custGeom>
              <a:rect b="b" l="l" r="r" t="t"/>
              <a:pathLst>
                <a:path extrusionOk="0" h="21590" w="45719">
                  <a:moveTo>
                    <a:pt x="45621" y="0"/>
                  </a:moveTo>
                  <a:lnTo>
                    <a:pt x="38649" y="3341"/>
                  </a:lnTo>
                  <a:lnTo>
                    <a:pt x="31543" y="9623"/>
                  </a:lnTo>
                  <a:lnTo>
                    <a:pt x="25773" y="16439"/>
                  </a:lnTo>
                  <a:lnTo>
                    <a:pt x="22810" y="21385"/>
                  </a:lnTo>
                  <a:lnTo>
                    <a:pt x="19848" y="16439"/>
                  </a:lnTo>
                  <a:lnTo>
                    <a:pt x="14078" y="9623"/>
                  </a:lnTo>
                  <a:lnTo>
                    <a:pt x="6972" y="334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49"/>
            <p:cNvSpPr/>
            <p:nvPr/>
          </p:nvSpPr>
          <p:spPr>
            <a:xfrm>
              <a:off x="1972774" y="924398"/>
              <a:ext cx="302895" cy="242570"/>
            </a:xfrm>
            <a:custGeom>
              <a:rect b="b" l="l" r="r" t="t"/>
              <a:pathLst>
                <a:path extrusionOk="0" h="242569" w="302894">
                  <a:moveTo>
                    <a:pt x="0" y="0"/>
                  </a:moveTo>
                  <a:lnTo>
                    <a:pt x="302856" y="24229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49"/>
            <p:cNvSpPr/>
            <p:nvPr/>
          </p:nvSpPr>
          <p:spPr>
            <a:xfrm>
              <a:off x="2248020" y="1138187"/>
              <a:ext cx="31115" cy="36195"/>
            </a:xfrm>
            <a:custGeom>
              <a:rect b="b" l="l" r="r" t="t"/>
              <a:pathLst>
                <a:path extrusionOk="0" h="36194" w="31114">
                  <a:moveTo>
                    <a:pt x="28502" y="0"/>
                  </a:moveTo>
                  <a:lnTo>
                    <a:pt x="26755" y="7532"/>
                  </a:lnTo>
                  <a:lnTo>
                    <a:pt x="27221" y="17005"/>
                  </a:lnTo>
                  <a:lnTo>
                    <a:pt x="28939" y="25769"/>
                  </a:lnTo>
                  <a:lnTo>
                    <a:pt x="30950" y="31172"/>
                  </a:lnTo>
                  <a:lnTo>
                    <a:pt x="25237" y="30396"/>
                  </a:lnTo>
                  <a:lnTo>
                    <a:pt x="16310" y="30643"/>
                  </a:lnTo>
                  <a:lnTo>
                    <a:pt x="6965" y="32267"/>
                  </a:lnTo>
                  <a:lnTo>
                    <a:pt x="0" y="356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49"/>
            <p:cNvSpPr/>
            <p:nvPr/>
          </p:nvSpPr>
          <p:spPr>
            <a:xfrm>
              <a:off x="888962" y="921352"/>
              <a:ext cx="300355" cy="240029"/>
            </a:xfrm>
            <a:custGeom>
              <a:rect b="b" l="l" r="r" t="t"/>
              <a:pathLst>
                <a:path extrusionOk="0" h="240030" w="300355">
                  <a:moveTo>
                    <a:pt x="0" y="0"/>
                  </a:moveTo>
                  <a:lnTo>
                    <a:pt x="299951" y="2399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49"/>
            <p:cNvSpPr/>
            <p:nvPr/>
          </p:nvSpPr>
          <p:spPr>
            <a:xfrm>
              <a:off x="1161303" y="1132824"/>
              <a:ext cx="31115" cy="36195"/>
            </a:xfrm>
            <a:custGeom>
              <a:rect b="b" l="l" r="r" t="t"/>
              <a:pathLst>
                <a:path extrusionOk="0" h="36194" w="31115">
                  <a:moveTo>
                    <a:pt x="28502" y="0"/>
                  </a:moveTo>
                  <a:lnTo>
                    <a:pt x="26755" y="7532"/>
                  </a:lnTo>
                  <a:lnTo>
                    <a:pt x="27221" y="17005"/>
                  </a:lnTo>
                  <a:lnTo>
                    <a:pt x="28939" y="25769"/>
                  </a:lnTo>
                  <a:lnTo>
                    <a:pt x="30950" y="31172"/>
                  </a:lnTo>
                  <a:lnTo>
                    <a:pt x="25237" y="30396"/>
                  </a:lnTo>
                  <a:lnTo>
                    <a:pt x="16310" y="30643"/>
                  </a:lnTo>
                  <a:lnTo>
                    <a:pt x="6965" y="32267"/>
                  </a:lnTo>
                  <a:lnTo>
                    <a:pt x="0" y="356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5" name="Google Shape;2075;p49"/>
          <p:cNvSpPr txBox="1"/>
          <p:nvPr/>
        </p:nvSpPr>
        <p:spPr>
          <a:xfrm>
            <a:off x="227304" y="2026042"/>
            <a:ext cx="131699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Independencies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6" name="Google Shape;2076;p49"/>
          <p:cNvSpPr txBox="1"/>
          <p:nvPr/>
        </p:nvSpPr>
        <p:spPr>
          <a:xfrm>
            <a:off x="558863" y="2395409"/>
            <a:ext cx="6223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7" name="Google Shape;2077;p49"/>
          <p:cNvSpPr txBox="1"/>
          <p:nvPr/>
        </p:nvSpPr>
        <p:spPr>
          <a:xfrm>
            <a:off x="444080" y="2337293"/>
            <a:ext cx="135826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⊥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NonDescendents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8" name="Google Shape;2078;p49"/>
          <p:cNvSpPr txBox="1"/>
          <p:nvPr/>
        </p:nvSpPr>
        <p:spPr>
          <a:xfrm>
            <a:off x="1776691" y="2396069"/>
            <a:ext cx="11430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9" name="Google Shape;2079;p49"/>
          <p:cNvSpPr txBox="1"/>
          <p:nvPr/>
        </p:nvSpPr>
        <p:spPr>
          <a:xfrm>
            <a:off x="1865134" y="2436804"/>
            <a:ext cx="5969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0" name="Google Shape;2080;p49"/>
          <p:cNvSpPr txBox="1"/>
          <p:nvPr/>
        </p:nvSpPr>
        <p:spPr>
          <a:xfrm>
            <a:off x="1911616" y="2337293"/>
            <a:ext cx="50990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1" name="Google Shape;2081;p49"/>
          <p:cNvSpPr txBox="1"/>
          <p:nvPr/>
        </p:nvSpPr>
        <p:spPr>
          <a:xfrm>
            <a:off x="2395588" y="2317418"/>
            <a:ext cx="10922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49"/>
          <p:cNvSpPr txBox="1"/>
          <p:nvPr/>
        </p:nvSpPr>
        <p:spPr>
          <a:xfrm>
            <a:off x="2370188" y="2408871"/>
            <a:ext cx="19875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baseline="-25000"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3" name="Google Shape;2083;p49"/>
          <p:cNvSpPr txBox="1"/>
          <p:nvPr/>
        </p:nvSpPr>
        <p:spPr>
          <a:xfrm>
            <a:off x="3754310" y="365352"/>
            <a:ext cx="10115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Markov network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49"/>
          <p:cNvSpPr/>
          <p:nvPr/>
        </p:nvSpPr>
        <p:spPr>
          <a:xfrm>
            <a:off x="3700401" y="1681253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49"/>
          <p:cNvSpPr/>
          <p:nvPr/>
        </p:nvSpPr>
        <p:spPr>
          <a:xfrm>
            <a:off x="3700401" y="1465249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49"/>
          <p:cNvSpPr/>
          <p:nvPr/>
        </p:nvSpPr>
        <p:spPr>
          <a:xfrm>
            <a:off x="3700401" y="1249244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49"/>
          <p:cNvSpPr/>
          <p:nvPr/>
        </p:nvSpPr>
        <p:spPr>
          <a:xfrm>
            <a:off x="3700401" y="1033239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8" name="Google Shape;2088;p49"/>
          <p:cNvSpPr/>
          <p:nvPr/>
        </p:nvSpPr>
        <p:spPr>
          <a:xfrm>
            <a:off x="3700401" y="817234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9" name="Google Shape;2089;p49"/>
          <p:cNvSpPr/>
          <p:nvPr/>
        </p:nvSpPr>
        <p:spPr>
          <a:xfrm>
            <a:off x="3700401" y="601229"/>
            <a:ext cx="39370" cy="39370"/>
          </a:xfrm>
          <a:custGeom>
            <a:rect b="b" l="l" r="r" t="t"/>
            <a:pathLst>
              <a:path extrusionOk="0" h="39370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0" name="Google Shape;2090;p49"/>
          <p:cNvSpPr/>
          <p:nvPr/>
        </p:nvSpPr>
        <p:spPr>
          <a:xfrm>
            <a:off x="3916406" y="1681253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1" name="Google Shape;2091;p49"/>
          <p:cNvSpPr/>
          <p:nvPr/>
        </p:nvSpPr>
        <p:spPr>
          <a:xfrm>
            <a:off x="3916406" y="1465249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2" name="Google Shape;2092;p49"/>
          <p:cNvSpPr/>
          <p:nvPr/>
        </p:nvSpPr>
        <p:spPr>
          <a:xfrm>
            <a:off x="3916406" y="1249244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3" name="Google Shape;2093;p49"/>
          <p:cNvSpPr/>
          <p:nvPr/>
        </p:nvSpPr>
        <p:spPr>
          <a:xfrm>
            <a:off x="3916406" y="1033239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4" name="Google Shape;2094;p49"/>
          <p:cNvSpPr/>
          <p:nvPr/>
        </p:nvSpPr>
        <p:spPr>
          <a:xfrm>
            <a:off x="3916406" y="817234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5" name="Google Shape;2095;p49"/>
          <p:cNvSpPr/>
          <p:nvPr/>
        </p:nvSpPr>
        <p:spPr>
          <a:xfrm>
            <a:off x="3916406" y="601229"/>
            <a:ext cx="39370" cy="39370"/>
          </a:xfrm>
          <a:custGeom>
            <a:rect b="b" l="l" r="r" t="t"/>
            <a:pathLst>
              <a:path extrusionOk="0" h="39370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6" name="Google Shape;2096;p49"/>
          <p:cNvSpPr/>
          <p:nvPr/>
        </p:nvSpPr>
        <p:spPr>
          <a:xfrm>
            <a:off x="4132410" y="1681253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" name="Google Shape;2097;p49"/>
          <p:cNvSpPr/>
          <p:nvPr/>
        </p:nvSpPr>
        <p:spPr>
          <a:xfrm>
            <a:off x="4132410" y="1465249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8" name="Google Shape;2098;p49"/>
          <p:cNvGrpSpPr/>
          <p:nvPr/>
        </p:nvGrpSpPr>
        <p:grpSpPr>
          <a:xfrm>
            <a:off x="4130414" y="1031218"/>
            <a:ext cx="475834" cy="475835"/>
            <a:chOff x="4130414" y="1031218"/>
            <a:chExt cx="475834" cy="475835"/>
          </a:xfrm>
        </p:grpSpPr>
        <p:sp>
          <p:nvSpPr>
            <p:cNvPr id="2099" name="Google Shape;2099;p49"/>
            <p:cNvSpPr/>
            <p:nvPr/>
          </p:nvSpPr>
          <p:spPr>
            <a:xfrm>
              <a:off x="4132410" y="1249244"/>
              <a:ext cx="39370" cy="39370"/>
            </a:xfrm>
            <a:custGeom>
              <a:rect b="b" l="l" r="r" t="t"/>
              <a:pathLst>
                <a:path extrusionOk="0" h="39369" w="39370">
                  <a:moveTo>
                    <a:pt x="19593" y="0"/>
                  </a:moveTo>
                  <a:lnTo>
                    <a:pt x="11966" y="1539"/>
                  </a:lnTo>
                  <a:lnTo>
                    <a:pt x="5738" y="5738"/>
                  </a:lnTo>
                  <a:lnTo>
                    <a:pt x="1539" y="11966"/>
                  </a:lnTo>
                  <a:lnTo>
                    <a:pt x="0" y="19593"/>
                  </a:lnTo>
                  <a:lnTo>
                    <a:pt x="1539" y="27220"/>
                  </a:lnTo>
                  <a:lnTo>
                    <a:pt x="5738" y="33448"/>
                  </a:lnTo>
                  <a:lnTo>
                    <a:pt x="11966" y="37647"/>
                  </a:lnTo>
                  <a:lnTo>
                    <a:pt x="19593" y="39187"/>
                  </a:lnTo>
                  <a:lnTo>
                    <a:pt x="27220" y="37647"/>
                  </a:lnTo>
                  <a:lnTo>
                    <a:pt x="33448" y="33448"/>
                  </a:lnTo>
                  <a:lnTo>
                    <a:pt x="37647" y="27220"/>
                  </a:lnTo>
                  <a:lnTo>
                    <a:pt x="39187" y="19593"/>
                  </a:lnTo>
                  <a:lnTo>
                    <a:pt x="37647" y="11966"/>
                  </a:lnTo>
                  <a:lnTo>
                    <a:pt x="33448" y="5738"/>
                  </a:lnTo>
                  <a:lnTo>
                    <a:pt x="27220" y="1539"/>
                  </a:lnTo>
                  <a:lnTo>
                    <a:pt x="195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49"/>
            <p:cNvSpPr/>
            <p:nvPr/>
          </p:nvSpPr>
          <p:spPr>
            <a:xfrm>
              <a:off x="4130414" y="1247228"/>
              <a:ext cx="43815" cy="43815"/>
            </a:xfrm>
            <a:custGeom>
              <a:rect b="b" l="l" r="r" t="t"/>
              <a:pathLst>
                <a:path extrusionOk="0" h="43815" w="43814">
                  <a:moveTo>
                    <a:pt x="21600" y="0"/>
                  </a:moveTo>
                  <a:lnTo>
                    <a:pt x="13192" y="1697"/>
                  </a:lnTo>
                  <a:lnTo>
                    <a:pt x="6326" y="6326"/>
                  </a:lnTo>
                  <a:lnTo>
                    <a:pt x="1697" y="13192"/>
                  </a:lnTo>
                  <a:lnTo>
                    <a:pt x="0" y="21600"/>
                  </a:lnTo>
                  <a:lnTo>
                    <a:pt x="1697" y="30007"/>
                  </a:lnTo>
                  <a:lnTo>
                    <a:pt x="6326" y="36873"/>
                  </a:lnTo>
                  <a:lnTo>
                    <a:pt x="13192" y="41502"/>
                  </a:lnTo>
                  <a:lnTo>
                    <a:pt x="21600" y="43200"/>
                  </a:lnTo>
                  <a:lnTo>
                    <a:pt x="30007" y="41502"/>
                  </a:lnTo>
                  <a:lnTo>
                    <a:pt x="36873" y="36873"/>
                  </a:lnTo>
                  <a:lnTo>
                    <a:pt x="41502" y="30007"/>
                  </a:lnTo>
                  <a:lnTo>
                    <a:pt x="43200" y="21600"/>
                  </a:lnTo>
                  <a:lnTo>
                    <a:pt x="41502" y="13192"/>
                  </a:lnTo>
                  <a:lnTo>
                    <a:pt x="36873" y="6326"/>
                  </a:lnTo>
                  <a:lnTo>
                    <a:pt x="30007" y="169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49"/>
            <p:cNvSpPr/>
            <p:nvPr/>
          </p:nvSpPr>
          <p:spPr>
            <a:xfrm>
              <a:off x="4130414" y="1247228"/>
              <a:ext cx="43815" cy="43815"/>
            </a:xfrm>
            <a:custGeom>
              <a:rect b="b" l="l" r="r" t="t"/>
              <a:pathLst>
                <a:path extrusionOk="0" h="43815" w="43814">
                  <a:moveTo>
                    <a:pt x="43200" y="21600"/>
                  </a:moveTo>
                  <a:lnTo>
                    <a:pt x="41502" y="13192"/>
                  </a:lnTo>
                  <a:lnTo>
                    <a:pt x="36873" y="6326"/>
                  </a:lnTo>
                  <a:lnTo>
                    <a:pt x="30007" y="1697"/>
                  </a:lnTo>
                  <a:lnTo>
                    <a:pt x="21600" y="0"/>
                  </a:lnTo>
                  <a:lnTo>
                    <a:pt x="13192" y="1697"/>
                  </a:lnTo>
                  <a:lnTo>
                    <a:pt x="6326" y="6326"/>
                  </a:lnTo>
                  <a:lnTo>
                    <a:pt x="1697" y="13192"/>
                  </a:lnTo>
                  <a:lnTo>
                    <a:pt x="0" y="21600"/>
                  </a:lnTo>
                  <a:lnTo>
                    <a:pt x="1697" y="30007"/>
                  </a:lnTo>
                  <a:lnTo>
                    <a:pt x="6326" y="36873"/>
                  </a:lnTo>
                  <a:lnTo>
                    <a:pt x="13192" y="41502"/>
                  </a:lnTo>
                  <a:lnTo>
                    <a:pt x="21600" y="43200"/>
                  </a:lnTo>
                  <a:lnTo>
                    <a:pt x="30007" y="41502"/>
                  </a:lnTo>
                  <a:lnTo>
                    <a:pt x="36873" y="36873"/>
                  </a:lnTo>
                  <a:lnTo>
                    <a:pt x="41502" y="30007"/>
                  </a:lnTo>
                  <a:lnTo>
                    <a:pt x="43200" y="216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49"/>
            <p:cNvSpPr/>
            <p:nvPr/>
          </p:nvSpPr>
          <p:spPr>
            <a:xfrm>
              <a:off x="4335353" y="1236182"/>
              <a:ext cx="65405" cy="65405"/>
            </a:xfrm>
            <a:custGeom>
              <a:rect b="b" l="l" r="r" t="t"/>
              <a:pathLst>
                <a:path extrusionOk="0" h="65405" w="65404">
                  <a:moveTo>
                    <a:pt x="32655" y="0"/>
                  </a:moveTo>
                  <a:lnTo>
                    <a:pt x="19944" y="2566"/>
                  </a:lnTo>
                  <a:lnTo>
                    <a:pt x="9564" y="9564"/>
                  </a:lnTo>
                  <a:lnTo>
                    <a:pt x="2566" y="19944"/>
                  </a:lnTo>
                  <a:lnTo>
                    <a:pt x="0" y="32655"/>
                  </a:lnTo>
                  <a:lnTo>
                    <a:pt x="2566" y="45367"/>
                  </a:lnTo>
                  <a:lnTo>
                    <a:pt x="9564" y="55747"/>
                  </a:lnTo>
                  <a:lnTo>
                    <a:pt x="19944" y="62745"/>
                  </a:lnTo>
                  <a:lnTo>
                    <a:pt x="32655" y="65311"/>
                  </a:lnTo>
                  <a:lnTo>
                    <a:pt x="45366" y="62745"/>
                  </a:lnTo>
                  <a:lnTo>
                    <a:pt x="55746" y="55747"/>
                  </a:lnTo>
                  <a:lnTo>
                    <a:pt x="62745" y="45367"/>
                  </a:lnTo>
                  <a:lnTo>
                    <a:pt x="65311" y="32655"/>
                  </a:lnTo>
                  <a:lnTo>
                    <a:pt x="62745" y="19944"/>
                  </a:lnTo>
                  <a:lnTo>
                    <a:pt x="55746" y="9564"/>
                  </a:lnTo>
                  <a:lnTo>
                    <a:pt x="45366" y="2566"/>
                  </a:lnTo>
                  <a:lnTo>
                    <a:pt x="3265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49"/>
            <p:cNvSpPr/>
            <p:nvPr/>
          </p:nvSpPr>
          <p:spPr>
            <a:xfrm>
              <a:off x="4173606" y="1268837"/>
              <a:ext cx="173355" cy="0"/>
            </a:xfrm>
            <a:custGeom>
              <a:rect b="b" l="l" r="r" t="t"/>
              <a:pathLst>
                <a:path extrusionOk="0" h="120000" w="173354">
                  <a:moveTo>
                    <a:pt x="0" y="0"/>
                  </a:moveTo>
                  <a:lnTo>
                    <a:pt x="17280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49"/>
            <p:cNvSpPr/>
            <p:nvPr/>
          </p:nvSpPr>
          <p:spPr>
            <a:xfrm>
              <a:off x="4348415" y="1033239"/>
              <a:ext cx="39370" cy="39370"/>
            </a:xfrm>
            <a:custGeom>
              <a:rect b="b" l="l" r="r" t="t"/>
              <a:pathLst>
                <a:path extrusionOk="0" h="39369" w="39370">
                  <a:moveTo>
                    <a:pt x="19593" y="0"/>
                  </a:moveTo>
                  <a:lnTo>
                    <a:pt x="11966" y="1539"/>
                  </a:lnTo>
                  <a:lnTo>
                    <a:pt x="5738" y="5738"/>
                  </a:lnTo>
                  <a:lnTo>
                    <a:pt x="1539" y="11966"/>
                  </a:lnTo>
                  <a:lnTo>
                    <a:pt x="0" y="19593"/>
                  </a:lnTo>
                  <a:lnTo>
                    <a:pt x="1539" y="27220"/>
                  </a:lnTo>
                  <a:lnTo>
                    <a:pt x="5738" y="33448"/>
                  </a:lnTo>
                  <a:lnTo>
                    <a:pt x="11966" y="37647"/>
                  </a:lnTo>
                  <a:lnTo>
                    <a:pt x="19593" y="39187"/>
                  </a:lnTo>
                  <a:lnTo>
                    <a:pt x="27220" y="37647"/>
                  </a:lnTo>
                  <a:lnTo>
                    <a:pt x="33448" y="33448"/>
                  </a:lnTo>
                  <a:lnTo>
                    <a:pt x="37647" y="27220"/>
                  </a:lnTo>
                  <a:lnTo>
                    <a:pt x="39187" y="19593"/>
                  </a:lnTo>
                  <a:lnTo>
                    <a:pt x="37647" y="11966"/>
                  </a:lnTo>
                  <a:lnTo>
                    <a:pt x="33448" y="5738"/>
                  </a:lnTo>
                  <a:lnTo>
                    <a:pt x="27220" y="1539"/>
                  </a:lnTo>
                  <a:lnTo>
                    <a:pt x="195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49"/>
            <p:cNvSpPr/>
            <p:nvPr/>
          </p:nvSpPr>
          <p:spPr>
            <a:xfrm>
              <a:off x="4346423" y="1031218"/>
              <a:ext cx="43815" cy="43815"/>
            </a:xfrm>
            <a:custGeom>
              <a:rect b="b" l="l" r="r" t="t"/>
              <a:pathLst>
                <a:path extrusionOk="0" h="43815" w="43814">
                  <a:moveTo>
                    <a:pt x="21600" y="0"/>
                  </a:moveTo>
                  <a:lnTo>
                    <a:pt x="13192" y="1697"/>
                  </a:lnTo>
                  <a:lnTo>
                    <a:pt x="6326" y="6326"/>
                  </a:lnTo>
                  <a:lnTo>
                    <a:pt x="1697" y="13192"/>
                  </a:lnTo>
                  <a:lnTo>
                    <a:pt x="0" y="21600"/>
                  </a:lnTo>
                  <a:lnTo>
                    <a:pt x="1697" y="30007"/>
                  </a:lnTo>
                  <a:lnTo>
                    <a:pt x="6326" y="36873"/>
                  </a:lnTo>
                  <a:lnTo>
                    <a:pt x="13192" y="41502"/>
                  </a:lnTo>
                  <a:lnTo>
                    <a:pt x="21600" y="43200"/>
                  </a:lnTo>
                  <a:lnTo>
                    <a:pt x="30008" y="41502"/>
                  </a:lnTo>
                  <a:lnTo>
                    <a:pt x="36873" y="36873"/>
                  </a:lnTo>
                  <a:lnTo>
                    <a:pt x="41502" y="30007"/>
                  </a:lnTo>
                  <a:lnTo>
                    <a:pt x="43200" y="21600"/>
                  </a:lnTo>
                  <a:lnTo>
                    <a:pt x="41502" y="13192"/>
                  </a:lnTo>
                  <a:lnTo>
                    <a:pt x="36873" y="6326"/>
                  </a:lnTo>
                  <a:lnTo>
                    <a:pt x="30008" y="169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49"/>
            <p:cNvSpPr/>
            <p:nvPr/>
          </p:nvSpPr>
          <p:spPr>
            <a:xfrm>
              <a:off x="4346423" y="1031218"/>
              <a:ext cx="43815" cy="43815"/>
            </a:xfrm>
            <a:custGeom>
              <a:rect b="b" l="l" r="r" t="t"/>
              <a:pathLst>
                <a:path extrusionOk="0" h="43815" w="43814">
                  <a:moveTo>
                    <a:pt x="43200" y="21600"/>
                  </a:moveTo>
                  <a:lnTo>
                    <a:pt x="41502" y="13192"/>
                  </a:lnTo>
                  <a:lnTo>
                    <a:pt x="36873" y="6326"/>
                  </a:lnTo>
                  <a:lnTo>
                    <a:pt x="30008" y="1697"/>
                  </a:lnTo>
                  <a:lnTo>
                    <a:pt x="21600" y="0"/>
                  </a:lnTo>
                  <a:lnTo>
                    <a:pt x="13192" y="1697"/>
                  </a:lnTo>
                  <a:lnTo>
                    <a:pt x="6326" y="6326"/>
                  </a:lnTo>
                  <a:lnTo>
                    <a:pt x="1697" y="13192"/>
                  </a:lnTo>
                  <a:lnTo>
                    <a:pt x="0" y="21600"/>
                  </a:lnTo>
                  <a:lnTo>
                    <a:pt x="1697" y="30007"/>
                  </a:lnTo>
                  <a:lnTo>
                    <a:pt x="6326" y="36873"/>
                  </a:lnTo>
                  <a:lnTo>
                    <a:pt x="13192" y="41502"/>
                  </a:lnTo>
                  <a:lnTo>
                    <a:pt x="21600" y="43200"/>
                  </a:lnTo>
                  <a:lnTo>
                    <a:pt x="30008" y="41502"/>
                  </a:lnTo>
                  <a:lnTo>
                    <a:pt x="36873" y="36873"/>
                  </a:lnTo>
                  <a:lnTo>
                    <a:pt x="41502" y="30007"/>
                  </a:lnTo>
                  <a:lnTo>
                    <a:pt x="43200" y="216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49"/>
            <p:cNvSpPr/>
            <p:nvPr/>
          </p:nvSpPr>
          <p:spPr>
            <a:xfrm>
              <a:off x="4368009" y="1074434"/>
              <a:ext cx="0" cy="173355"/>
            </a:xfrm>
            <a:custGeom>
              <a:rect b="b" l="l" r="r" t="t"/>
              <a:pathLst>
                <a:path extrusionOk="0" h="173355" w="120000">
                  <a:moveTo>
                    <a:pt x="0" y="0"/>
                  </a:moveTo>
                  <a:lnTo>
                    <a:pt x="0" y="17280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49"/>
            <p:cNvSpPr/>
            <p:nvPr/>
          </p:nvSpPr>
          <p:spPr>
            <a:xfrm>
              <a:off x="4348415" y="1465249"/>
              <a:ext cx="39370" cy="39370"/>
            </a:xfrm>
            <a:custGeom>
              <a:rect b="b" l="l" r="r" t="t"/>
              <a:pathLst>
                <a:path extrusionOk="0" h="39369" w="39370">
                  <a:moveTo>
                    <a:pt x="19593" y="0"/>
                  </a:moveTo>
                  <a:lnTo>
                    <a:pt x="11966" y="1539"/>
                  </a:lnTo>
                  <a:lnTo>
                    <a:pt x="5738" y="5738"/>
                  </a:lnTo>
                  <a:lnTo>
                    <a:pt x="1539" y="11966"/>
                  </a:lnTo>
                  <a:lnTo>
                    <a:pt x="0" y="19593"/>
                  </a:lnTo>
                  <a:lnTo>
                    <a:pt x="1539" y="27220"/>
                  </a:lnTo>
                  <a:lnTo>
                    <a:pt x="5738" y="33448"/>
                  </a:lnTo>
                  <a:lnTo>
                    <a:pt x="11966" y="37647"/>
                  </a:lnTo>
                  <a:lnTo>
                    <a:pt x="19593" y="39187"/>
                  </a:lnTo>
                  <a:lnTo>
                    <a:pt x="27220" y="37647"/>
                  </a:lnTo>
                  <a:lnTo>
                    <a:pt x="33448" y="33448"/>
                  </a:lnTo>
                  <a:lnTo>
                    <a:pt x="37647" y="27220"/>
                  </a:lnTo>
                  <a:lnTo>
                    <a:pt x="39187" y="19593"/>
                  </a:lnTo>
                  <a:lnTo>
                    <a:pt x="37647" y="11966"/>
                  </a:lnTo>
                  <a:lnTo>
                    <a:pt x="33448" y="5738"/>
                  </a:lnTo>
                  <a:lnTo>
                    <a:pt x="27220" y="1539"/>
                  </a:lnTo>
                  <a:lnTo>
                    <a:pt x="195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49"/>
            <p:cNvSpPr/>
            <p:nvPr/>
          </p:nvSpPr>
          <p:spPr>
            <a:xfrm>
              <a:off x="4346423" y="1463238"/>
              <a:ext cx="43815" cy="43815"/>
            </a:xfrm>
            <a:custGeom>
              <a:rect b="b" l="l" r="r" t="t"/>
              <a:pathLst>
                <a:path extrusionOk="0" h="43815" w="43814">
                  <a:moveTo>
                    <a:pt x="21600" y="0"/>
                  </a:moveTo>
                  <a:lnTo>
                    <a:pt x="13192" y="1697"/>
                  </a:lnTo>
                  <a:lnTo>
                    <a:pt x="6326" y="6326"/>
                  </a:lnTo>
                  <a:lnTo>
                    <a:pt x="1697" y="13192"/>
                  </a:lnTo>
                  <a:lnTo>
                    <a:pt x="0" y="21600"/>
                  </a:lnTo>
                  <a:lnTo>
                    <a:pt x="1697" y="30007"/>
                  </a:lnTo>
                  <a:lnTo>
                    <a:pt x="6326" y="36873"/>
                  </a:lnTo>
                  <a:lnTo>
                    <a:pt x="13192" y="41502"/>
                  </a:lnTo>
                  <a:lnTo>
                    <a:pt x="21600" y="43200"/>
                  </a:lnTo>
                  <a:lnTo>
                    <a:pt x="30008" y="41502"/>
                  </a:lnTo>
                  <a:lnTo>
                    <a:pt x="36873" y="36873"/>
                  </a:lnTo>
                  <a:lnTo>
                    <a:pt x="41502" y="30007"/>
                  </a:lnTo>
                  <a:lnTo>
                    <a:pt x="43200" y="21600"/>
                  </a:lnTo>
                  <a:lnTo>
                    <a:pt x="41502" y="13192"/>
                  </a:lnTo>
                  <a:lnTo>
                    <a:pt x="36873" y="6326"/>
                  </a:lnTo>
                  <a:lnTo>
                    <a:pt x="30008" y="169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49"/>
            <p:cNvSpPr/>
            <p:nvPr/>
          </p:nvSpPr>
          <p:spPr>
            <a:xfrm>
              <a:off x="4346423" y="1463238"/>
              <a:ext cx="43815" cy="43815"/>
            </a:xfrm>
            <a:custGeom>
              <a:rect b="b" l="l" r="r" t="t"/>
              <a:pathLst>
                <a:path extrusionOk="0" h="43815" w="43814">
                  <a:moveTo>
                    <a:pt x="43200" y="21600"/>
                  </a:moveTo>
                  <a:lnTo>
                    <a:pt x="41502" y="13192"/>
                  </a:lnTo>
                  <a:lnTo>
                    <a:pt x="36873" y="6326"/>
                  </a:lnTo>
                  <a:lnTo>
                    <a:pt x="30008" y="1697"/>
                  </a:lnTo>
                  <a:lnTo>
                    <a:pt x="21600" y="0"/>
                  </a:lnTo>
                  <a:lnTo>
                    <a:pt x="13192" y="1697"/>
                  </a:lnTo>
                  <a:lnTo>
                    <a:pt x="6326" y="6326"/>
                  </a:lnTo>
                  <a:lnTo>
                    <a:pt x="1697" y="13192"/>
                  </a:lnTo>
                  <a:lnTo>
                    <a:pt x="0" y="21600"/>
                  </a:lnTo>
                  <a:lnTo>
                    <a:pt x="1697" y="30007"/>
                  </a:lnTo>
                  <a:lnTo>
                    <a:pt x="6326" y="36873"/>
                  </a:lnTo>
                  <a:lnTo>
                    <a:pt x="13192" y="41502"/>
                  </a:lnTo>
                  <a:lnTo>
                    <a:pt x="21600" y="43200"/>
                  </a:lnTo>
                  <a:lnTo>
                    <a:pt x="30008" y="41502"/>
                  </a:lnTo>
                  <a:lnTo>
                    <a:pt x="36873" y="36873"/>
                  </a:lnTo>
                  <a:lnTo>
                    <a:pt x="41502" y="30007"/>
                  </a:lnTo>
                  <a:lnTo>
                    <a:pt x="43200" y="216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49"/>
            <p:cNvSpPr/>
            <p:nvPr/>
          </p:nvSpPr>
          <p:spPr>
            <a:xfrm>
              <a:off x="4368009" y="1290439"/>
              <a:ext cx="0" cy="173355"/>
            </a:xfrm>
            <a:custGeom>
              <a:rect b="b" l="l" r="r" t="t"/>
              <a:pathLst>
                <a:path extrusionOk="0" h="173355" w="120000">
                  <a:moveTo>
                    <a:pt x="0" y="17280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49"/>
            <p:cNvSpPr/>
            <p:nvPr/>
          </p:nvSpPr>
          <p:spPr>
            <a:xfrm>
              <a:off x="4564420" y="1249244"/>
              <a:ext cx="39370" cy="39370"/>
            </a:xfrm>
            <a:custGeom>
              <a:rect b="b" l="l" r="r" t="t"/>
              <a:pathLst>
                <a:path extrusionOk="0" h="39369" w="39370">
                  <a:moveTo>
                    <a:pt x="19593" y="0"/>
                  </a:moveTo>
                  <a:lnTo>
                    <a:pt x="11966" y="1539"/>
                  </a:lnTo>
                  <a:lnTo>
                    <a:pt x="5738" y="5738"/>
                  </a:lnTo>
                  <a:lnTo>
                    <a:pt x="1539" y="11966"/>
                  </a:lnTo>
                  <a:lnTo>
                    <a:pt x="0" y="19593"/>
                  </a:lnTo>
                  <a:lnTo>
                    <a:pt x="1539" y="27220"/>
                  </a:lnTo>
                  <a:lnTo>
                    <a:pt x="5738" y="33448"/>
                  </a:lnTo>
                  <a:lnTo>
                    <a:pt x="11966" y="37647"/>
                  </a:lnTo>
                  <a:lnTo>
                    <a:pt x="19593" y="39187"/>
                  </a:lnTo>
                  <a:lnTo>
                    <a:pt x="27220" y="37647"/>
                  </a:lnTo>
                  <a:lnTo>
                    <a:pt x="33448" y="33448"/>
                  </a:lnTo>
                  <a:lnTo>
                    <a:pt x="37647" y="27220"/>
                  </a:lnTo>
                  <a:lnTo>
                    <a:pt x="39187" y="19593"/>
                  </a:lnTo>
                  <a:lnTo>
                    <a:pt x="37647" y="11966"/>
                  </a:lnTo>
                  <a:lnTo>
                    <a:pt x="33448" y="5738"/>
                  </a:lnTo>
                  <a:lnTo>
                    <a:pt x="27220" y="1539"/>
                  </a:lnTo>
                  <a:lnTo>
                    <a:pt x="195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49"/>
            <p:cNvSpPr/>
            <p:nvPr/>
          </p:nvSpPr>
          <p:spPr>
            <a:xfrm>
              <a:off x="4562433" y="1247228"/>
              <a:ext cx="43815" cy="43815"/>
            </a:xfrm>
            <a:custGeom>
              <a:rect b="b" l="l" r="r" t="t"/>
              <a:pathLst>
                <a:path extrusionOk="0" h="43815" w="43814">
                  <a:moveTo>
                    <a:pt x="21600" y="0"/>
                  </a:moveTo>
                  <a:lnTo>
                    <a:pt x="13192" y="1697"/>
                  </a:lnTo>
                  <a:lnTo>
                    <a:pt x="6326" y="6326"/>
                  </a:lnTo>
                  <a:lnTo>
                    <a:pt x="1697" y="13192"/>
                  </a:lnTo>
                  <a:lnTo>
                    <a:pt x="0" y="21600"/>
                  </a:lnTo>
                  <a:lnTo>
                    <a:pt x="1697" y="30007"/>
                  </a:lnTo>
                  <a:lnTo>
                    <a:pt x="6326" y="36873"/>
                  </a:lnTo>
                  <a:lnTo>
                    <a:pt x="13192" y="41502"/>
                  </a:lnTo>
                  <a:lnTo>
                    <a:pt x="21600" y="43200"/>
                  </a:lnTo>
                  <a:lnTo>
                    <a:pt x="30007" y="41502"/>
                  </a:lnTo>
                  <a:lnTo>
                    <a:pt x="36873" y="36873"/>
                  </a:lnTo>
                  <a:lnTo>
                    <a:pt x="41502" y="30007"/>
                  </a:lnTo>
                  <a:lnTo>
                    <a:pt x="43200" y="21600"/>
                  </a:lnTo>
                  <a:lnTo>
                    <a:pt x="41502" y="13192"/>
                  </a:lnTo>
                  <a:lnTo>
                    <a:pt x="36873" y="6326"/>
                  </a:lnTo>
                  <a:lnTo>
                    <a:pt x="30007" y="169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4562433" y="1247228"/>
              <a:ext cx="43815" cy="43815"/>
            </a:xfrm>
            <a:custGeom>
              <a:rect b="b" l="l" r="r" t="t"/>
              <a:pathLst>
                <a:path extrusionOk="0" h="43815" w="43814">
                  <a:moveTo>
                    <a:pt x="43200" y="21600"/>
                  </a:moveTo>
                  <a:lnTo>
                    <a:pt x="41502" y="13192"/>
                  </a:lnTo>
                  <a:lnTo>
                    <a:pt x="36873" y="6326"/>
                  </a:lnTo>
                  <a:lnTo>
                    <a:pt x="30007" y="1697"/>
                  </a:lnTo>
                  <a:lnTo>
                    <a:pt x="21600" y="0"/>
                  </a:lnTo>
                  <a:lnTo>
                    <a:pt x="13192" y="1697"/>
                  </a:lnTo>
                  <a:lnTo>
                    <a:pt x="6326" y="6326"/>
                  </a:lnTo>
                  <a:lnTo>
                    <a:pt x="1697" y="13192"/>
                  </a:lnTo>
                  <a:lnTo>
                    <a:pt x="0" y="21600"/>
                  </a:lnTo>
                  <a:lnTo>
                    <a:pt x="1697" y="30007"/>
                  </a:lnTo>
                  <a:lnTo>
                    <a:pt x="6326" y="36873"/>
                  </a:lnTo>
                  <a:lnTo>
                    <a:pt x="13192" y="41502"/>
                  </a:lnTo>
                  <a:lnTo>
                    <a:pt x="21600" y="43200"/>
                  </a:lnTo>
                  <a:lnTo>
                    <a:pt x="30007" y="41502"/>
                  </a:lnTo>
                  <a:lnTo>
                    <a:pt x="36873" y="36873"/>
                  </a:lnTo>
                  <a:lnTo>
                    <a:pt x="41502" y="30007"/>
                  </a:lnTo>
                  <a:lnTo>
                    <a:pt x="43200" y="216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4389611" y="1268837"/>
              <a:ext cx="173355" cy="0"/>
            </a:xfrm>
            <a:custGeom>
              <a:rect b="b" l="l" r="r" t="t"/>
              <a:pathLst>
                <a:path extrusionOk="0" h="120000" w="173354">
                  <a:moveTo>
                    <a:pt x="172801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6" name="Google Shape;2116;p49"/>
          <p:cNvSpPr/>
          <p:nvPr/>
        </p:nvSpPr>
        <p:spPr>
          <a:xfrm>
            <a:off x="4132410" y="1033239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7" name="Google Shape;2117;p49"/>
          <p:cNvSpPr/>
          <p:nvPr/>
        </p:nvSpPr>
        <p:spPr>
          <a:xfrm>
            <a:off x="4132410" y="817234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8" name="Google Shape;2118;p49"/>
          <p:cNvSpPr/>
          <p:nvPr/>
        </p:nvSpPr>
        <p:spPr>
          <a:xfrm>
            <a:off x="4132410" y="601229"/>
            <a:ext cx="39370" cy="39370"/>
          </a:xfrm>
          <a:custGeom>
            <a:rect b="b" l="l" r="r" t="t"/>
            <a:pathLst>
              <a:path extrusionOk="0" h="39370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9" name="Google Shape;2119;p49"/>
          <p:cNvSpPr/>
          <p:nvPr/>
        </p:nvSpPr>
        <p:spPr>
          <a:xfrm>
            <a:off x="4348415" y="1681253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0" name="Google Shape;2120;p49"/>
          <p:cNvSpPr/>
          <p:nvPr/>
        </p:nvSpPr>
        <p:spPr>
          <a:xfrm>
            <a:off x="4348415" y="817234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1" name="Google Shape;2121;p49"/>
          <p:cNvSpPr/>
          <p:nvPr/>
        </p:nvSpPr>
        <p:spPr>
          <a:xfrm>
            <a:off x="4348415" y="601229"/>
            <a:ext cx="39370" cy="39370"/>
          </a:xfrm>
          <a:custGeom>
            <a:rect b="b" l="l" r="r" t="t"/>
            <a:pathLst>
              <a:path extrusionOk="0" h="39370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2" name="Google Shape;2122;p49"/>
          <p:cNvSpPr/>
          <p:nvPr/>
        </p:nvSpPr>
        <p:spPr>
          <a:xfrm>
            <a:off x="4564421" y="1681253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3" name="Google Shape;2123;p49"/>
          <p:cNvSpPr/>
          <p:nvPr/>
        </p:nvSpPr>
        <p:spPr>
          <a:xfrm>
            <a:off x="4564421" y="1465249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4" name="Google Shape;2124;p49"/>
          <p:cNvSpPr/>
          <p:nvPr/>
        </p:nvSpPr>
        <p:spPr>
          <a:xfrm>
            <a:off x="4564421" y="1033239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5" name="Google Shape;2125;p49"/>
          <p:cNvSpPr/>
          <p:nvPr/>
        </p:nvSpPr>
        <p:spPr>
          <a:xfrm>
            <a:off x="4564421" y="817234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6" name="Google Shape;2126;p49"/>
          <p:cNvSpPr/>
          <p:nvPr/>
        </p:nvSpPr>
        <p:spPr>
          <a:xfrm>
            <a:off x="4564421" y="601229"/>
            <a:ext cx="39370" cy="39370"/>
          </a:xfrm>
          <a:custGeom>
            <a:rect b="b" l="l" r="r" t="t"/>
            <a:pathLst>
              <a:path extrusionOk="0" h="39370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7" name="Google Shape;2127;p49"/>
          <p:cNvSpPr/>
          <p:nvPr/>
        </p:nvSpPr>
        <p:spPr>
          <a:xfrm>
            <a:off x="4780425" y="1681253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8" name="Google Shape;2128;p49"/>
          <p:cNvSpPr/>
          <p:nvPr/>
        </p:nvSpPr>
        <p:spPr>
          <a:xfrm>
            <a:off x="4780425" y="1465249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9" name="Google Shape;2129;p49"/>
          <p:cNvSpPr/>
          <p:nvPr/>
        </p:nvSpPr>
        <p:spPr>
          <a:xfrm>
            <a:off x="4780425" y="1249244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0" name="Google Shape;2130;p49"/>
          <p:cNvSpPr/>
          <p:nvPr/>
        </p:nvSpPr>
        <p:spPr>
          <a:xfrm>
            <a:off x="4780425" y="1033239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1" name="Google Shape;2131;p49"/>
          <p:cNvSpPr/>
          <p:nvPr/>
        </p:nvSpPr>
        <p:spPr>
          <a:xfrm>
            <a:off x="4780425" y="817234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2" name="Google Shape;2132;p49"/>
          <p:cNvSpPr/>
          <p:nvPr/>
        </p:nvSpPr>
        <p:spPr>
          <a:xfrm>
            <a:off x="4780425" y="601229"/>
            <a:ext cx="39370" cy="39370"/>
          </a:xfrm>
          <a:custGeom>
            <a:rect b="b" l="l" r="r" t="t"/>
            <a:pathLst>
              <a:path extrusionOk="0" h="39370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3" name="Google Shape;2133;p49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2134" name="Google Shape;2134;p49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49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6" name="Google Shape;2136;p49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29/29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7" name="Google Shape;2137;p49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2138" name="Google Shape;2138;p49"/>
          <p:cNvSpPr txBox="1"/>
          <p:nvPr/>
        </p:nvSpPr>
        <p:spPr>
          <a:xfrm>
            <a:off x="2975305" y="3133582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"/>
          <p:cNvSpPr/>
          <p:nvPr/>
        </p:nvSpPr>
        <p:spPr>
          <a:xfrm>
            <a:off x="3882988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3803370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3981173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5"/>
          <p:cNvGrpSpPr/>
          <p:nvPr/>
        </p:nvGrpSpPr>
        <p:grpSpPr>
          <a:xfrm>
            <a:off x="4086288" y="3007448"/>
            <a:ext cx="203200" cy="50800"/>
            <a:chOff x="4086288" y="3007448"/>
            <a:chExt cx="203200" cy="50800"/>
          </a:xfrm>
        </p:grpSpPr>
        <p:sp>
          <p:nvSpPr>
            <p:cNvPr id="250" name="Google Shape;250;p5"/>
            <p:cNvSpPr/>
            <p:nvPr/>
          </p:nvSpPr>
          <p:spPr>
            <a:xfrm>
              <a:off x="4149457" y="3007448"/>
              <a:ext cx="64135" cy="50800"/>
            </a:xfrm>
            <a:custGeom>
              <a:rect b="b" l="l" r="r" t="t"/>
              <a:pathLst>
                <a:path extrusionOk="0" h="50800" w="64135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extrusionOk="0" h="50800" w="64135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extrusionOk="0" h="50800" w="64135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4086288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5"/>
          <p:cNvGrpSpPr/>
          <p:nvPr/>
        </p:nvGrpSpPr>
        <p:grpSpPr>
          <a:xfrm>
            <a:off x="4369219" y="3007448"/>
            <a:ext cx="203200" cy="50800"/>
            <a:chOff x="4369219" y="3007448"/>
            <a:chExt cx="203200" cy="50800"/>
          </a:xfrm>
        </p:grpSpPr>
        <p:sp>
          <p:nvSpPr>
            <p:cNvPr id="253" name="Google Shape;253;p5"/>
            <p:cNvSpPr/>
            <p:nvPr/>
          </p:nvSpPr>
          <p:spPr>
            <a:xfrm>
              <a:off x="4458120" y="3020148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4369219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4445420" y="300744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50800" w="50800">
                  <a:moveTo>
                    <a:pt x="12700" y="25400"/>
                  </a:moveTo>
                  <a:lnTo>
                    <a:pt x="50800" y="25400"/>
                  </a:lnTo>
                </a:path>
                <a:path extrusionOk="0" h="50800" w="50800">
                  <a:moveTo>
                    <a:pt x="0" y="38100"/>
                  </a:moveTo>
                  <a:lnTo>
                    <a:pt x="38100" y="38100"/>
                  </a:lnTo>
                </a:path>
                <a:path extrusionOk="0" h="50800" w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" name="Google Shape;256;p5"/>
          <p:cNvGrpSpPr/>
          <p:nvPr/>
        </p:nvGrpSpPr>
        <p:grpSpPr>
          <a:xfrm>
            <a:off x="4652137" y="3007448"/>
            <a:ext cx="203200" cy="50800"/>
            <a:chOff x="4652137" y="3007448"/>
            <a:chExt cx="203200" cy="50800"/>
          </a:xfrm>
        </p:grpSpPr>
        <p:sp>
          <p:nvSpPr>
            <p:cNvPr id="257" name="Google Shape;257;p5"/>
            <p:cNvSpPr/>
            <p:nvPr/>
          </p:nvSpPr>
          <p:spPr>
            <a:xfrm>
              <a:off x="4728338" y="3007448"/>
              <a:ext cx="50800" cy="25400"/>
            </a:xfrm>
            <a:custGeom>
              <a:rect b="b" l="l" r="r" t="t"/>
              <a:pathLst>
                <a:path extrusionOk="0" h="254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25400" w="50800">
                  <a:moveTo>
                    <a:pt x="12700" y="12700"/>
                  </a:moveTo>
                  <a:lnTo>
                    <a:pt x="50800" y="12700"/>
                  </a:lnTo>
                </a:path>
                <a:path extrusionOk="0" h="25400" w="508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4652137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4728338" y="30455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12700" w="508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0" name="Google Shape;260;p5"/>
          <p:cNvSpPr/>
          <p:nvPr/>
        </p:nvSpPr>
        <p:spPr>
          <a:xfrm>
            <a:off x="5011268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5"/>
          <p:cNvGrpSpPr/>
          <p:nvPr/>
        </p:nvGrpSpPr>
        <p:grpSpPr>
          <a:xfrm>
            <a:off x="5202758" y="3007448"/>
            <a:ext cx="233679" cy="50800"/>
            <a:chOff x="5202758" y="3007448"/>
            <a:chExt cx="233679" cy="50800"/>
          </a:xfrm>
        </p:grpSpPr>
        <p:sp>
          <p:nvSpPr>
            <p:cNvPr id="262" name="Google Shape;262;p5"/>
            <p:cNvSpPr/>
            <p:nvPr/>
          </p:nvSpPr>
          <p:spPr>
            <a:xfrm>
              <a:off x="5324679" y="3037928"/>
              <a:ext cx="20320" cy="20320"/>
            </a:xfrm>
            <a:custGeom>
              <a:rect b="b" l="l" r="r" t="t"/>
              <a:pathLst>
                <a:path extrusionOk="0" h="20319" w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5297615" y="3011433"/>
              <a:ext cx="30480" cy="30480"/>
            </a:xfrm>
            <a:custGeom>
              <a:rect b="b" l="l" r="r" t="t"/>
              <a:pathLst>
                <a:path extrusionOk="0" h="30480" w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5202758" y="3007448"/>
              <a:ext cx="233679" cy="50800"/>
            </a:xfrm>
            <a:custGeom>
              <a:rect b="b" l="l" r="r" t="t"/>
              <a:pathLst>
                <a:path extrusionOk="0" h="50800" w="233679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extrusionOk="0" h="50800" w="233679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extrusionOk="0" h="50800" w="233679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extrusionOk="0" h="50800" w="233679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5"/>
          <p:cNvSpPr txBox="1"/>
          <p:nvPr/>
        </p:nvSpPr>
        <p:spPr>
          <a:xfrm>
            <a:off x="5525731" y="2988619"/>
            <a:ext cx="211454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6/29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5"/>
          <p:cNvGrpSpPr/>
          <p:nvPr/>
        </p:nvGrpSpPr>
        <p:grpSpPr>
          <a:xfrm>
            <a:off x="645575" y="683794"/>
            <a:ext cx="271780" cy="271780"/>
            <a:chOff x="645575" y="683794"/>
            <a:chExt cx="271780" cy="271780"/>
          </a:xfrm>
        </p:grpSpPr>
        <p:sp>
          <p:nvSpPr>
            <p:cNvPr id="268" name="Google Shape;268;p5"/>
            <p:cNvSpPr/>
            <p:nvPr/>
          </p:nvSpPr>
          <p:spPr>
            <a:xfrm>
              <a:off x="645575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135658" y="0"/>
                  </a:move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45575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271316" y="135658"/>
                  </a:move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0" name="Google Shape;270;p5"/>
          <p:cNvSpPr txBox="1"/>
          <p:nvPr/>
        </p:nvSpPr>
        <p:spPr>
          <a:xfrm>
            <a:off x="715594" y="715542"/>
            <a:ext cx="13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1" name="Google Shape;271;p5"/>
          <p:cNvGrpSpPr/>
          <p:nvPr/>
        </p:nvGrpSpPr>
        <p:grpSpPr>
          <a:xfrm>
            <a:off x="2088011" y="686213"/>
            <a:ext cx="266700" cy="266700"/>
            <a:chOff x="2088011" y="686213"/>
            <a:chExt cx="266700" cy="266700"/>
          </a:xfrm>
        </p:grpSpPr>
        <p:sp>
          <p:nvSpPr>
            <p:cNvPr id="272" name="Google Shape;272;p5"/>
            <p:cNvSpPr/>
            <p:nvPr/>
          </p:nvSpPr>
          <p:spPr>
            <a:xfrm>
              <a:off x="2088011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3239" y="0"/>
                  </a:move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088011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266479" y="133239"/>
                  </a:move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p5"/>
          <p:cNvSpPr txBox="1"/>
          <p:nvPr/>
        </p:nvSpPr>
        <p:spPr>
          <a:xfrm>
            <a:off x="2159444" y="715542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5"/>
          <p:cNvGrpSpPr/>
          <p:nvPr/>
        </p:nvGrpSpPr>
        <p:grpSpPr>
          <a:xfrm>
            <a:off x="1366180" y="252381"/>
            <a:ext cx="270510" cy="270510"/>
            <a:chOff x="1366180" y="252381"/>
            <a:chExt cx="270510" cy="270510"/>
          </a:xfrm>
        </p:grpSpPr>
        <p:sp>
          <p:nvSpPr>
            <p:cNvPr id="276" name="Google Shape;276;p5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p5"/>
          <p:cNvSpPr txBox="1"/>
          <p:nvPr/>
        </p:nvSpPr>
        <p:spPr>
          <a:xfrm>
            <a:off x="1436560" y="283538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" name="Google Shape;279;p5"/>
          <p:cNvGrpSpPr/>
          <p:nvPr/>
        </p:nvGrpSpPr>
        <p:grpSpPr>
          <a:xfrm>
            <a:off x="1367387" y="1045602"/>
            <a:ext cx="267970" cy="267970"/>
            <a:chOff x="1367387" y="1045602"/>
            <a:chExt cx="267970" cy="267970"/>
          </a:xfrm>
        </p:grpSpPr>
        <p:sp>
          <p:nvSpPr>
            <p:cNvPr id="280" name="Google Shape;280;p5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5"/>
          <p:cNvSpPr txBox="1"/>
          <p:nvPr/>
        </p:nvSpPr>
        <p:spPr>
          <a:xfrm>
            <a:off x="1438478" y="1075536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5"/>
          <p:cNvSpPr/>
          <p:nvPr/>
        </p:nvSpPr>
        <p:spPr>
          <a:xfrm>
            <a:off x="902430" y="459852"/>
            <a:ext cx="1200150" cy="657860"/>
          </a:xfrm>
          <a:custGeom>
            <a:rect b="b" l="l" r="r" t="t"/>
            <a:pathLst>
              <a:path extrusionOk="0" h="657860" w="1200150">
                <a:moveTo>
                  <a:pt x="0" y="286885"/>
                </a:moveTo>
                <a:lnTo>
                  <a:pt x="478128" y="0"/>
                </a:lnTo>
              </a:path>
              <a:path extrusionOk="0" h="657860" w="1200150">
                <a:moveTo>
                  <a:pt x="4665" y="422535"/>
                </a:moveTo>
                <a:lnTo>
                  <a:pt x="474562" y="657481"/>
                </a:lnTo>
              </a:path>
              <a:path extrusionOk="0" h="657860" w="1200150">
                <a:moveTo>
                  <a:pt x="1199707" y="288135"/>
                </a:moveTo>
                <a:lnTo>
                  <a:pt x="719495" y="0"/>
                </a:lnTo>
              </a:path>
              <a:path extrusionOk="0" h="657860" w="1200150">
                <a:moveTo>
                  <a:pt x="1195121" y="421453"/>
                </a:moveTo>
                <a:lnTo>
                  <a:pt x="723061" y="657481"/>
                </a:lnTo>
              </a:path>
            </a:pathLst>
          </a:custGeom>
          <a:noFill/>
          <a:ln cap="flat" cmpd="sng" w="179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4" y="1652422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"/>
          <p:cNvSpPr txBox="1"/>
          <p:nvPr/>
        </p:nvSpPr>
        <p:spPr>
          <a:xfrm>
            <a:off x="504393" y="1523159"/>
            <a:ext cx="2169160" cy="1496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C, D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four students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together sometimes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together sometimes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together sometimes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together sometimes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 study together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 study together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4" y="1862454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4" y="2072487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4" y="2282520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4" y="2492552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4" y="2702585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594" y="2912617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"/>
          <p:cNvSpPr txBox="1"/>
          <p:nvPr>
            <p:ph type="title"/>
          </p:nvPr>
        </p:nvSpPr>
        <p:spPr>
          <a:xfrm>
            <a:off x="3264395" y="100849"/>
            <a:ext cx="2268854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now interested in knowing  whether a student still has the mis-  conception or not</a:t>
            </a:r>
            <a:endParaRPr/>
          </a:p>
        </p:txBody>
      </p:sp>
      <p:pic>
        <p:nvPicPr>
          <p:cNvPr id="294" name="Google Shape;29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4583" y="74051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"/>
          <p:cNvSpPr txBox="1"/>
          <p:nvPr/>
        </p:nvSpPr>
        <p:spPr>
          <a:xfrm>
            <a:off x="3264395" y="611248"/>
            <a:ext cx="2268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we are interested in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C, 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A, B, C, D can take values 0  (no misconception) or 1 (misconception)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44583" y="950544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4583" y="15047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"/>
          <p:cNvSpPr txBox="1"/>
          <p:nvPr/>
        </p:nvSpPr>
        <p:spPr>
          <a:xfrm>
            <a:off x="3264395" y="1419236"/>
            <a:ext cx="2268855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model this using a  Bayesian Network 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5"/>
          <p:cNvSpPr/>
          <p:nvPr/>
        </p:nvSpPr>
        <p:spPr>
          <a:xfrm>
            <a:off x="0" y="3121507"/>
            <a:ext cx="2880360" cy="118745"/>
          </a:xfrm>
          <a:custGeom>
            <a:rect b="b" l="l" r="r" t="t"/>
            <a:pathLst>
              <a:path extrusionOk="0" h="118744" w="2880360">
                <a:moveTo>
                  <a:pt x="2880004" y="0"/>
                </a:moveTo>
                <a:lnTo>
                  <a:pt x="0" y="0"/>
                </a:lnTo>
                <a:lnTo>
                  <a:pt x="0" y="118490"/>
                </a:lnTo>
                <a:lnTo>
                  <a:pt x="2880004" y="118490"/>
                </a:lnTo>
                <a:lnTo>
                  <a:pt x="28800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5"/>
          <p:cNvSpPr txBox="1"/>
          <p:nvPr/>
        </p:nvSpPr>
        <p:spPr>
          <a:xfrm>
            <a:off x="2008174" y="3114616"/>
            <a:ext cx="77660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Mitesh M. Khapra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5"/>
          <p:cNvSpPr/>
          <p:nvPr/>
        </p:nvSpPr>
        <p:spPr>
          <a:xfrm>
            <a:off x="2880004" y="3121507"/>
            <a:ext cx="2880360" cy="118745"/>
          </a:xfrm>
          <a:custGeom>
            <a:rect b="b" l="l" r="r" t="t"/>
            <a:pathLst>
              <a:path extrusionOk="0" h="118744" w="2880360">
                <a:moveTo>
                  <a:pt x="2880004" y="0"/>
                </a:moveTo>
                <a:lnTo>
                  <a:pt x="0" y="0"/>
                </a:lnTo>
                <a:lnTo>
                  <a:pt x="0" y="118491"/>
                </a:lnTo>
                <a:lnTo>
                  <a:pt x="2880004" y="118491"/>
                </a:lnTo>
                <a:lnTo>
                  <a:pt x="2880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5"/>
          <p:cNvSpPr txBox="1"/>
          <p:nvPr/>
        </p:nvSpPr>
        <p:spPr>
          <a:xfrm>
            <a:off x="2975305" y="3114616"/>
            <a:ext cx="15570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50"/>
          <p:cNvSpPr txBox="1"/>
          <p:nvPr>
            <p:ph type="title"/>
          </p:nvPr>
        </p:nvSpPr>
        <p:spPr>
          <a:xfrm>
            <a:off x="956589" y="365352"/>
            <a:ext cx="108712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Bayesian network</a:t>
            </a:r>
            <a:endParaRPr/>
          </a:p>
        </p:txBody>
      </p:sp>
      <p:grpSp>
        <p:nvGrpSpPr>
          <p:cNvPr id="2144" name="Google Shape;2144;p50"/>
          <p:cNvGrpSpPr/>
          <p:nvPr/>
        </p:nvGrpSpPr>
        <p:grpSpPr>
          <a:xfrm>
            <a:off x="1072696" y="1158412"/>
            <a:ext cx="459105" cy="186690"/>
            <a:chOff x="1072696" y="1158412"/>
            <a:chExt cx="459105" cy="186690"/>
          </a:xfrm>
        </p:grpSpPr>
        <p:sp>
          <p:nvSpPr>
            <p:cNvPr id="2145" name="Google Shape;2145;p50"/>
            <p:cNvSpPr/>
            <p:nvPr/>
          </p:nvSpPr>
          <p:spPr>
            <a:xfrm>
              <a:off x="1072696" y="1158412"/>
              <a:ext cx="459105" cy="186690"/>
            </a:xfrm>
            <a:custGeom>
              <a:rect b="b" l="l" r="r" t="t"/>
              <a:pathLst>
                <a:path extrusionOk="0" h="186690" w="459105">
                  <a:moveTo>
                    <a:pt x="229252" y="0"/>
                  </a:moveTo>
                  <a:lnTo>
                    <a:pt x="168307" y="3334"/>
                  </a:lnTo>
                  <a:lnTo>
                    <a:pt x="113543" y="12742"/>
                  </a:lnTo>
                  <a:lnTo>
                    <a:pt x="67145" y="27337"/>
                  </a:lnTo>
                  <a:lnTo>
                    <a:pt x="31299" y="46227"/>
                  </a:lnTo>
                  <a:lnTo>
                    <a:pt x="0" y="93335"/>
                  </a:lnTo>
                  <a:lnTo>
                    <a:pt x="8189" y="118148"/>
                  </a:lnTo>
                  <a:lnTo>
                    <a:pt x="67145" y="159334"/>
                  </a:lnTo>
                  <a:lnTo>
                    <a:pt x="113543" y="173928"/>
                  </a:lnTo>
                  <a:lnTo>
                    <a:pt x="168307" y="183337"/>
                  </a:lnTo>
                  <a:lnTo>
                    <a:pt x="229252" y="186671"/>
                  </a:lnTo>
                  <a:lnTo>
                    <a:pt x="290197" y="183337"/>
                  </a:lnTo>
                  <a:lnTo>
                    <a:pt x="344961" y="173928"/>
                  </a:lnTo>
                  <a:lnTo>
                    <a:pt x="391359" y="159334"/>
                  </a:lnTo>
                  <a:lnTo>
                    <a:pt x="427205" y="140444"/>
                  </a:lnTo>
                  <a:lnTo>
                    <a:pt x="458504" y="93335"/>
                  </a:lnTo>
                  <a:lnTo>
                    <a:pt x="450315" y="68523"/>
                  </a:lnTo>
                  <a:lnTo>
                    <a:pt x="391359" y="27337"/>
                  </a:lnTo>
                  <a:lnTo>
                    <a:pt x="344961" y="12742"/>
                  </a:lnTo>
                  <a:lnTo>
                    <a:pt x="290197" y="3334"/>
                  </a:lnTo>
                  <a:lnTo>
                    <a:pt x="22925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50"/>
            <p:cNvSpPr/>
            <p:nvPr/>
          </p:nvSpPr>
          <p:spPr>
            <a:xfrm>
              <a:off x="1072696" y="1158412"/>
              <a:ext cx="459105" cy="186690"/>
            </a:xfrm>
            <a:custGeom>
              <a:rect b="b" l="l" r="r" t="t"/>
              <a:pathLst>
                <a:path extrusionOk="0" h="186690" w="459105">
                  <a:moveTo>
                    <a:pt x="458504" y="93335"/>
                  </a:moveTo>
                  <a:lnTo>
                    <a:pt x="427205" y="46227"/>
                  </a:lnTo>
                  <a:lnTo>
                    <a:pt x="391359" y="27337"/>
                  </a:lnTo>
                  <a:lnTo>
                    <a:pt x="344961" y="12742"/>
                  </a:lnTo>
                  <a:lnTo>
                    <a:pt x="290197" y="3334"/>
                  </a:lnTo>
                  <a:lnTo>
                    <a:pt x="229252" y="0"/>
                  </a:lnTo>
                  <a:lnTo>
                    <a:pt x="168307" y="3334"/>
                  </a:lnTo>
                  <a:lnTo>
                    <a:pt x="113543" y="12742"/>
                  </a:lnTo>
                  <a:lnTo>
                    <a:pt x="67145" y="27337"/>
                  </a:lnTo>
                  <a:lnTo>
                    <a:pt x="31299" y="46227"/>
                  </a:lnTo>
                  <a:lnTo>
                    <a:pt x="0" y="93335"/>
                  </a:lnTo>
                  <a:lnTo>
                    <a:pt x="8189" y="118148"/>
                  </a:lnTo>
                  <a:lnTo>
                    <a:pt x="67145" y="159334"/>
                  </a:lnTo>
                  <a:lnTo>
                    <a:pt x="113543" y="173928"/>
                  </a:lnTo>
                  <a:lnTo>
                    <a:pt x="168307" y="183337"/>
                  </a:lnTo>
                  <a:lnTo>
                    <a:pt x="229252" y="186671"/>
                  </a:lnTo>
                  <a:lnTo>
                    <a:pt x="290197" y="183337"/>
                  </a:lnTo>
                  <a:lnTo>
                    <a:pt x="344961" y="173928"/>
                  </a:lnTo>
                  <a:lnTo>
                    <a:pt x="391359" y="159334"/>
                  </a:lnTo>
                  <a:lnTo>
                    <a:pt x="427205" y="140444"/>
                  </a:lnTo>
                  <a:lnTo>
                    <a:pt x="458504" y="93335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7" name="Google Shape;2147;p50"/>
          <p:cNvSpPr txBox="1"/>
          <p:nvPr/>
        </p:nvSpPr>
        <p:spPr>
          <a:xfrm>
            <a:off x="1159433" y="1175748"/>
            <a:ext cx="28511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8" name="Google Shape;2148;p50"/>
          <p:cNvGrpSpPr/>
          <p:nvPr/>
        </p:nvGrpSpPr>
        <p:grpSpPr>
          <a:xfrm>
            <a:off x="2202904" y="1159173"/>
            <a:ext cx="358140" cy="185420"/>
            <a:chOff x="2202904" y="1159173"/>
            <a:chExt cx="358140" cy="185420"/>
          </a:xfrm>
        </p:grpSpPr>
        <p:sp>
          <p:nvSpPr>
            <p:cNvPr id="2149" name="Google Shape;2149;p50"/>
            <p:cNvSpPr/>
            <p:nvPr/>
          </p:nvSpPr>
          <p:spPr>
            <a:xfrm>
              <a:off x="2202904" y="1159173"/>
              <a:ext cx="358140" cy="185420"/>
            </a:xfrm>
            <a:custGeom>
              <a:rect b="b" l="l" r="r" t="t"/>
              <a:pathLst>
                <a:path extrusionOk="0" h="185419" w="358139">
                  <a:moveTo>
                    <a:pt x="179057" y="0"/>
                  </a:moveTo>
                  <a:lnTo>
                    <a:pt x="122461" y="4719"/>
                  </a:lnTo>
                  <a:lnTo>
                    <a:pt x="73308" y="17861"/>
                  </a:lnTo>
                  <a:lnTo>
                    <a:pt x="34547" y="37900"/>
                  </a:lnTo>
                  <a:lnTo>
                    <a:pt x="0" y="92573"/>
                  </a:lnTo>
                  <a:lnTo>
                    <a:pt x="9128" y="121834"/>
                  </a:lnTo>
                  <a:lnTo>
                    <a:pt x="34547" y="147247"/>
                  </a:lnTo>
                  <a:lnTo>
                    <a:pt x="73308" y="167286"/>
                  </a:lnTo>
                  <a:lnTo>
                    <a:pt x="122461" y="180428"/>
                  </a:lnTo>
                  <a:lnTo>
                    <a:pt x="179057" y="185148"/>
                  </a:lnTo>
                  <a:lnTo>
                    <a:pt x="235653" y="180428"/>
                  </a:lnTo>
                  <a:lnTo>
                    <a:pt x="284806" y="167286"/>
                  </a:lnTo>
                  <a:lnTo>
                    <a:pt x="323567" y="147247"/>
                  </a:lnTo>
                  <a:lnTo>
                    <a:pt x="348986" y="121834"/>
                  </a:lnTo>
                  <a:lnTo>
                    <a:pt x="358114" y="92573"/>
                  </a:lnTo>
                  <a:lnTo>
                    <a:pt x="348986" y="63313"/>
                  </a:lnTo>
                  <a:lnTo>
                    <a:pt x="323567" y="37900"/>
                  </a:lnTo>
                  <a:lnTo>
                    <a:pt x="284806" y="17861"/>
                  </a:lnTo>
                  <a:lnTo>
                    <a:pt x="235653" y="4719"/>
                  </a:lnTo>
                  <a:lnTo>
                    <a:pt x="179057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50"/>
            <p:cNvSpPr/>
            <p:nvPr/>
          </p:nvSpPr>
          <p:spPr>
            <a:xfrm>
              <a:off x="2202904" y="1159173"/>
              <a:ext cx="358140" cy="185420"/>
            </a:xfrm>
            <a:custGeom>
              <a:rect b="b" l="l" r="r" t="t"/>
              <a:pathLst>
                <a:path extrusionOk="0" h="185419" w="358139">
                  <a:moveTo>
                    <a:pt x="358114" y="92573"/>
                  </a:moveTo>
                  <a:lnTo>
                    <a:pt x="323567" y="37900"/>
                  </a:lnTo>
                  <a:lnTo>
                    <a:pt x="284806" y="17861"/>
                  </a:lnTo>
                  <a:lnTo>
                    <a:pt x="235653" y="4719"/>
                  </a:lnTo>
                  <a:lnTo>
                    <a:pt x="179057" y="0"/>
                  </a:lnTo>
                  <a:lnTo>
                    <a:pt x="122461" y="4719"/>
                  </a:lnTo>
                  <a:lnTo>
                    <a:pt x="73308" y="17861"/>
                  </a:lnTo>
                  <a:lnTo>
                    <a:pt x="34547" y="37900"/>
                  </a:lnTo>
                  <a:lnTo>
                    <a:pt x="9128" y="63313"/>
                  </a:lnTo>
                  <a:lnTo>
                    <a:pt x="0" y="92573"/>
                  </a:lnTo>
                  <a:lnTo>
                    <a:pt x="9128" y="121834"/>
                  </a:lnTo>
                  <a:lnTo>
                    <a:pt x="34547" y="147247"/>
                  </a:lnTo>
                  <a:lnTo>
                    <a:pt x="73308" y="167286"/>
                  </a:lnTo>
                  <a:lnTo>
                    <a:pt x="122461" y="180428"/>
                  </a:lnTo>
                  <a:lnTo>
                    <a:pt x="179057" y="185148"/>
                  </a:lnTo>
                  <a:lnTo>
                    <a:pt x="235653" y="180428"/>
                  </a:lnTo>
                  <a:lnTo>
                    <a:pt x="284806" y="167286"/>
                  </a:lnTo>
                  <a:lnTo>
                    <a:pt x="323567" y="147247"/>
                  </a:lnTo>
                  <a:lnTo>
                    <a:pt x="348986" y="121834"/>
                  </a:lnTo>
                  <a:lnTo>
                    <a:pt x="358114" y="92573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1" name="Google Shape;2151;p50"/>
          <p:cNvSpPr txBox="1"/>
          <p:nvPr/>
        </p:nvSpPr>
        <p:spPr>
          <a:xfrm>
            <a:off x="2274925" y="1175202"/>
            <a:ext cx="214629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2" name="Google Shape;2152;p50"/>
          <p:cNvGrpSpPr/>
          <p:nvPr/>
        </p:nvGrpSpPr>
        <p:grpSpPr>
          <a:xfrm>
            <a:off x="1438116" y="713068"/>
            <a:ext cx="807720" cy="213360"/>
            <a:chOff x="1438116" y="713068"/>
            <a:chExt cx="807720" cy="213360"/>
          </a:xfrm>
        </p:grpSpPr>
        <p:sp>
          <p:nvSpPr>
            <p:cNvPr id="2153" name="Google Shape;2153;p50"/>
            <p:cNvSpPr/>
            <p:nvPr/>
          </p:nvSpPr>
          <p:spPr>
            <a:xfrm>
              <a:off x="1438116" y="713068"/>
              <a:ext cx="807720" cy="213360"/>
            </a:xfrm>
            <a:custGeom>
              <a:rect b="b" l="l" r="r" t="t"/>
              <a:pathLst>
                <a:path extrusionOk="0" h="213359" w="807719">
                  <a:moveTo>
                    <a:pt x="403838" y="0"/>
                  </a:moveTo>
                  <a:lnTo>
                    <a:pt x="331247" y="1718"/>
                  </a:lnTo>
                  <a:lnTo>
                    <a:pt x="262925" y="6673"/>
                  </a:lnTo>
                  <a:lnTo>
                    <a:pt x="200012" y="14563"/>
                  </a:lnTo>
                  <a:lnTo>
                    <a:pt x="143649" y="25087"/>
                  </a:lnTo>
                  <a:lnTo>
                    <a:pt x="94976" y="37943"/>
                  </a:lnTo>
                  <a:lnTo>
                    <a:pt x="55135" y="52831"/>
                  </a:lnTo>
                  <a:lnTo>
                    <a:pt x="6506" y="87496"/>
                  </a:lnTo>
                  <a:lnTo>
                    <a:pt x="0" y="106670"/>
                  </a:lnTo>
                  <a:lnTo>
                    <a:pt x="6506" y="125844"/>
                  </a:lnTo>
                  <a:lnTo>
                    <a:pt x="55135" y="160509"/>
                  </a:lnTo>
                  <a:lnTo>
                    <a:pt x="94976" y="175397"/>
                  </a:lnTo>
                  <a:lnTo>
                    <a:pt x="143649" y="188253"/>
                  </a:lnTo>
                  <a:lnTo>
                    <a:pt x="200012" y="198777"/>
                  </a:lnTo>
                  <a:lnTo>
                    <a:pt x="262925" y="206667"/>
                  </a:lnTo>
                  <a:lnTo>
                    <a:pt x="331247" y="211622"/>
                  </a:lnTo>
                  <a:lnTo>
                    <a:pt x="403838" y="213340"/>
                  </a:lnTo>
                  <a:lnTo>
                    <a:pt x="476429" y="211622"/>
                  </a:lnTo>
                  <a:lnTo>
                    <a:pt x="544752" y="206667"/>
                  </a:lnTo>
                  <a:lnTo>
                    <a:pt x="607665" y="198777"/>
                  </a:lnTo>
                  <a:lnTo>
                    <a:pt x="664027" y="188253"/>
                  </a:lnTo>
                  <a:lnTo>
                    <a:pt x="712700" y="175397"/>
                  </a:lnTo>
                  <a:lnTo>
                    <a:pt x="752542" y="160509"/>
                  </a:lnTo>
                  <a:lnTo>
                    <a:pt x="801171" y="125844"/>
                  </a:lnTo>
                  <a:lnTo>
                    <a:pt x="807677" y="106670"/>
                  </a:lnTo>
                  <a:lnTo>
                    <a:pt x="801171" y="87496"/>
                  </a:lnTo>
                  <a:lnTo>
                    <a:pt x="752542" y="52831"/>
                  </a:lnTo>
                  <a:lnTo>
                    <a:pt x="712700" y="37943"/>
                  </a:lnTo>
                  <a:lnTo>
                    <a:pt x="664027" y="25087"/>
                  </a:lnTo>
                  <a:lnTo>
                    <a:pt x="607665" y="14563"/>
                  </a:lnTo>
                  <a:lnTo>
                    <a:pt x="544752" y="6673"/>
                  </a:lnTo>
                  <a:lnTo>
                    <a:pt x="476429" y="1718"/>
                  </a:lnTo>
                  <a:lnTo>
                    <a:pt x="40383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50"/>
            <p:cNvSpPr/>
            <p:nvPr/>
          </p:nvSpPr>
          <p:spPr>
            <a:xfrm>
              <a:off x="1438116" y="713068"/>
              <a:ext cx="807720" cy="213360"/>
            </a:xfrm>
            <a:custGeom>
              <a:rect b="b" l="l" r="r" t="t"/>
              <a:pathLst>
                <a:path extrusionOk="0" h="213359" w="807719">
                  <a:moveTo>
                    <a:pt x="807677" y="106670"/>
                  </a:moveTo>
                  <a:lnTo>
                    <a:pt x="782412" y="69449"/>
                  </a:lnTo>
                  <a:lnTo>
                    <a:pt x="712700" y="37943"/>
                  </a:lnTo>
                  <a:lnTo>
                    <a:pt x="664027" y="25087"/>
                  </a:lnTo>
                  <a:lnTo>
                    <a:pt x="607665" y="14563"/>
                  </a:lnTo>
                  <a:lnTo>
                    <a:pt x="544752" y="6673"/>
                  </a:lnTo>
                  <a:lnTo>
                    <a:pt x="476429" y="1718"/>
                  </a:lnTo>
                  <a:lnTo>
                    <a:pt x="403838" y="0"/>
                  </a:lnTo>
                  <a:lnTo>
                    <a:pt x="331247" y="1718"/>
                  </a:lnTo>
                  <a:lnTo>
                    <a:pt x="262925" y="6673"/>
                  </a:lnTo>
                  <a:lnTo>
                    <a:pt x="200012" y="14563"/>
                  </a:lnTo>
                  <a:lnTo>
                    <a:pt x="143649" y="25087"/>
                  </a:lnTo>
                  <a:lnTo>
                    <a:pt x="94976" y="37943"/>
                  </a:lnTo>
                  <a:lnTo>
                    <a:pt x="55135" y="52831"/>
                  </a:lnTo>
                  <a:lnTo>
                    <a:pt x="6506" y="87496"/>
                  </a:lnTo>
                  <a:lnTo>
                    <a:pt x="0" y="106670"/>
                  </a:lnTo>
                  <a:lnTo>
                    <a:pt x="6506" y="125844"/>
                  </a:lnTo>
                  <a:lnTo>
                    <a:pt x="55135" y="160509"/>
                  </a:lnTo>
                  <a:lnTo>
                    <a:pt x="94976" y="175397"/>
                  </a:lnTo>
                  <a:lnTo>
                    <a:pt x="143649" y="188253"/>
                  </a:lnTo>
                  <a:lnTo>
                    <a:pt x="200012" y="198777"/>
                  </a:lnTo>
                  <a:lnTo>
                    <a:pt x="262925" y="206667"/>
                  </a:lnTo>
                  <a:lnTo>
                    <a:pt x="331247" y="211622"/>
                  </a:lnTo>
                  <a:lnTo>
                    <a:pt x="403838" y="213340"/>
                  </a:lnTo>
                  <a:lnTo>
                    <a:pt x="476429" y="211622"/>
                  </a:lnTo>
                  <a:lnTo>
                    <a:pt x="544752" y="206667"/>
                  </a:lnTo>
                  <a:lnTo>
                    <a:pt x="607665" y="198777"/>
                  </a:lnTo>
                  <a:lnTo>
                    <a:pt x="664027" y="188253"/>
                  </a:lnTo>
                  <a:lnTo>
                    <a:pt x="712700" y="175397"/>
                  </a:lnTo>
                  <a:lnTo>
                    <a:pt x="752542" y="160509"/>
                  </a:lnTo>
                  <a:lnTo>
                    <a:pt x="801171" y="125844"/>
                  </a:lnTo>
                  <a:lnTo>
                    <a:pt x="807677" y="106670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5" name="Google Shape;2155;p50"/>
          <p:cNvSpPr txBox="1"/>
          <p:nvPr/>
        </p:nvSpPr>
        <p:spPr>
          <a:xfrm>
            <a:off x="1575981" y="734309"/>
            <a:ext cx="53276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Intellligence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6" name="Google Shape;2156;p50"/>
          <p:cNvGrpSpPr/>
          <p:nvPr/>
        </p:nvGrpSpPr>
        <p:grpSpPr>
          <a:xfrm>
            <a:off x="1072220" y="1519178"/>
            <a:ext cx="459740" cy="185420"/>
            <a:chOff x="1072220" y="1519178"/>
            <a:chExt cx="459740" cy="185420"/>
          </a:xfrm>
        </p:grpSpPr>
        <p:sp>
          <p:nvSpPr>
            <p:cNvPr id="2157" name="Google Shape;2157;p50"/>
            <p:cNvSpPr/>
            <p:nvPr/>
          </p:nvSpPr>
          <p:spPr>
            <a:xfrm>
              <a:off x="1072220" y="1519178"/>
              <a:ext cx="459740" cy="185420"/>
            </a:xfrm>
            <a:custGeom>
              <a:rect b="b" l="l" r="r" t="t"/>
              <a:pathLst>
                <a:path extrusionOk="0" h="185419" w="459740">
                  <a:moveTo>
                    <a:pt x="229728" y="0"/>
                  </a:moveTo>
                  <a:lnTo>
                    <a:pt x="168657" y="3306"/>
                  </a:lnTo>
                  <a:lnTo>
                    <a:pt x="113779" y="12638"/>
                  </a:lnTo>
                  <a:lnTo>
                    <a:pt x="67285" y="27114"/>
                  </a:lnTo>
                  <a:lnTo>
                    <a:pt x="31364" y="45849"/>
                  </a:lnTo>
                  <a:lnTo>
                    <a:pt x="0" y="92574"/>
                  </a:lnTo>
                  <a:lnTo>
                    <a:pt x="8206" y="117184"/>
                  </a:lnTo>
                  <a:lnTo>
                    <a:pt x="67285" y="158034"/>
                  </a:lnTo>
                  <a:lnTo>
                    <a:pt x="113779" y="172509"/>
                  </a:lnTo>
                  <a:lnTo>
                    <a:pt x="168657" y="181841"/>
                  </a:lnTo>
                  <a:lnTo>
                    <a:pt x="229728" y="185148"/>
                  </a:lnTo>
                  <a:lnTo>
                    <a:pt x="290800" y="181841"/>
                  </a:lnTo>
                  <a:lnTo>
                    <a:pt x="345677" y="172509"/>
                  </a:lnTo>
                  <a:lnTo>
                    <a:pt x="392172" y="158034"/>
                  </a:lnTo>
                  <a:lnTo>
                    <a:pt x="428093" y="139298"/>
                  </a:lnTo>
                  <a:lnTo>
                    <a:pt x="459457" y="92574"/>
                  </a:lnTo>
                  <a:lnTo>
                    <a:pt x="451251" y="67964"/>
                  </a:lnTo>
                  <a:lnTo>
                    <a:pt x="392172" y="27114"/>
                  </a:lnTo>
                  <a:lnTo>
                    <a:pt x="345677" y="12638"/>
                  </a:lnTo>
                  <a:lnTo>
                    <a:pt x="290800" y="3306"/>
                  </a:lnTo>
                  <a:lnTo>
                    <a:pt x="22972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8" name="Google Shape;2158;p50"/>
            <p:cNvSpPr/>
            <p:nvPr/>
          </p:nvSpPr>
          <p:spPr>
            <a:xfrm>
              <a:off x="1072220" y="1519178"/>
              <a:ext cx="459740" cy="185420"/>
            </a:xfrm>
            <a:custGeom>
              <a:rect b="b" l="l" r="r" t="t"/>
              <a:pathLst>
                <a:path extrusionOk="0" h="185419" w="459740">
                  <a:moveTo>
                    <a:pt x="459457" y="92574"/>
                  </a:moveTo>
                  <a:lnTo>
                    <a:pt x="428093" y="45849"/>
                  </a:lnTo>
                  <a:lnTo>
                    <a:pt x="392172" y="27114"/>
                  </a:lnTo>
                  <a:lnTo>
                    <a:pt x="345677" y="12638"/>
                  </a:lnTo>
                  <a:lnTo>
                    <a:pt x="290800" y="3306"/>
                  </a:lnTo>
                  <a:lnTo>
                    <a:pt x="229728" y="0"/>
                  </a:lnTo>
                  <a:lnTo>
                    <a:pt x="168657" y="3306"/>
                  </a:lnTo>
                  <a:lnTo>
                    <a:pt x="113779" y="12638"/>
                  </a:lnTo>
                  <a:lnTo>
                    <a:pt x="67285" y="27114"/>
                  </a:lnTo>
                  <a:lnTo>
                    <a:pt x="31364" y="45849"/>
                  </a:lnTo>
                  <a:lnTo>
                    <a:pt x="0" y="92574"/>
                  </a:lnTo>
                  <a:lnTo>
                    <a:pt x="8206" y="117184"/>
                  </a:lnTo>
                  <a:lnTo>
                    <a:pt x="67285" y="158034"/>
                  </a:lnTo>
                  <a:lnTo>
                    <a:pt x="113779" y="172509"/>
                  </a:lnTo>
                  <a:lnTo>
                    <a:pt x="168657" y="181841"/>
                  </a:lnTo>
                  <a:lnTo>
                    <a:pt x="229728" y="185148"/>
                  </a:lnTo>
                  <a:lnTo>
                    <a:pt x="290800" y="181841"/>
                  </a:lnTo>
                  <a:lnTo>
                    <a:pt x="345677" y="172509"/>
                  </a:lnTo>
                  <a:lnTo>
                    <a:pt x="392172" y="158034"/>
                  </a:lnTo>
                  <a:lnTo>
                    <a:pt x="428093" y="139298"/>
                  </a:lnTo>
                  <a:lnTo>
                    <a:pt x="459457" y="9257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9" name="Google Shape;2159;p50"/>
          <p:cNvSpPr txBox="1"/>
          <p:nvPr/>
        </p:nvSpPr>
        <p:spPr>
          <a:xfrm>
            <a:off x="1159090" y="1535209"/>
            <a:ext cx="28575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0" name="Google Shape;2160;p50"/>
          <p:cNvGrpSpPr/>
          <p:nvPr/>
        </p:nvGrpSpPr>
        <p:grpSpPr>
          <a:xfrm>
            <a:off x="439062" y="713068"/>
            <a:ext cx="645795" cy="213360"/>
            <a:chOff x="439062" y="713068"/>
            <a:chExt cx="645795" cy="213360"/>
          </a:xfrm>
        </p:grpSpPr>
        <p:sp>
          <p:nvSpPr>
            <p:cNvPr id="2161" name="Google Shape;2161;p50"/>
            <p:cNvSpPr/>
            <p:nvPr/>
          </p:nvSpPr>
          <p:spPr>
            <a:xfrm>
              <a:off x="439062" y="713068"/>
              <a:ext cx="645795" cy="213360"/>
            </a:xfrm>
            <a:custGeom>
              <a:rect b="b" l="l" r="r" t="t"/>
              <a:pathLst>
                <a:path extrusionOk="0" h="213359" w="645794">
                  <a:moveTo>
                    <a:pt x="322879" y="0"/>
                  </a:moveTo>
                  <a:lnTo>
                    <a:pt x="257807" y="2167"/>
                  </a:lnTo>
                  <a:lnTo>
                    <a:pt x="197199" y="8382"/>
                  </a:lnTo>
                  <a:lnTo>
                    <a:pt x="142353" y="18217"/>
                  </a:lnTo>
                  <a:lnTo>
                    <a:pt x="94568" y="31242"/>
                  </a:lnTo>
                  <a:lnTo>
                    <a:pt x="55142" y="47029"/>
                  </a:lnTo>
                  <a:lnTo>
                    <a:pt x="6559" y="85172"/>
                  </a:lnTo>
                  <a:lnTo>
                    <a:pt x="0" y="106670"/>
                  </a:lnTo>
                  <a:lnTo>
                    <a:pt x="6559" y="128168"/>
                  </a:lnTo>
                  <a:lnTo>
                    <a:pt x="55142" y="166311"/>
                  </a:lnTo>
                  <a:lnTo>
                    <a:pt x="94568" y="182098"/>
                  </a:lnTo>
                  <a:lnTo>
                    <a:pt x="142353" y="195123"/>
                  </a:lnTo>
                  <a:lnTo>
                    <a:pt x="197199" y="204958"/>
                  </a:lnTo>
                  <a:lnTo>
                    <a:pt x="257807" y="211173"/>
                  </a:lnTo>
                  <a:lnTo>
                    <a:pt x="322879" y="213340"/>
                  </a:lnTo>
                  <a:lnTo>
                    <a:pt x="387951" y="211173"/>
                  </a:lnTo>
                  <a:lnTo>
                    <a:pt x="448559" y="204958"/>
                  </a:lnTo>
                  <a:lnTo>
                    <a:pt x="503405" y="195123"/>
                  </a:lnTo>
                  <a:lnTo>
                    <a:pt x="551190" y="182098"/>
                  </a:lnTo>
                  <a:lnTo>
                    <a:pt x="590617" y="166311"/>
                  </a:lnTo>
                  <a:lnTo>
                    <a:pt x="639199" y="128168"/>
                  </a:lnTo>
                  <a:lnTo>
                    <a:pt x="645759" y="106670"/>
                  </a:lnTo>
                  <a:lnTo>
                    <a:pt x="639199" y="85172"/>
                  </a:lnTo>
                  <a:lnTo>
                    <a:pt x="590617" y="47029"/>
                  </a:lnTo>
                  <a:lnTo>
                    <a:pt x="551190" y="31242"/>
                  </a:lnTo>
                  <a:lnTo>
                    <a:pt x="503405" y="18217"/>
                  </a:lnTo>
                  <a:lnTo>
                    <a:pt x="448559" y="8382"/>
                  </a:lnTo>
                  <a:lnTo>
                    <a:pt x="387951" y="2167"/>
                  </a:lnTo>
                  <a:lnTo>
                    <a:pt x="32287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50"/>
            <p:cNvSpPr/>
            <p:nvPr/>
          </p:nvSpPr>
          <p:spPr>
            <a:xfrm>
              <a:off x="439062" y="713068"/>
              <a:ext cx="645795" cy="213360"/>
            </a:xfrm>
            <a:custGeom>
              <a:rect b="b" l="l" r="r" t="t"/>
              <a:pathLst>
                <a:path extrusionOk="0" h="213359" w="645794">
                  <a:moveTo>
                    <a:pt x="645759" y="106670"/>
                  </a:moveTo>
                  <a:lnTo>
                    <a:pt x="620386" y="65149"/>
                  </a:lnTo>
                  <a:lnTo>
                    <a:pt x="551190" y="31242"/>
                  </a:lnTo>
                  <a:lnTo>
                    <a:pt x="503405" y="18217"/>
                  </a:lnTo>
                  <a:lnTo>
                    <a:pt x="448559" y="8382"/>
                  </a:lnTo>
                  <a:lnTo>
                    <a:pt x="387951" y="2167"/>
                  </a:lnTo>
                  <a:lnTo>
                    <a:pt x="322879" y="0"/>
                  </a:lnTo>
                  <a:lnTo>
                    <a:pt x="257807" y="2167"/>
                  </a:lnTo>
                  <a:lnTo>
                    <a:pt x="197199" y="8382"/>
                  </a:lnTo>
                  <a:lnTo>
                    <a:pt x="142353" y="18217"/>
                  </a:lnTo>
                  <a:lnTo>
                    <a:pt x="94568" y="31242"/>
                  </a:lnTo>
                  <a:lnTo>
                    <a:pt x="55142" y="47029"/>
                  </a:lnTo>
                  <a:lnTo>
                    <a:pt x="6559" y="85172"/>
                  </a:lnTo>
                  <a:lnTo>
                    <a:pt x="0" y="106670"/>
                  </a:lnTo>
                  <a:lnTo>
                    <a:pt x="6559" y="128168"/>
                  </a:lnTo>
                  <a:lnTo>
                    <a:pt x="55142" y="166311"/>
                  </a:lnTo>
                  <a:lnTo>
                    <a:pt x="94568" y="182098"/>
                  </a:lnTo>
                  <a:lnTo>
                    <a:pt x="142353" y="195123"/>
                  </a:lnTo>
                  <a:lnTo>
                    <a:pt x="197199" y="204958"/>
                  </a:lnTo>
                  <a:lnTo>
                    <a:pt x="257807" y="211173"/>
                  </a:lnTo>
                  <a:lnTo>
                    <a:pt x="322879" y="213340"/>
                  </a:lnTo>
                  <a:lnTo>
                    <a:pt x="387951" y="211173"/>
                  </a:lnTo>
                  <a:lnTo>
                    <a:pt x="448559" y="204958"/>
                  </a:lnTo>
                  <a:lnTo>
                    <a:pt x="503405" y="195123"/>
                  </a:lnTo>
                  <a:lnTo>
                    <a:pt x="551190" y="182098"/>
                  </a:lnTo>
                  <a:lnTo>
                    <a:pt x="590617" y="166311"/>
                  </a:lnTo>
                  <a:lnTo>
                    <a:pt x="639199" y="128168"/>
                  </a:lnTo>
                  <a:lnTo>
                    <a:pt x="645759" y="106670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3" name="Google Shape;2163;p50"/>
          <p:cNvSpPr txBox="1"/>
          <p:nvPr/>
        </p:nvSpPr>
        <p:spPr>
          <a:xfrm>
            <a:off x="553224" y="734309"/>
            <a:ext cx="41783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</a:t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4" name="Google Shape;2164;p50"/>
          <p:cNvGrpSpPr/>
          <p:nvPr/>
        </p:nvGrpSpPr>
        <p:grpSpPr>
          <a:xfrm>
            <a:off x="888962" y="921352"/>
            <a:ext cx="1390173" cy="591608"/>
            <a:chOff x="888962" y="921352"/>
            <a:chExt cx="1390173" cy="591608"/>
          </a:xfrm>
        </p:grpSpPr>
        <p:sp>
          <p:nvSpPr>
            <p:cNvPr id="2165" name="Google Shape;2165;p50"/>
            <p:cNvSpPr/>
            <p:nvPr/>
          </p:nvSpPr>
          <p:spPr>
            <a:xfrm>
              <a:off x="1414987" y="924398"/>
              <a:ext cx="296545" cy="237490"/>
            </a:xfrm>
            <a:custGeom>
              <a:rect b="b" l="l" r="r" t="t"/>
              <a:pathLst>
                <a:path extrusionOk="0" h="237490" w="296544">
                  <a:moveTo>
                    <a:pt x="296149" y="0"/>
                  </a:moveTo>
                  <a:lnTo>
                    <a:pt x="0" y="23692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6" name="Google Shape;2166;p50"/>
            <p:cNvSpPr/>
            <p:nvPr/>
          </p:nvSpPr>
          <p:spPr>
            <a:xfrm>
              <a:off x="1411647" y="1132824"/>
              <a:ext cx="31115" cy="36195"/>
            </a:xfrm>
            <a:custGeom>
              <a:rect b="b" l="l" r="r" t="t"/>
              <a:pathLst>
                <a:path extrusionOk="0" h="36194" w="31115">
                  <a:moveTo>
                    <a:pt x="30950" y="35624"/>
                  </a:moveTo>
                  <a:lnTo>
                    <a:pt x="23984" y="32267"/>
                  </a:lnTo>
                  <a:lnTo>
                    <a:pt x="14639" y="30643"/>
                  </a:lnTo>
                  <a:lnTo>
                    <a:pt x="5712" y="30396"/>
                  </a:lnTo>
                  <a:lnTo>
                    <a:pt x="0" y="31172"/>
                  </a:lnTo>
                  <a:lnTo>
                    <a:pt x="2010" y="25769"/>
                  </a:lnTo>
                  <a:lnTo>
                    <a:pt x="3728" y="17005"/>
                  </a:lnTo>
                  <a:lnTo>
                    <a:pt x="4194" y="7532"/>
                  </a:lnTo>
                  <a:lnTo>
                    <a:pt x="244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50"/>
            <p:cNvSpPr/>
            <p:nvPr/>
          </p:nvSpPr>
          <p:spPr>
            <a:xfrm>
              <a:off x="1301948" y="1348626"/>
              <a:ext cx="0" cy="160020"/>
            </a:xfrm>
            <a:custGeom>
              <a:rect b="b" l="l" r="r" t="t"/>
              <a:pathLst>
                <a:path extrusionOk="0" h="160019" w="120000">
                  <a:moveTo>
                    <a:pt x="0" y="0"/>
                  </a:moveTo>
                  <a:lnTo>
                    <a:pt x="0" y="15985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50"/>
            <p:cNvSpPr/>
            <p:nvPr/>
          </p:nvSpPr>
          <p:spPr>
            <a:xfrm>
              <a:off x="1279137" y="1491370"/>
              <a:ext cx="45720" cy="21590"/>
            </a:xfrm>
            <a:custGeom>
              <a:rect b="b" l="l" r="r" t="t"/>
              <a:pathLst>
                <a:path extrusionOk="0" h="21590" w="45719">
                  <a:moveTo>
                    <a:pt x="45621" y="0"/>
                  </a:moveTo>
                  <a:lnTo>
                    <a:pt x="38649" y="3341"/>
                  </a:lnTo>
                  <a:lnTo>
                    <a:pt x="31543" y="9623"/>
                  </a:lnTo>
                  <a:lnTo>
                    <a:pt x="25773" y="16439"/>
                  </a:lnTo>
                  <a:lnTo>
                    <a:pt x="22810" y="21385"/>
                  </a:lnTo>
                  <a:lnTo>
                    <a:pt x="19848" y="16439"/>
                  </a:lnTo>
                  <a:lnTo>
                    <a:pt x="14078" y="9623"/>
                  </a:lnTo>
                  <a:lnTo>
                    <a:pt x="6972" y="334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9" name="Google Shape;2169;p50"/>
            <p:cNvSpPr/>
            <p:nvPr/>
          </p:nvSpPr>
          <p:spPr>
            <a:xfrm>
              <a:off x="1972774" y="924398"/>
              <a:ext cx="302895" cy="242570"/>
            </a:xfrm>
            <a:custGeom>
              <a:rect b="b" l="l" r="r" t="t"/>
              <a:pathLst>
                <a:path extrusionOk="0" h="242569" w="302894">
                  <a:moveTo>
                    <a:pt x="0" y="0"/>
                  </a:moveTo>
                  <a:lnTo>
                    <a:pt x="302856" y="24229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0" name="Google Shape;2170;p50"/>
            <p:cNvSpPr/>
            <p:nvPr/>
          </p:nvSpPr>
          <p:spPr>
            <a:xfrm>
              <a:off x="2248020" y="1138187"/>
              <a:ext cx="31115" cy="36195"/>
            </a:xfrm>
            <a:custGeom>
              <a:rect b="b" l="l" r="r" t="t"/>
              <a:pathLst>
                <a:path extrusionOk="0" h="36194" w="31114">
                  <a:moveTo>
                    <a:pt x="28502" y="0"/>
                  </a:moveTo>
                  <a:lnTo>
                    <a:pt x="26755" y="7532"/>
                  </a:lnTo>
                  <a:lnTo>
                    <a:pt x="27221" y="17005"/>
                  </a:lnTo>
                  <a:lnTo>
                    <a:pt x="28939" y="25769"/>
                  </a:lnTo>
                  <a:lnTo>
                    <a:pt x="30950" y="31172"/>
                  </a:lnTo>
                  <a:lnTo>
                    <a:pt x="25237" y="30396"/>
                  </a:lnTo>
                  <a:lnTo>
                    <a:pt x="16310" y="30643"/>
                  </a:lnTo>
                  <a:lnTo>
                    <a:pt x="6965" y="32267"/>
                  </a:lnTo>
                  <a:lnTo>
                    <a:pt x="0" y="356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1" name="Google Shape;2171;p50"/>
            <p:cNvSpPr/>
            <p:nvPr/>
          </p:nvSpPr>
          <p:spPr>
            <a:xfrm>
              <a:off x="888962" y="921352"/>
              <a:ext cx="300355" cy="240029"/>
            </a:xfrm>
            <a:custGeom>
              <a:rect b="b" l="l" r="r" t="t"/>
              <a:pathLst>
                <a:path extrusionOk="0" h="240030" w="300355">
                  <a:moveTo>
                    <a:pt x="0" y="0"/>
                  </a:moveTo>
                  <a:lnTo>
                    <a:pt x="299951" y="2399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50"/>
            <p:cNvSpPr/>
            <p:nvPr/>
          </p:nvSpPr>
          <p:spPr>
            <a:xfrm>
              <a:off x="1161303" y="1132824"/>
              <a:ext cx="31115" cy="36195"/>
            </a:xfrm>
            <a:custGeom>
              <a:rect b="b" l="l" r="r" t="t"/>
              <a:pathLst>
                <a:path extrusionOk="0" h="36194" w="31115">
                  <a:moveTo>
                    <a:pt x="28502" y="0"/>
                  </a:moveTo>
                  <a:lnTo>
                    <a:pt x="26755" y="7532"/>
                  </a:lnTo>
                  <a:lnTo>
                    <a:pt x="27221" y="17005"/>
                  </a:lnTo>
                  <a:lnTo>
                    <a:pt x="28939" y="25769"/>
                  </a:lnTo>
                  <a:lnTo>
                    <a:pt x="30950" y="31172"/>
                  </a:lnTo>
                  <a:lnTo>
                    <a:pt x="25237" y="30396"/>
                  </a:lnTo>
                  <a:lnTo>
                    <a:pt x="16310" y="30643"/>
                  </a:lnTo>
                  <a:lnTo>
                    <a:pt x="6965" y="32267"/>
                  </a:lnTo>
                  <a:lnTo>
                    <a:pt x="0" y="3562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3" name="Google Shape;2173;p50"/>
          <p:cNvSpPr txBox="1"/>
          <p:nvPr/>
        </p:nvSpPr>
        <p:spPr>
          <a:xfrm>
            <a:off x="227304" y="2026042"/>
            <a:ext cx="131699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Independencies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4" name="Google Shape;2174;p50"/>
          <p:cNvSpPr txBox="1"/>
          <p:nvPr/>
        </p:nvSpPr>
        <p:spPr>
          <a:xfrm>
            <a:off x="558863" y="2395409"/>
            <a:ext cx="6223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5" name="Google Shape;2175;p50"/>
          <p:cNvSpPr txBox="1"/>
          <p:nvPr/>
        </p:nvSpPr>
        <p:spPr>
          <a:xfrm>
            <a:off x="444080" y="2337293"/>
            <a:ext cx="135826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⊥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NonDescendents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6" name="Google Shape;2176;p50"/>
          <p:cNvSpPr txBox="1"/>
          <p:nvPr/>
        </p:nvSpPr>
        <p:spPr>
          <a:xfrm>
            <a:off x="1776691" y="2396069"/>
            <a:ext cx="11430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7" name="Google Shape;2177;p50"/>
          <p:cNvSpPr txBox="1"/>
          <p:nvPr/>
        </p:nvSpPr>
        <p:spPr>
          <a:xfrm>
            <a:off x="1865134" y="2436804"/>
            <a:ext cx="5969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78" name="Google Shape;2178;p50"/>
          <p:cNvSpPr txBox="1"/>
          <p:nvPr/>
        </p:nvSpPr>
        <p:spPr>
          <a:xfrm>
            <a:off x="1911616" y="2337293"/>
            <a:ext cx="50990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9" name="Google Shape;2179;p50"/>
          <p:cNvSpPr txBox="1"/>
          <p:nvPr/>
        </p:nvSpPr>
        <p:spPr>
          <a:xfrm>
            <a:off x="2395588" y="2317418"/>
            <a:ext cx="10922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0" name="Google Shape;2180;p50"/>
          <p:cNvSpPr txBox="1"/>
          <p:nvPr/>
        </p:nvSpPr>
        <p:spPr>
          <a:xfrm>
            <a:off x="2370188" y="2408871"/>
            <a:ext cx="19875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baseline="-25000"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81" name="Google Shape;2181;p50"/>
          <p:cNvSpPr txBox="1"/>
          <p:nvPr/>
        </p:nvSpPr>
        <p:spPr>
          <a:xfrm>
            <a:off x="3754310" y="365352"/>
            <a:ext cx="10115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Markov network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2" name="Google Shape;2182;p50"/>
          <p:cNvSpPr/>
          <p:nvPr/>
        </p:nvSpPr>
        <p:spPr>
          <a:xfrm>
            <a:off x="3700401" y="1681253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3" name="Google Shape;2183;p50"/>
          <p:cNvSpPr/>
          <p:nvPr/>
        </p:nvSpPr>
        <p:spPr>
          <a:xfrm>
            <a:off x="3700401" y="1465249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4" name="Google Shape;2184;p50"/>
          <p:cNvSpPr/>
          <p:nvPr/>
        </p:nvSpPr>
        <p:spPr>
          <a:xfrm>
            <a:off x="3700401" y="1249244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5" name="Google Shape;2185;p50"/>
          <p:cNvSpPr/>
          <p:nvPr/>
        </p:nvSpPr>
        <p:spPr>
          <a:xfrm>
            <a:off x="3700401" y="1033239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6" name="Google Shape;2186;p50"/>
          <p:cNvSpPr/>
          <p:nvPr/>
        </p:nvSpPr>
        <p:spPr>
          <a:xfrm>
            <a:off x="3700401" y="817234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7" name="Google Shape;2187;p50"/>
          <p:cNvSpPr/>
          <p:nvPr/>
        </p:nvSpPr>
        <p:spPr>
          <a:xfrm>
            <a:off x="3700401" y="601229"/>
            <a:ext cx="39370" cy="39370"/>
          </a:xfrm>
          <a:custGeom>
            <a:rect b="b" l="l" r="r" t="t"/>
            <a:pathLst>
              <a:path extrusionOk="0" h="39370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8" name="Google Shape;2188;p50"/>
          <p:cNvSpPr/>
          <p:nvPr/>
        </p:nvSpPr>
        <p:spPr>
          <a:xfrm>
            <a:off x="3916406" y="1681253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9" name="Google Shape;2189;p50"/>
          <p:cNvSpPr/>
          <p:nvPr/>
        </p:nvSpPr>
        <p:spPr>
          <a:xfrm>
            <a:off x="3916406" y="1465249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0" name="Google Shape;2190;p50"/>
          <p:cNvSpPr/>
          <p:nvPr/>
        </p:nvSpPr>
        <p:spPr>
          <a:xfrm>
            <a:off x="3916406" y="1249244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1" name="Google Shape;2191;p50"/>
          <p:cNvSpPr/>
          <p:nvPr/>
        </p:nvSpPr>
        <p:spPr>
          <a:xfrm>
            <a:off x="3916406" y="1033239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2" name="Google Shape;2192;p50"/>
          <p:cNvSpPr/>
          <p:nvPr/>
        </p:nvSpPr>
        <p:spPr>
          <a:xfrm>
            <a:off x="3916406" y="817234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3" name="Google Shape;2193;p50"/>
          <p:cNvSpPr/>
          <p:nvPr/>
        </p:nvSpPr>
        <p:spPr>
          <a:xfrm>
            <a:off x="3916406" y="601229"/>
            <a:ext cx="39370" cy="39370"/>
          </a:xfrm>
          <a:custGeom>
            <a:rect b="b" l="l" r="r" t="t"/>
            <a:pathLst>
              <a:path extrusionOk="0" h="39370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4" name="Google Shape;2194;p50"/>
          <p:cNvSpPr/>
          <p:nvPr/>
        </p:nvSpPr>
        <p:spPr>
          <a:xfrm>
            <a:off x="4132410" y="1681253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5" name="Google Shape;2195;p50"/>
          <p:cNvSpPr/>
          <p:nvPr/>
        </p:nvSpPr>
        <p:spPr>
          <a:xfrm>
            <a:off x="4132410" y="1465249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6" name="Google Shape;2196;p50"/>
          <p:cNvGrpSpPr/>
          <p:nvPr/>
        </p:nvGrpSpPr>
        <p:grpSpPr>
          <a:xfrm>
            <a:off x="4130414" y="1031218"/>
            <a:ext cx="475834" cy="475835"/>
            <a:chOff x="4130414" y="1031218"/>
            <a:chExt cx="475834" cy="475835"/>
          </a:xfrm>
        </p:grpSpPr>
        <p:sp>
          <p:nvSpPr>
            <p:cNvPr id="2197" name="Google Shape;2197;p50"/>
            <p:cNvSpPr/>
            <p:nvPr/>
          </p:nvSpPr>
          <p:spPr>
            <a:xfrm>
              <a:off x="4132410" y="1249244"/>
              <a:ext cx="39370" cy="39370"/>
            </a:xfrm>
            <a:custGeom>
              <a:rect b="b" l="l" r="r" t="t"/>
              <a:pathLst>
                <a:path extrusionOk="0" h="39369" w="39370">
                  <a:moveTo>
                    <a:pt x="19593" y="0"/>
                  </a:moveTo>
                  <a:lnTo>
                    <a:pt x="11966" y="1539"/>
                  </a:lnTo>
                  <a:lnTo>
                    <a:pt x="5738" y="5738"/>
                  </a:lnTo>
                  <a:lnTo>
                    <a:pt x="1539" y="11966"/>
                  </a:lnTo>
                  <a:lnTo>
                    <a:pt x="0" y="19593"/>
                  </a:lnTo>
                  <a:lnTo>
                    <a:pt x="1539" y="27220"/>
                  </a:lnTo>
                  <a:lnTo>
                    <a:pt x="5738" y="33448"/>
                  </a:lnTo>
                  <a:lnTo>
                    <a:pt x="11966" y="37647"/>
                  </a:lnTo>
                  <a:lnTo>
                    <a:pt x="19593" y="39187"/>
                  </a:lnTo>
                  <a:lnTo>
                    <a:pt x="27220" y="37647"/>
                  </a:lnTo>
                  <a:lnTo>
                    <a:pt x="33448" y="33448"/>
                  </a:lnTo>
                  <a:lnTo>
                    <a:pt x="37647" y="27220"/>
                  </a:lnTo>
                  <a:lnTo>
                    <a:pt x="39187" y="19593"/>
                  </a:lnTo>
                  <a:lnTo>
                    <a:pt x="37647" y="11966"/>
                  </a:lnTo>
                  <a:lnTo>
                    <a:pt x="33448" y="5738"/>
                  </a:lnTo>
                  <a:lnTo>
                    <a:pt x="27220" y="1539"/>
                  </a:lnTo>
                  <a:lnTo>
                    <a:pt x="195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50"/>
            <p:cNvSpPr/>
            <p:nvPr/>
          </p:nvSpPr>
          <p:spPr>
            <a:xfrm>
              <a:off x="4130414" y="1247228"/>
              <a:ext cx="43815" cy="43815"/>
            </a:xfrm>
            <a:custGeom>
              <a:rect b="b" l="l" r="r" t="t"/>
              <a:pathLst>
                <a:path extrusionOk="0" h="43815" w="43814">
                  <a:moveTo>
                    <a:pt x="21600" y="0"/>
                  </a:moveTo>
                  <a:lnTo>
                    <a:pt x="13192" y="1697"/>
                  </a:lnTo>
                  <a:lnTo>
                    <a:pt x="6326" y="6326"/>
                  </a:lnTo>
                  <a:lnTo>
                    <a:pt x="1697" y="13192"/>
                  </a:lnTo>
                  <a:lnTo>
                    <a:pt x="0" y="21600"/>
                  </a:lnTo>
                  <a:lnTo>
                    <a:pt x="1697" y="30007"/>
                  </a:lnTo>
                  <a:lnTo>
                    <a:pt x="6326" y="36873"/>
                  </a:lnTo>
                  <a:lnTo>
                    <a:pt x="13192" y="41502"/>
                  </a:lnTo>
                  <a:lnTo>
                    <a:pt x="21600" y="43200"/>
                  </a:lnTo>
                  <a:lnTo>
                    <a:pt x="30007" y="41502"/>
                  </a:lnTo>
                  <a:lnTo>
                    <a:pt x="36873" y="36873"/>
                  </a:lnTo>
                  <a:lnTo>
                    <a:pt x="41502" y="30007"/>
                  </a:lnTo>
                  <a:lnTo>
                    <a:pt x="43200" y="21600"/>
                  </a:lnTo>
                  <a:lnTo>
                    <a:pt x="41502" y="13192"/>
                  </a:lnTo>
                  <a:lnTo>
                    <a:pt x="36873" y="6326"/>
                  </a:lnTo>
                  <a:lnTo>
                    <a:pt x="30007" y="169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50"/>
            <p:cNvSpPr/>
            <p:nvPr/>
          </p:nvSpPr>
          <p:spPr>
            <a:xfrm>
              <a:off x="4130414" y="1247228"/>
              <a:ext cx="43815" cy="43815"/>
            </a:xfrm>
            <a:custGeom>
              <a:rect b="b" l="l" r="r" t="t"/>
              <a:pathLst>
                <a:path extrusionOk="0" h="43815" w="43814">
                  <a:moveTo>
                    <a:pt x="43200" y="21600"/>
                  </a:moveTo>
                  <a:lnTo>
                    <a:pt x="41502" y="13192"/>
                  </a:lnTo>
                  <a:lnTo>
                    <a:pt x="36873" y="6326"/>
                  </a:lnTo>
                  <a:lnTo>
                    <a:pt x="30007" y="1697"/>
                  </a:lnTo>
                  <a:lnTo>
                    <a:pt x="21600" y="0"/>
                  </a:lnTo>
                  <a:lnTo>
                    <a:pt x="13192" y="1697"/>
                  </a:lnTo>
                  <a:lnTo>
                    <a:pt x="6326" y="6326"/>
                  </a:lnTo>
                  <a:lnTo>
                    <a:pt x="1697" y="13192"/>
                  </a:lnTo>
                  <a:lnTo>
                    <a:pt x="0" y="21600"/>
                  </a:lnTo>
                  <a:lnTo>
                    <a:pt x="1697" y="30007"/>
                  </a:lnTo>
                  <a:lnTo>
                    <a:pt x="6326" y="36873"/>
                  </a:lnTo>
                  <a:lnTo>
                    <a:pt x="13192" y="41502"/>
                  </a:lnTo>
                  <a:lnTo>
                    <a:pt x="21600" y="43200"/>
                  </a:lnTo>
                  <a:lnTo>
                    <a:pt x="30007" y="41502"/>
                  </a:lnTo>
                  <a:lnTo>
                    <a:pt x="36873" y="36873"/>
                  </a:lnTo>
                  <a:lnTo>
                    <a:pt x="41502" y="30007"/>
                  </a:lnTo>
                  <a:lnTo>
                    <a:pt x="43200" y="216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50"/>
            <p:cNvSpPr/>
            <p:nvPr/>
          </p:nvSpPr>
          <p:spPr>
            <a:xfrm>
              <a:off x="4335353" y="1236182"/>
              <a:ext cx="65405" cy="65405"/>
            </a:xfrm>
            <a:custGeom>
              <a:rect b="b" l="l" r="r" t="t"/>
              <a:pathLst>
                <a:path extrusionOk="0" h="65405" w="65404">
                  <a:moveTo>
                    <a:pt x="32655" y="0"/>
                  </a:moveTo>
                  <a:lnTo>
                    <a:pt x="19944" y="2566"/>
                  </a:lnTo>
                  <a:lnTo>
                    <a:pt x="9564" y="9564"/>
                  </a:lnTo>
                  <a:lnTo>
                    <a:pt x="2566" y="19944"/>
                  </a:lnTo>
                  <a:lnTo>
                    <a:pt x="0" y="32655"/>
                  </a:lnTo>
                  <a:lnTo>
                    <a:pt x="2566" y="45367"/>
                  </a:lnTo>
                  <a:lnTo>
                    <a:pt x="9564" y="55747"/>
                  </a:lnTo>
                  <a:lnTo>
                    <a:pt x="19944" y="62745"/>
                  </a:lnTo>
                  <a:lnTo>
                    <a:pt x="32655" y="65311"/>
                  </a:lnTo>
                  <a:lnTo>
                    <a:pt x="45366" y="62745"/>
                  </a:lnTo>
                  <a:lnTo>
                    <a:pt x="55746" y="55747"/>
                  </a:lnTo>
                  <a:lnTo>
                    <a:pt x="62745" y="45367"/>
                  </a:lnTo>
                  <a:lnTo>
                    <a:pt x="65311" y="32655"/>
                  </a:lnTo>
                  <a:lnTo>
                    <a:pt x="62745" y="19944"/>
                  </a:lnTo>
                  <a:lnTo>
                    <a:pt x="55746" y="9564"/>
                  </a:lnTo>
                  <a:lnTo>
                    <a:pt x="45366" y="2566"/>
                  </a:lnTo>
                  <a:lnTo>
                    <a:pt x="3265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50"/>
            <p:cNvSpPr/>
            <p:nvPr/>
          </p:nvSpPr>
          <p:spPr>
            <a:xfrm>
              <a:off x="4173606" y="1268837"/>
              <a:ext cx="173355" cy="0"/>
            </a:xfrm>
            <a:custGeom>
              <a:rect b="b" l="l" r="r" t="t"/>
              <a:pathLst>
                <a:path extrusionOk="0" h="120000" w="173354">
                  <a:moveTo>
                    <a:pt x="0" y="0"/>
                  </a:moveTo>
                  <a:lnTo>
                    <a:pt x="17280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50"/>
            <p:cNvSpPr/>
            <p:nvPr/>
          </p:nvSpPr>
          <p:spPr>
            <a:xfrm>
              <a:off x="4348415" y="1033239"/>
              <a:ext cx="39370" cy="39370"/>
            </a:xfrm>
            <a:custGeom>
              <a:rect b="b" l="l" r="r" t="t"/>
              <a:pathLst>
                <a:path extrusionOk="0" h="39369" w="39370">
                  <a:moveTo>
                    <a:pt x="19593" y="0"/>
                  </a:moveTo>
                  <a:lnTo>
                    <a:pt x="11966" y="1539"/>
                  </a:lnTo>
                  <a:lnTo>
                    <a:pt x="5738" y="5738"/>
                  </a:lnTo>
                  <a:lnTo>
                    <a:pt x="1539" y="11966"/>
                  </a:lnTo>
                  <a:lnTo>
                    <a:pt x="0" y="19593"/>
                  </a:lnTo>
                  <a:lnTo>
                    <a:pt x="1539" y="27220"/>
                  </a:lnTo>
                  <a:lnTo>
                    <a:pt x="5738" y="33448"/>
                  </a:lnTo>
                  <a:lnTo>
                    <a:pt x="11966" y="37647"/>
                  </a:lnTo>
                  <a:lnTo>
                    <a:pt x="19593" y="39187"/>
                  </a:lnTo>
                  <a:lnTo>
                    <a:pt x="27220" y="37647"/>
                  </a:lnTo>
                  <a:lnTo>
                    <a:pt x="33448" y="33448"/>
                  </a:lnTo>
                  <a:lnTo>
                    <a:pt x="37647" y="27220"/>
                  </a:lnTo>
                  <a:lnTo>
                    <a:pt x="39187" y="19593"/>
                  </a:lnTo>
                  <a:lnTo>
                    <a:pt x="37647" y="11966"/>
                  </a:lnTo>
                  <a:lnTo>
                    <a:pt x="33448" y="5738"/>
                  </a:lnTo>
                  <a:lnTo>
                    <a:pt x="27220" y="1539"/>
                  </a:lnTo>
                  <a:lnTo>
                    <a:pt x="195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50"/>
            <p:cNvSpPr/>
            <p:nvPr/>
          </p:nvSpPr>
          <p:spPr>
            <a:xfrm>
              <a:off x="4346423" y="1031218"/>
              <a:ext cx="43815" cy="43815"/>
            </a:xfrm>
            <a:custGeom>
              <a:rect b="b" l="l" r="r" t="t"/>
              <a:pathLst>
                <a:path extrusionOk="0" h="43815" w="43814">
                  <a:moveTo>
                    <a:pt x="21600" y="0"/>
                  </a:moveTo>
                  <a:lnTo>
                    <a:pt x="13192" y="1697"/>
                  </a:lnTo>
                  <a:lnTo>
                    <a:pt x="6326" y="6326"/>
                  </a:lnTo>
                  <a:lnTo>
                    <a:pt x="1697" y="13192"/>
                  </a:lnTo>
                  <a:lnTo>
                    <a:pt x="0" y="21600"/>
                  </a:lnTo>
                  <a:lnTo>
                    <a:pt x="1697" y="30007"/>
                  </a:lnTo>
                  <a:lnTo>
                    <a:pt x="6326" y="36873"/>
                  </a:lnTo>
                  <a:lnTo>
                    <a:pt x="13192" y="41502"/>
                  </a:lnTo>
                  <a:lnTo>
                    <a:pt x="21600" y="43200"/>
                  </a:lnTo>
                  <a:lnTo>
                    <a:pt x="30008" y="41502"/>
                  </a:lnTo>
                  <a:lnTo>
                    <a:pt x="36873" y="36873"/>
                  </a:lnTo>
                  <a:lnTo>
                    <a:pt x="41502" y="30007"/>
                  </a:lnTo>
                  <a:lnTo>
                    <a:pt x="43200" y="21600"/>
                  </a:lnTo>
                  <a:lnTo>
                    <a:pt x="41502" y="13192"/>
                  </a:lnTo>
                  <a:lnTo>
                    <a:pt x="36873" y="6326"/>
                  </a:lnTo>
                  <a:lnTo>
                    <a:pt x="30008" y="169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50"/>
            <p:cNvSpPr/>
            <p:nvPr/>
          </p:nvSpPr>
          <p:spPr>
            <a:xfrm>
              <a:off x="4346423" y="1031218"/>
              <a:ext cx="43815" cy="43815"/>
            </a:xfrm>
            <a:custGeom>
              <a:rect b="b" l="l" r="r" t="t"/>
              <a:pathLst>
                <a:path extrusionOk="0" h="43815" w="43814">
                  <a:moveTo>
                    <a:pt x="43200" y="21600"/>
                  </a:moveTo>
                  <a:lnTo>
                    <a:pt x="41502" y="13192"/>
                  </a:lnTo>
                  <a:lnTo>
                    <a:pt x="36873" y="6326"/>
                  </a:lnTo>
                  <a:lnTo>
                    <a:pt x="30008" y="1697"/>
                  </a:lnTo>
                  <a:lnTo>
                    <a:pt x="21600" y="0"/>
                  </a:lnTo>
                  <a:lnTo>
                    <a:pt x="13192" y="1697"/>
                  </a:lnTo>
                  <a:lnTo>
                    <a:pt x="6326" y="6326"/>
                  </a:lnTo>
                  <a:lnTo>
                    <a:pt x="1697" y="13192"/>
                  </a:lnTo>
                  <a:lnTo>
                    <a:pt x="0" y="21600"/>
                  </a:lnTo>
                  <a:lnTo>
                    <a:pt x="1697" y="30007"/>
                  </a:lnTo>
                  <a:lnTo>
                    <a:pt x="6326" y="36873"/>
                  </a:lnTo>
                  <a:lnTo>
                    <a:pt x="13192" y="41502"/>
                  </a:lnTo>
                  <a:lnTo>
                    <a:pt x="21600" y="43200"/>
                  </a:lnTo>
                  <a:lnTo>
                    <a:pt x="30008" y="41502"/>
                  </a:lnTo>
                  <a:lnTo>
                    <a:pt x="36873" y="36873"/>
                  </a:lnTo>
                  <a:lnTo>
                    <a:pt x="41502" y="30007"/>
                  </a:lnTo>
                  <a:lnTo>
                    <a:pt x="43200" y="216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50"/>
            <p:cNvSpPr/>
            <p:nvPr/>
          </p:nvSpPr>
          <p:spPr>
            <a:xfrm>
              <a:off x="4368009" y="1074434"/>
              <a:ext cx="0" cy="173355"/>
            </a:xfrm>
            <a:custGeom>
              <a:rect b="b" l="l" r="r" t="t"/>
              <a:pathLst>
                <a:path extrusionOk="0" h="173355" w="120000">
                  <a:moveTo>
                    <a:pt x="0" y="0"/>
                  </a:moveTo>
                  <a:lnTo>
                    <a:pt x="0" y="17280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50"/>
            <p:cNvSpPr/>
            <p:nvPr/>
          </p:nvSpPr>
          <p:spPr>
            <a:xfrm>
              <a:off x="4348415" y="1465249"/>
              <a:ext cx="39370" cy="39370"/>
            </a:xfrm>
            <a:custGeom>
              <a:rect b="b" l="l" r="r" t="t"/>
              <a:pathLst>
                <a:path extrusionOk="0" h="39369" w="39370">
                  <a:moveTo>
                    <a:pt x="19593" y="0"/>
                  </a:moveTo>
                  <a:lnTo>
                    <a:pt x="11966" y="1539"/>
                  </a:lnTo>
                  <a:lnTo>
                    <a:pt x="5738" y="5738"/>
                  </a:lnTo>
                  <a:lnTo>
                    <a:pt x="1539" y="11966"/>
                  </a:lnTo>
                  <a:lnTo>
                    <a:pt x="0" y="19593"/>
                  </a:lnTo>
                  <a:lnTo>
                    <a:pt x="1539" y="27220"/>
                  </a:lnTo>
                  <a:lnTo>
                    <a:pt x="5738" y="33448"/>
                  </a:lnTo>
                  <a:lnTo>
                    <a:pt x="11966" y="37647"/>
                  </a:lnTo>
                  <a:lnTo>
                    <a:pt x="19593" y="39187"/>
                  </a:lnTo>
                  <a:lnTo>
                    <a:pt x="27220" y="37647"/>
                  </a:lnTo>
                  <a:lnTo>
                    <a:pt x="33448" y="33448"/>
                  </a:lnTo>
                  <a:lnTo>
                    <a:pt x="37647" y="27220"/>
                  </a:lnTo>
                  <a:lnTo>
                    <a:pt x="39187" y="19593"/>
                  </a:lnTo>
                  <a:lnTo>
                    <a:pt x="37647" y="11966"/>
                  </a:lnTo>
                  <a:lnTo>
                    <a:pt x="33448" y="5738"/>
                  </a:lnTo>
                  <a:lnTo>
                    <a:pt x="27220" y="1539"/>
                  </a:lnTo>
                  <a:lnTo>
                    <a:pt x="195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50"/>
            <p:cNvSpPr/>
            <p:nvPr/>
          </p:nvSpPr>
          <p:spPr>
            <a:xfrm>
              <a:off x="4346423" y="1463238"/>
              <a:ext cx="43815" cy="43815"/>
            </a:xfrm>
            <a:custGeom>
              <a:rect b="b" l="l" r="r" t="t"/>
              <a:pathLst>
                <a:path extrusionOk="0" h="43815" w="43814">
                  <a:moveTo>
                    <a:pt x="21600" y="0"/>
                  </a:moveTo>
                  <a:lnTo>
                    <a:pt x="13192" y="1697"/>
                  </a:lnTo>
                  <a:lnTo>
                    <a:pt x="6326" y="6326"/>
                  </a:lnTo>
                  <a:lnTo>
                    <a:pt x="1697" y="13192"/>
                  </a:lnTo>
                  <a:lnTo>
                    <a:pt x="0" y="21600"/>
                  </a:lnTo>
                  <a:lnTo>
                    <a:pt x="1697" y="30007"/>
                  </a:lnTo>
                  <a:lnTo>
                    <a:pt x="6326" y="36873"/>
                  </a:lnTo>
                  <a:lnTo>
                    <a:pt x="13192" y="41502"/>
                  </a:lnTo>
                  <a:lnTo>
                    <a:pt x="21600" y="43200"/>
                  </a:lnTo>
                  <a:lnTo>
                    <a:pt x="30008" y="41502"/>
                  </a:lnTo>
                  <a:lnTo>
                    <a:pt x="36873" y="36873"/>
                  </a:lnTo>
                  <a:lnTo>
                    <a:pt x="41502" y="30007"/>
                  </a:lnTo>
                  <a:lnTo>
                    <a:pt x="43200" y="21600"/>
                  </a:lnTo>
                  <a:lnTo>
                    <a:pt x="41502" y="13192"/>
                  </a:lnTo>
                  <a:lnTo>
                    <a:pt x="36873" y="6326"/>
                  </a:lnTo>
                  <a:lnTo>
                    <a:pt x="30008" y="169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50"/>
            <p:cNvSpPr/>
            <p:nvPr/>
          </p:nvSpPr>
          <p:spPr>
            <a:xfrm>
              <a:off x="4346423" y="1463238"/>
              <a:ext cx="43815" cy="43815"/>
            </a:xfrm>
            <a:custGeom>
              <a:rect b="b" l="l" r="r" t="t"/>
              <a:pathLst>
                <a:path extrusionOk="0" h="43815" w="43814">
                  <a:moveTo>
                    <a:pt x="43200" y="21600"/>
                  </a:moveTo>
                  <a:lnTo>
                    <a:pt x="41502" y="13192"/>
                  </a:lnTo>
                  <a:lnTo>
                    <a:pt x="36873" y="6326"/>
                  </a:lnTo>
                  <a:lnTo>
                    <a:pt x="30008" y="1697"/>
                  </a:lnTo>
                  <a:lnTo>
                    <a:pt x="21600" y="0"/>
                  </a:lnTo>
                  <a:lnTo>
                    <a:pt x="13192" y="1697"/>
                  </a:lnTo>
                  <a:lnTo>
                    <a:pt x="6326" y="6326"/>
                  </a:lnTo>
                  <a:lnTo>
                    <a:pt x="1697" y="13192"/>
                  </a:lnTo>
                  <a:lnTo>
                    <a:pt x="0" y="21600"/>
                  </a:lnTo>
                  <a:lnTo>
                    <a:pt x="1697" y="30007"/>
                  </a:lnTo>
                  <a:lnTo>
                    <a:pt x="6326" y="36873"/>
                  </a:lnTo>
                  <a:lnTo>
                    <a:pt x="13192" y="41502"/>
                  </a:lnTo>
                  <a:lnTo>
                    <a:pt x="21600" y="43200"/>
                  </a:lnTo>
                  <a:lnTo>
                    <a:pt x="30008" y="41502"/>
                  </a:lnTo>
                  <a:lnTo>
                    <a:pt x="36873" y="36873"/>
                  </a:lnTo>
                  <a:lnTo>
                    <a:pt x="41502" y="30007"/>
                  </a:lnTo>
                  <a:lnTo>
                    <a:pt x="43200" y="216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50"/>
            <p:cNvSpPr/>
            <p:nvPr/>
          </p:nvSpPr>
          <p:spPr>
            <a:xfrm>
              <a:off x="4368009" y="1290439"/>
              <a:ext cx="0" cy="173355"/>
            </a:xfrm>
            <a:custGeom>
              <a:rect b="b" l="l" r="r" t="t"/>
              <a:pathLst>
                <a:path extrusionOk="0" h="173355" w="120000">
                  <a:moveTo>
                    <a:pt x="0" y="17280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50"/>
            <p:cNvSpPr/>
            <p:nvPr/>
          </p:nvSpPr>
          <p:spPr>
            <a:xfrm>
              <a:off x="4564420" y="1249244"/>
              <a:ext cx="39370" cy="39370"/>
            </a:xfrm>
            <a:custGeom>
              <a:rect b="b" l="l" r="r" t="t"/>
              <a:pathLst>
                <a:path extrusionOk="0" h="39369" w="39370">
                  <a:moveTo>
                    <a:pt x="19593" y="0"/>
                  </a:moveTo>
                  <a:lnTo>
                    <a:pt x="11966" y="1539"/>
                  </a:lnTo>
                  <a:lnTo>
                    <a:pt x="5738" y="5738"/>
                  </a:lnTo>
                  <a:lnTo>
                    <a:pt x="1539" y="11966"/>
                  </a:lnTo>
                  <a:lnTo>
                    <a:pt x="0" y="19593"/>
                  </a:lnTo>
                  <a:lnTo>
                    <a:pt x="1539" y="27220"/>
                  </a:lnTo>
                  <a:lnTo>
                    <a:pt x="5738" y="33448"/>
                  </a:lnTo>
                  <a:lnTo>
                    <a:pt x="11966" y="37647"/>
                  </a:lnTo>
                  <a:lnTo>
                    <a:pt x="19593" y="39187"/>
                  </a:lnTo>
                  <a:lnTo>
                    <a:pt x="27220" y="37647"/>
                  </a:lnTo>
                  <a:lnTo>
                    <a:pt x="33448" y="33448"/>
                  </a:lnTo>
                  <a:lnTo>
                    <a:pt x="37647" y="27220"/>
                  </a:lnTo>
                  <a:lnTo>
                    <a:pt x="39187" y="19593"/>
                  </a:lnTo>
                  <a:lnTo>
                    <a:pt x="37647" y="11966"/>
                  </a:lnTo>
                  <a:lnTo>
                    <a:pt x="33448" y="5738"/>
                  </a:lnTo>
                  <a:lnTo>
                    <a:pt x="27220" y="1539"/>
                  </a:lnTo>
                  <a:lnTo>
                    <a:pt x="195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50"/>
            <p:cNvSpPr/>
            <p:nvPr/>
          </p:nvSpPr>
          <p:spPr>
            <a:xfrm>
              <a:off x="4562433" y="1247228"/>
              <a:ext cx="43815" cy="43815"/>
            </a:xfrm>
            <a:custGeom>
              <a:rect b="b" l="l" r="r" t="t"/>
              <a:pathLst>
                <a:path extrusionOk="0" h="43815" w="43814">
                  <a:moveTo>
                    <a:pt x="21600" y="0"/>
                  </a:moveTo>
                  <a:lnTo>
                    <a:pt x="13192" y="1697"/>
                  </a:lnTo>
                  <a:lnTo>
                    <a:pt x="6326" y="6326"/>
                  </a:lnTo>
                  <a:lnTo>
                    <a:pt x="1697" y="13192"/>
                  </a:lnTo>
                  <a:lnTo>
                    <a:pt x="0" y="21600"/>
                  </a:lnTo>
                  <a:lnTo>
                    <a:pt x="1697" y="30007"/>
                  </a:lnTo>
                  <a:lnTo>
                    <a:pt x="6326" y="36873"/>
                  </a:lnTo>
                  <a:lnTo>
                    <a:pt x="13192" y="41502"/>
                  </a:lnTo>
                  <a:lnTo>
                    <a:pt x="21600" y="43200"/>
                  </a:lnTo>
                  <a:lnTo>
                    <a:pt x="30007" y="41502"/>
                  </a:lnTo>
                  <a:lnTo>
                    <a:pt x="36873" y="36873"/>
                  </a:lnTo>
                  <a:lnTo>
                    <a:pt x="41502" y="30007"/>
                  </a:lnTo>
                  <a:lnTo>
                    <a:pt x="43200" y="21600"/>
                  </a:lnTo>
                  <a:lnTo>
                    <a:pt x="41502" y="13192"/>
                  </a:lnTo>
                  <a:lnTo>
                    <a:pt x="36873" y="6326"/>
                  </a:lnTo>
                  <a:lnTo>
                    <a:pt x="30007" y="169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50"/>
            <p:cNvSpPr/>
            <p:nvPr/>
          </p:nvSpPr>
          <p:spPr>
            <a:xfrm>
              <a:off x="4562433" y="1247228"/>
              <a:ext cx="43815" cy="43815"/>
            </a:xfrm>
            <a:custGeom>
              <a:rect b="b" l="l" r="r" t="t"/>
              <a:pathLst>
                <a:path extrusionOk="0" h="43815" w="43814">
                  <a:moveTo>
                    <a:pt x="43200" y="21600"/>
                  </a:moveTo>
                  <a:lnTo>
                    <a:pt x="41502" y="13192"/>
                  </a:lnTo>
                  <a:lnTo>
                    <a:pt x="36873" y="6326"/>
                  </a:lnTo>
                  <a:lnTo>
                    <a:pt x="30007" y="1697"/>
                  </a:lnTo>
                  <a:lnTo>
                    <a:pt x="21600" y="0"/>
                  </a:lnTo>
                  <a:lnTo>
                    <a:pt x="13192" y="1697"/>
                  </a:lnTo>
                  <a:lnTo>
                    <a:pt x="6326" y="6326"/>
                  </a:lnTo>
                  <a:lnTo>
                    <a:pt x="1697" y="13192"/>
                  </a:lnTo>
                  <a:lnTo>
                    <a:pt x="0" y="21600"/>
                  </a:lnTo>
                  <a:lnTo>
                    <a:pt x="1697" y="30007"/>
                  </a:lnTo>
                  <a:lnTo>
                    <a:pt x="6326" y="36873"/>
                  </a:lnTo>
                  <a:lnTo>
                    <a:pt x="13192" y="41502"/>
                  </a:lnTo>
                  <a:lnTo>
                    <a:pt x="21600" y="43200"/>
                  </a:lnTo>
                  <a:lnTo>
                    <a:pt x="30007" y="41502"/>
                  </a:lnTo>
                  <a:lnTo>
                    <a:pt x="36873" y="36873"/>
                  </a:lnTo>
                  <a:lnTo>
                    <a:pt x="41502" y="30007"/>
                  </a:lnTo>
                  <a:lnTo>
                    <a:pt x="43200" y="216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50"/>
            <p:cNvSpPr/>
            <p:nvPr/>
          </p:nvSpPr>
          <p:spPr>
            <a:xfrm>
              <a:off x="4389611" y="1268837"/>
              <a:ext cx="173355" cy="0"/>
            </a:xfrm>
            <a:custGeom>
              <a:rect b="b" l="l" r="r" t="t"/>
              <a:pathLst>
                <a:path extrusionOk="0" h="120000" w="173354">
                  <a:moveTo>
                    <a:pt x="172801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4" name="Google Shape;2214;p50"/>
          <p:cNvSpPr/>
          <p:nvPr/>
        </p:nvSpPr>
        <p:spPr>
          <a:xfrm>
            <a:off x="4132410" y="1033239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5" name="Google Shape;2215;p50"/>
          <p:cNvSpPr/>
          <p:nvPr/>
        </p:nvSpPr>
        <p:spPr>
          <a:xfrm>
            <a:off x="4132410" y="817234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6" name="Google Shape;2216;p50"/>
          <p:cNvSpPr/>
          <p:nvPr/>
        </p:nvSpPr>
        <p:spPr>
          <a:xfrm>
            <a:off x="4132410" y="601229"/>
            <a:ext cx="39370" cy="39370"/>
          </a:xfrm>
          <a:custGeom>
            <a:rect b="b" l="l" r="r" t="t"/>
            <a:pathLst>
              <a:path extrusionOk="0" h="39370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7" name="Google Shape;2217;p50"/>
          <p:cNvSpPr/>
          <p:nvPr/>
        </p:nvSpPr>
        <p:spPr>
          <a:xfrm>
            <a:off x="4348415" y="1681253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8" name="Google Shape;2218;p50"/>
          <p:cNvSpPr/>
          <p:nvPr/>
        </p:nvSpPr>
        <p:spPr>
          <a:xfrm>
            <a:off x="4348415" y="817234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9" name="Google Shape;2219;p50"/>
          <p:cNvSpPr/>
          <p:nvPr/>
        </p:nvSpPr>
        <p:spPr>
          <a:xfrm>
            <a:off x="4348415" y="601229"/>
            <a:ext cx="39370" cy="39370"/>
          </a:xfrm>
          <a:custGeom>
            <a:rect b="b" l="l" r="r" t="t"/>
            <a:pathLst>
              <a:path extrusionOk="0" h="39370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0" name="Google Shape;2220;p50"/>
          <p:cNvSpPr/>
          <p:nvPr/>
        </p:nvSpPr>
        <p:spPr>
          <a:xfrm>
            <a:off x="4564421" y="1681253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1" name="Google Shape;2221;p50"/>
          <p:cNvSpPr/>
          <p:nvPr/>
        </p:nvSpPr>
        <p:spPr>
          <a:xfrm>
            <a:off x="4564421" y="1465249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2" name="Google Shape;2222;p50"/>
          <p:cNvSpPr/>
          <p:nvPr/>
        </p:nvSpPr>
        <p:spPr>
          <a:xfrm>
            <a:off x="4564421" y="1033239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3" name="Google Shape;2223;p50"/>
          <p:cNvSpPr/>
          <p:nvPr/>
        </p:nvSpPr>
        <p:spPr>
          <a:xfrm>
            <a:off x="4564421" y="817234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4" name="Google Shape;2224;p50"/>
          <p:cNvSpPr/>
          <p:nvPr/>
        </p:nvSpPr>
        <p:spPr>
          <a:xfrm>
            <a:off x="4564421" y="601229"/>
            <a:ext cx="39370" cy="39370"/>
          </a:xfrm>
          <a:custGeom>
            <a:rect b="b" l="l" r="r" t="t"/>
            <a:pathLst>
              <a:path extrusionOk="0" h="39370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5" name="Google Shape;2225;p50"/>
          <p:cNvSpPr/>
          <p:nvPr/>
        </p:nvSpPr>
        <p:spPr>
          <a:xfrm>
            <a:off x="4780425" y="1681253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6" name="Google Shape;2226;p50"/>
          <p:cNvSpPr/>
          <p:nvPr/>
        </p:nvSpPr>
        <p:spPr>
          <a:xfrm>
            <a:off x="4780425" y="1465249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7" name="Google Shape;2227;p50"/>
          <p:cNvSpPr/>
          <p:nvPr/>
        </p:nvSpPr>
        <p:spPr>
          <a:xfrm>
            <a:off x="4780425" y="1249244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8" name="Google Shape;2228;p50"/>
          <p:cNvSpPr/>
          <p:nvPr/>
        </p:nvSpPr>
        <p:spPr>
          <a:xfrm>
            <a:off x="4780425" y="1033239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9" name="Google Shape;2229;p50"/>
          <p:cNvSpPr/>
          <p:nvPr/>
        </p:nvSpPr>
        <p:spPr>
          <a:xfrm>
            <a:off x="4780425" y="817234"/>
            <a:ext cx="39370" cy="39370"/>
          </a:xfrm>
          <a:custGeom>
            <a:rect b="b" l="l" r="r" t="t"/>
            <a:pathLst>
              <a:path extrusionOk="0" h="39369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0" name="Google Shape;2230;p50"/>
          <p:cNvSpPr/>
          <p:nvPr/>
        </p:nvSpPr>
        <p:spPr>
          <a:xfrm>
            <a:off x="4780425" y="601229"/>
            <a:ext cx="39370" cy="39370"/>
          </a:xfrm>
          <a:custGeom>
            <a:rect b="b" l="l" r="r" t="t"/>
            <a:pathLst>
              <a:path extrusionOk="0" h="39370" w="39370">
                <a:moveTo>
                  <a:pt x="19593" y="0"/>
                </a:moveTo>
                <a:lnTo>
                  <a:pt x="11966" y="1539"/>
                </a:lnTo>
                <a:lnTo>
                  <a:pt x="5738" y="5738"/>
                </a:lnTo>
                <a:lnTo>
                  <a:pt x="1539" y="11966"/>
                </a:lnTo>
                <a:lnTo>
                  <a:pt x="0" y="19593"/>
                </a:lnTo>
                <a:lnTo>
                  <a:pt x="1539" y="27220"/>
                </a:lnTo>
                <a:lnTo>
                  <a:pt x="5738" y="33448"/>
                </a:lnTo>
                <a:lnTo>
                  <a:pt x="11966" y="37647"/>
                </a:lnTo>
                <a:lnTo>
                  <a:pt x="19593" y="39187"/>
                </a:lnTo>
                <a:lnTo>
                  <a:pt x="27220" y="37647"/>
                </a:lnTo>
                <a:lnTo>
                  <a:pt x="33448" y="33448"/>
                </a:lnTo>
                <a:lnTo>
                  <a:pt x="37647" y="27220"/>
                </a:lnTo>
                <a:lnTo>
                  <a:pt x="39187" y="19593"/>
                </a:lnTo>
                <a:lnTo>
                  <a:pt x="37647" y="11966"/>
                </a:lnTo>
                <a:lnTo>
                  <a:pt x="33448" y="5738"/>
                </a:lnTo>
                <a:lnTo>
                  <a:pt x="27220" y="1539"/>
                </a:lnTo>
                <a:lnTo>
                  <a:pt x="19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1" name="Google Shape;2231;p50"/>
          <p:cNvSpPr txBox="1"/>
          <p:nvPr/>
        </p:nvSpPr>
        <p:spPr>
          <a:xfrm>
            <a:off x="2987294" y="2037104"/>
            <a:ext cx="131699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Independencies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2" name="Google Shape;2232;p50"/>
          <p:cNvSpPr txBox="1"/>
          <p:nvPr/>
        </p:nvSpPr>
        <p:spPr>
          <a:xfrm>
            <a:off x="3289337" y="2407118"/>
            <a:ext cx="118872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	X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3" name="Google Shape;2233;p50"/>
          <p:cNvSpPr txBox="1"/>
          <p:nvPr/>
        </p:nvSpPr>
        <p:spPr>
          <a:xfrm>
            <a:off x="4452683" y="2447853"/>
            <a:ext cx="5969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4" name="Google Shape;2234;p50"/>
          <p:cNvSpPr txBox="1"/>
          <p:nvPr/>
        </p:nvSpPr>
        <p:spPr>
          <a:xfrm>
            <a:off x="3174555" y="2348355"/>
            <a:ext cx="20358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⊥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NonNeighbors	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Neighbors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5" name="Google Shape;2235;p50"/>
          <p:cNvSpPr txBox="1"/>
          <p:nvPr/>
        </p:nvSpPr>
        <p:spPr>
          <a:xfrm>
            <a:off x="5159705" y="2328467"/>
            <a:ext cx="19875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baseline="-25000"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236" name="Google Shape;2236;p50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2237" name="Google Shape;2237;p50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50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9" name="Google Shape;2239;p50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29/29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0" name="Google Shape;2240;p50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2241" name="Google Shape;2241;p50"/>
          <p:cNvSpPr txBox="1"/>
          <p:nvPr/>
        </p:nvSpPr>
        <p:spPr>
          <a:xfrm>
            <a:off x="2975305" y="3133582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"/>
          <p:cNvSpPr/>
          <p:nvPr/>
        </p:nvSpPr>
        <p:spPr>
          <a:xfrm>
            <a:off x="3882988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6"/>
          <p:cNvSpPr/>
          <p:nvPr/>
        </p:nvSpPr>
        <p:spPr>
          <a:xfrm>
            <a:off x="3803370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6"/>
          <p:cNvSpPr/>
          <p:nvPr/>
        </p:nvSpPr>
        <p:spPr>
          <a:xfrm>
            <a:off x="3981173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0" name="Google Shape;310;p6"/>
          <p:cNvGrpSpPr/>
          <p:nvPr/>
        </p:nvGrpSpPr>
        <p:grpSpPr>
          <a:xfrm>
            <a:off x="4086288" y="3007448"/>
            <a:ext cx="203200" cy="50800"/>
            <a:chOff x="4086288" y="3007448"/>
            <a:chExt cx="203200" cy="50800"/>
          </a:xfrm>
        </p:grpSpPr>
        <p:sp>
          <p:nvSpPr>
            <p:cNvPr id="311" name="Google Shape;311;p6"/>
            <p:cNvSpPr/>
            <p:nvPr/>
          </p:nvSpPr>
          <p:spPr>
            <a:xfrm>
              <a:off x="4149457" y="3007448"/>
              <a:ext cx="64135" cy="50800"/>
            </a:xfrm>
            <a:custGeom>
              <a:rect b="b" l="l" r="r" t="t"/>
              <a:pathLst>
                <a:path extrusionOk="0" h="50800" w="64135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extrusionOk="0" h="50800" w="64135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extrusionOk="0" h="50800" w="64135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086288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6"/>
          <p:cNvGrpSpPr/>
          <p:nvPr/>
        </p:nvGrpSpPr>
        <p:grpSpPr>
          <a:xfrm>
            <a:off x="4369219" y="3007448"/>
            <a:ext cx="203200" cy="50800"/>
            <a:chOff x="4369219" y="3007448"/>
            <a:chExt cx="203200" cy="50800"/>
          </a:xfrm>
        </p:grpSpPr>
        <p:sp>
          <p:nvSpPr>
            <p:cNvPr id="314" name="Google Shape;314;p6"/>
            <p:cNvSpPr/>
            <p:nvPr/>
          </p:nvSpPr>
          <p:spPr>
            <a:xfrm>
              <a:off x="4458120" y="3020148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4369219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445420" y="300744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50800" w="50800">
                  <a:moveTo>
                    <a:pt x="12700" y="25400"/>
                  </a:moveTo>
                  <a:lnTo>
                    <a:pt x="50800" y="25400"/>
                  </a:lnTo>
                </a:path>
                <a:path extrusionOk="0" h="50800" w="50800">
                  <a:moveTo>
                    <a:pt x="0" y="38100"/>
                  </a:moveTo>
                  <a:lnTo>
                    <a:pt x="38100" y="38100"/>
                  </a:lnTo>
                </a:path>
                <a:path extrusionOk="0" h="50800" w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6"/>
          <p:cNvGrpSpPr/>
          <p:nvPr/>
        </p:nvGrpSpPr>
        <p:grpSpPr>
          <a:xfrm>
            <a:off x="4652137" y="3007448"/>
            <a:ext cx="203200" cy="50800"/>
            <a:chOff x="4652137" y="3007448"/>
            <a:chExt cx="203200" cy="50800"/>
          </a:xfrm>
        </p:grpSpPr>
        <p:sp>
          <p:nvSpPr>
            <p:cNvPr id="318" name="Google Shape;318;p6"/>
            <p:cNvSpPr/>
            <p:nvPr/>
          </p:nvSpPr>
          <p:spPr>
            <a:xfrm>
              <a:off x="4728338" y="3007448"/>
              <a:ext cx="50800" cy="25400"/>
            </a:xfrm>
            <a:custGeom>
              <a:rect b="b" l="l" r="r" t="t"/>
              <a:pathLst>
                <a:path extrusionOk="0" h="254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25400" w="50800">
                  <a:moveTo>
                    <a:pt x="12700" y="12700"/>
                  </a:moveTo>
                  <a:lnTo>
                    <a:pt x="50800" y="12700"/>
                  </a:lnTo>
                </a:path>
                <a:path extrusionOk="0" h="25400" w="508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4652137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4728338" y="30455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12700" w="508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6"/>
          <p:cNvSpPr/>
          <p:nvPr/>
        </p:nvSpPr>
        <p:spPr>
          <a:xfrm>
            <a:off x="5011268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2" name="Google Shape;322;p6"/>
          <p:cNvGrpSpPr/>
          <p:nvPr/>
        </p:nvGrpSpPr>
        <p:grpSpPr>
          <a:xfrm>
            <a:off x="5202758" y="3007448"/>
            <a:ext cx="233679" cy="50800"/>
            <a:chOff x="5202758" y="3007448"/>
            <a:chExt cx="233679" cy="50800"/>
          </a:xfrm>
        </p:grpSpPr>
        <p:sp>
          <p:nvSpPr>
            <p:cNvPr id="323" name="Google Shape;323;p6"/>
            <p:cNvSpPr/>
            <p:nvPr/>
          </p:nvSpPr>
          <p:spPr>
            <a:xfrm>
              <a:off x="5324679" y="3037928"/>
              <a:ext cx="20320" cy="20320"/>
            </a:xfrm>
            <a:custGeom>
              <a:rect b="b" l="l" r="r" t="t"/>
              <a:pathLst>
                <a:path extrusionOk="0" h="20319" w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5297615" y="3011433"/>
              <a:ext cx="30480" cy="30480"/>
            </a:xfrm>
            <a:custGeom>
              <a:rect b="b" l="l" r="r" t="t"/>
              <a:pathLst>
                <a:path extrusionOk="0" h="30480" w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5202758" y="3007448"/>
              <a:ext cx="233679" cy="50800"/>
            </a:xfrm>
            <a:custGeom>
              <a:rect b="b" l="l" r="r" t="t"/>
              <a:pathLst>
                <a:path extrusionOk="0" h="50800" w="233679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extrusionOk="0" h="50800" w="233679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extrusionOk="0" h="50800" w="233679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extrusionOk="0" h="50800" w="233679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6" name="Google Shape;3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6"/>
          <p:cNvGrpSpPr/>
          <p:nvPr/>
        </p:nvGrpSpPr>
        <p:grpSpPr>
          <a:xfrm>
            <a:off x="645575" y="683794"/>
            <a:ext cx="271780" cy="271780"/>
            <a:chOff x="645575" y="683794"/>
            <a:chExt cx="271780" cy="271780"/>
          </a:xfrm>
        </p:grpSpPr>
        <p:sp>
          <p:nvSpPr>
            <p:cNvPr id="328" name="Google Shape;328;p6"/>
            <p:cNvSpPr/>
            <p:nvPr/>
          </p:nvSpPr>
          <p:spPr>
            <a:xfrm>
              <a:off x="645575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135658" y="0"/>
                  </a:move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645575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271316" y="135658"/>
                  </a:move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6"/>
          <p:cNvSpPr txBox="1"/>
          <p:nvPr/>
        </p:nvSpPr>
        <p:spPr>
          <a:xfrm>
            <a:off x="715594" y="715542"/>
            <a:ext cx="13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6"/>
          <p:cNvGrpSpPr/>
          <p:nvPr/>
        </p:nvGrpSpPr>
        <p:grpSpPr>
          <a:xfrm>
            <a:off x="2088011" y="686213"/>
            <a:ext cx="266700" cy="266700"/>
            <a:chOff x="2088011" y="686213"/>
            <a:chExt cx="266700" cy="266700"/>
          </a:xfrm>
        </p:grpSpPr>
        <p:sp>
          <p:nvSpPr>
            <p:cNvPr id="332" name="Google Shape;332;p6"/>
            <p:cNvSpPr/>
            <p:nvPr/>
          </p:nvSpPr>
          <p:spPr>
            <a:xfrm>
              <a:off x="2088011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3239" y="0"/>
                  </a:move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2088011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266479" y="133239"/>
                  </a:move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6"/>
          <p:cNvSpPr txBox="1"/>
          <p:nvPr/>
        </p:nvSpPr>
        <p:spPr>
          <a:xfrm>
            <a:off x="2159444" y="715542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5" name="Google Shape;335;p6"/>
          <p:cNvGrpSpPr/>
          <p:nvPr/>
        </p:nvGrpSpPr>
        <p:grpSpPr>
          <a:xfrm>
            <a:off x="1366180" y="252381"/>
            <a:ext cx="270510" cy="270510"/>
            <a:chOff x="1366180" y="252381"/>
            <a:chExt cx="270510" cy="270510"/>
          </a:xfrm>
        </p:grpSpPr>
        <p:sp>
          <p:nvSpPr>
            <p:cNvPr id="336" name="Google Shape;336;p6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6"/>
          <p:cNvSpPr txBox="1"/>
          <p:nvPr/>
        </p:nvSpPr>
        <p:spPr>
          <a:xfrm>
            <a:off x="1436560" y="283538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39;p6"/>
          <p:cNvGrpSpPr/>
          <p:nvPr/>
        </p:nvGrpSpPr>
        <p:grpSpPr>
          <a:xfrm>
            <a:off x="1367387" y="1045602"/>
            <a:ext cx="267970" cy="267970"/>
            <a:chOff x="1367387" y="1045602"/>
            <a:chExt cx="267970" cy="267970"/>
          </a:xfrm>
        </p:grpSpPr>
        <p:sp>
          <p:nvSpPr>
            <p:cNvPr id="340" name="Google Shape;340;p6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6"/>
          <p:cNvSpPr txBox="1"/>
          <p:nvPr/>
        </p:nvSpPr>
        <p:spPr>
          <a:xfrm>
            <a:off x="1438478" y="1075536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6"/>
          <p:cNvSpPr/>
          <p:nvPr/>
        </p:nvSpPr>
        <p:spPr>
          <a:xfrm>
            <a:off x="902430" y="459852"/>
            <a:ext cx="1200150" cy="657860"/>
          </a:xfrm>
          <a:custGeom>
            <a:rect b="b" l="l" r="r" t="t"/>
            <a:pathLst>
              <a:path extrusionOk="0" h="657860" w="1200150">
                <a:moveTo>
                  <a:pt x="0" y="286885"/>
                </a:moveTo>
                <a:lnTo>
                  <a:pt x="478128" y="0"/>
                </a:lnTo>
              </a:path>
              <a:path extrusionOk="0" h="657860" w="1200150">
                <a:moveTo>
                  <a:pt x="4665" y="422535"/>
                </a:moveTo>
                <a:lnTo>
                  <a:pt x="474562" y="657481"/>
                </a:lnTo>
              </a:path>
              <a:path extrusionOk="0" h="657860" w="1200150">
                <a:moveTo>
                  <a:pt x="1199707" y="288135"/>
                </a:moveTo>
                <a:lnTo>
                  <a:pt x="719495" y="0"/>
                </a:lnTo>
              </a:path>
              <a:path extrusionOk="0" h="657860" w="1200150">
                <a:moveTo>
                  <a:pt x="1195121" y="421453"/>
                </a:moveTo>
                <a:lnTo>
                  <a:pt x="723061" y="657481"/>
                </a:lnTo>
              </a:path>
            </a:pathLst>
          </a:custGeom>
          <a:noFill/>
          <a:ln cap="flat" cmpd="sng" w="179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4" y="1652422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6"/>
          <p:cNvSpPr txBox="1"/>
          <p:nvPr/>
        </p:nvSpPr>
        <p:spPr>
          <a:xfrm>
            <a:off x="504393" y="1523159"/>
            <a:ext cx="2169160" cy="1496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B, C, D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four students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together sometimes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together sometimes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together sometimes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together sometimes 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 study together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 study together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4" y="1862454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4" y="2072487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4" y="2282520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4" y="2492552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4" y="2702585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594" y="2912617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"/>
          <p:cNvSpPr txBox="1"/>
          <p:nvPr/>
        </p:nvSpPr>
        <p:spPr>
          <a:xfrm>
            <a:off x="3264395" y="100849"/>
            <a:ext cx="2268855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let us examine the conditional  independencies in this problem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4583" y="568439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6"/>
          <p:cNvSpPr txBox="1"/>
          <p:nvPr/>
        </p:nvSpPr>
        <p:spPr>
          <a:xfrm>
            <a:off x="3264395" y="482954"/>
            <a:ext cx="22688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⊥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|{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(because A &amp; C never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6"/>
          <p:cNvSpPr txBox="1"/>
          <p:nvPr/>
        </p:nvSpPr>
        <p:spPr>
          <a:xfrm>
            <a:off x="3264395" y="655026"/>
            <a:ext cx="5461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44583" y="950544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6"/>
          <p:cNvSpPr txBox="1"/>
          <p:nvPr/>
        </p:nvSpPr>
        <p:spPr>
          <a:xfrm>
            <a:off x="3264395" y="865059"/>
            <a:ext cx="22688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⊥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|{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(because B &amp; D never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6"/>
          <p:cNvSpPr txBox="1"/>
          <p:nvPr/>
        </p:nvSpPr>
        <p:spPr>
          <a:xfrm>
            <a:off x="3264395" y="993353"/>
            <a:ext cx="2269490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715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no other conditional inde-  pendencies in the problem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2699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let us try to represent this using  a Bayesian Network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4583" y="1332648"/>
            <a:ext cx="63233" cy="6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4583" y="1714754"/>
            <a:ext cx="63233" cy="63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p6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363" name="Google Shape;363;p6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6"/>
          <p:cNvSpPr txBox="1"/>
          <p:nvPr>
            <p:ph idx="12" type="sldNum"/>
          </p:nvPr>
        </p:nvSpPr>
        <p:spPr>
          <a:xfrm>
            <a:off x="5453938" y="3007598"/>
            <a:ext cx="3213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4455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7/29</a:t>
            </a:r>
            <a:endParaRPr/>
          </a:p>
        </p:txBody>
      </p:sp>
      <p:sp>
        <p:nvSpPr>
          <p:cNvPr id="366" name="Google Shape;366;p6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367" name="Google Shape;367;p6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"/>
          <p:cNvSpPr/>
          <p:nvPr/>
        </p:nvSpPr>
        <p:spPr>
          <a:xfrm>
            <a:off x="3882988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7"/>
          <p:cNvSpPr/>
          <p:nvPr/>
        </p:nvSpPr>
        <p:spPr>
          <a:xfrm>
            <a:off x="3803370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7"/>
          <p:cNvSpPr/>
          <p:nvPr/>
        </p:nvSpPr>
        <p:spPr>
          <a:xfrm>
            <a:off x="3981173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5" name="Google Shape;375;p7"/>
          <p:cNvGrpSpPr/>
          <p:nvPr/>
        </p:nvGrpSpPr>
        <p:grpSpPr>
          <a:xfrm>
            <a:off x="4086288" y="3007448"/>
            <a:ext cx="203200" cy="50800"/>
            <a:chOff x="4086288" y="3007448"/>
            <a:chExt cx="203200" cy="50800"/>
          </a:xfrm>
        </p:grpSpPr>
        <p:sp>
          <p:nvSpPr>
            <p:cNvPr id="376" name="Google Shape;376;p7"/>
            <p:cNvSpPr/>
            <p:nvPr/>
          </p:nvSpPr>
          <p:spPr>
            <a:xfrm>
              <a:off x="4149457" y="3007448"/>
              <a:ext cx="64135" cy="50800"/>
            </a:xfrm>
            <a:custGeom>
              <a:rect b="b" l="l" r="r" t="t"/>
              <a:pathLst>
                <a:path extrusionOk="0" h="50800" w="64135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extrusionOk="0" h="50800" w="64135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extrusionOk="0" h="50800" w="64135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086288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7"/>
          <p:cNvGrpSpPr/>
          <p:nvPr/>
        </p:nvGrpSpPr>
        <p:grpSpPr>
          <a:xfrm>
            <a:off x="4369219" y="3007448"/>
            <a:ext cx="203200" cy="50800"/>
            <a:chOff x="4369219" y="3007448"/>
            <a:chExt cx="203200" cy="50800"/>
          </a:xfrm>
        </p:grpSpPr>
        <p:sp>
          <p:nvSpPr>
            <p:cNvPr id="379" name="Google Shape;379;p7"/>
            <p:cNvSpPr/>
            <p:nvPr/>
          </p:nvSpPr>
          <p:spPr>
            <a:xfrm>
              <a:off x="4458120" y="3020148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4369219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445420" y="300744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50800" w="50800">
                  <a:moveTo>
                    <a:pt x="12700" y="25400"/>
                  </a:moveTo>
                  <a:lnTo>
                    <a:pt x="50800" y="25400"/>
                  </a:lnTo>
                </a:path>
                <a:path extrusionOk="0" h="50800" w="50800">
                  <a:moveTo>
                    <a:pt x="0" y="38100"/>
                  </a:moveTo>
                  <a:lnTo>
                    <a:pt x="38100" y="38100"/>
                  </a:lnTo>
                </a:path>
                <a:path extrusionOk="0" h="50800" w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Google Shape;382;p7"/>
          <p:cNvGrpSpPr/>
          <p:nvPr/>
        </p:nvGrpSpPr>
        <p:grpSpPr>
          <a:xfrm>
            <a:off x="4652137" y="3007448"/>
            <a:ext cx="203200" cy="50800"/>
            <a:chOff x="4652137" y="3007448"/>
            <a:chExt cx="203200" cy="50800"/>
          </a:xfrm>
        </p:grpSpPr>
        <p:sp>
          <p:nvSpPr>
            <p:cNvPr id="383" name="Google Shape;383;p7"/>
            <p:cNvSpPr/>
            <p:nvPr/>
          </p:nvSpPr>
          <p:spPr>
            <a:xfrm>
              <a:off x="4728338" y="3007448"/>
              <a:ext cx="50800" cy="25400"/>
            </a:xfrm>
            <a:custGeom>
              <a:rect b="b" l="l" r="r" t="t"/>
              <a:pathLst>
                <a:path extrusionOk="0" h="254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25400" w="50800">
                  <a:moveTo>
                    <a:pt x="12700" y="12700"/>
                  </a:moveTo>
                  <a:lnTo>
                    <a:pt x="50800" y="12700"/>
                  </a:lnTo>
                </a:path>
                <a:path extrusionOk="0" h="25400" w="508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4652137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4728338" y="30455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12700" w="508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7"/>
          <p:cNvSpPr/>
          <p:nvPr/>
        </p:nvSpPr>
        <p:spPr>
          <a:xfrm>
            <a:off x="5011268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7"/>
          <p:cNvGrpSpPr/>
          <p:nvPr/>
        </p:nvGrpSpPr>
        <p:grpSpPr>
          <a:xfrm>
            <a:off x="5202758" y="3007448"/>
            <a:ext cx="233679" cy="50800"/>
            <a:chOff x="5202758" y="3007448"/>
            <a:chExt cx="233679" cy="50800"/>
          </a:xfrm>
        </p:grpSpPr>
        <p:sp>
          <p:nvSpPr>
            <p:cNvPr id="388" name="Google Shape;388;p7"/>
            <p:cNvSpPr/>
            <p:nvPr/>
          </p:nvSpPr>
          <p:spPr>
            <a:xfrm>
              <a:off x="5324679" y="3037928"/>
              <a:ext cx="20320" cy="20320"/>
            </a:xfrm>
            <a:custGeom>
              <a:rect b="b" l="l" r="r" t="t"/>
              <a:pathLst>
                <a:path extrusionOk="0" h="20319" w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5297615" y="3011433"/>
              <a:ext cx="30480" cy="30480"/>
            </a:xfrm>
            <a:custGeom>
              <a:rect b="b" l="l" r="r" t="t"/>
              <a:pathLst>
                <a:path extrusionOk="0" h="30480" w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5202758" y="3007448"/>
              <a:ext cx="233679" cy="50800"/>
            </a:xfrm>
            <a:custGeom>
              <a:rect b="b" l="l" r="r" t="t"/>
              <a:pathLst>
                <a:path extrusionOk="0" h="50800" w="233679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extrusionOk="0" h="50800" w="233679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extrusionOk="0" h="50800" w="233679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extrusionOk="0" h="50800" w="233679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1" name="Google Shape;3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92;p7"/>
          <p:cNvGrpSpPr/>
          <p:nvPr/>
        </p:nvGrpSpPr>
        <p:grpSpPr>
          <a:xfrm>
            <a:off x="645575" y="683794"/>
            <a:ext cx="271780" cy="271780"/>
            <a:chOff x="645575" y="683794"/>
            <a:chExt cx="271780" cy="271780"/>
          </a:xfrm>
        </p:grpSpPr>
        <p:sp>
          <p:nvSpPr>
            <p:cNvPr id="393" name="Google Shape;393;p7"/>
            <p:cNvSpPr/>
            <p:nvPr/>
          </p:nvSpPr>
          <p:spPr>
            <a:xfrm>
              <a:off x="645575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135658" y="0"/>
                  </a:move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45575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271316" y="135658"/>
                  </a:move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5" name="Google Shape;395;p7"/>
          <p:cNvSpPr txBox="1"/>
          <p:nvPr/>
        </p:nvSpPr>
        <p:spPr>
          <a:xfrm>
            <a:off x="715594" y="715542"/>
            <a:ext cx="13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6" name="Google Shape;396;p7"/>
          <p:cNvGrpSpPr/>
          <p:nvPr/>
        </p:nvGrpSpPr>
        <p:grpSpPr>
          <a:xfrm>
            <a:off x="2088011" y="686213"/>
            <a:ext cx="266700" cy="266700"/>
            <a:chOff x="2088011" y="686213"/>
            <a:chExt cx="266700" cy="266700"/>
          </a:xfrm>
        </p:grpSpPr>
        <p:sp>
          <p:nvSpPr>
            <p:cNvPr id="397" name="Google Shape;397;p7"/>
            <p:cNvSpPr/>
            <p:nvPr/>
          </p:nvSpPr>
          <p:spPr>
            <a:xfrm>
              <a:off x="2088011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3239" y="0"/>
                  </a:move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2088011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266479" y="133239"/>
                  </a:move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9" name="Google Shape;399;p7"/>
          <p:cNvSpPr txBox="1"/>
          <p:nvPr/>
        </p:nvSpPr>
        <p:spPr>
          <a:xfrm>
            <a:off x="2159444" y="715542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7"/>
          <p:cNvGrpSpPr/>
          <p:nvPr/>
        </p:nvGrpSpPr>
        <p:grpSpPr>
          <a:xfrm>
            <a:off x="1366180" y="252381"/>
            <a:ext cx="270510" cy="270510"/>
            <a:chOff x="1366180" y="252381"/>
            <a:chExt cx="270510" cy="270510"/>
          </a:xfrm>
        </p:grpSpPr>
        <p:sp>
          <p:nvSpPr>
            <p:cNvPr id="401" name="Google Shape;401;p7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p7"/>
          <p:cNvSpPr txBox="1"/>
          <p:nvPr/>
        </p:nvSpPr>
        <p:spPr>
          <a:xfrm>
            <a:off x="1436560" y="283538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4" name="Google Shape;404;p7"/>
          <p:cNvGrpSpPr/>
          <p:nvPr/>
        </p:nvGrpSpPr>
        <p:grpSpPr>
          <a:xfrm>
            <a:off x="1367387" y="1045602"/>
            <a:ext cx="267970" cy="267970"/>
            <a:chOff x="1367387" y="1045602"/>
            <a:chExt cx="267970" cy="267970"/>
          </a:xfrm>
        </p:grpSpPr>
        <p:sp>
          <p:nvSpPr>
            <p:cNvPr id="405" name="Google Shape;405;p7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7"/>
          <p:cNvSpPr txBox="1"/>
          <p:nvPr/>
        </p:nvSpPr>
        <p:spPr>
          <a:xfrm>
            <a:off x="1438478" y="1075536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8" name="Google Shape;408;p7"/>
          <p:cNvGrpSpPr/>
          <p:nvPr/>
        </p:nvGrpSpPr>
        <p:grpSpPr>
          <a:xfrm>
            <a:off x="907096" y="459542"/>
            <a:ext cx="1190574" cy="671715"/>
            <a:chOff x="907096" y="459542"/>
            <a:chExt cx="1190574" cy="671715"/>
          </a:xfrm>
        </p:grpSpPr>
        <p:sp>
          <p:nvSpPr>
            <p:cNvPr id="409" name="Google Shape;409;p7"/>
            <p:cNvSpPr/>
            <p:nvPr/>
          </p:nvSpPr>
          <p:spPr>
            <a:xfrm>
              <a:off x="914355" y="459542"/>
              <a:ext cx="467359" cy="280035"/>
            </a:xfrm>
            <a:custGeom>
              <a:rect b="b" l="l" r="r" t="t"/>
              <a:pathLst>
                <a:path extrusionOk="0" h="280034" w="467359">
                  <a:moveTo>
                    <a:pt x="466731" y="0"/>
                  </a:moveTo>
                  <a:lnTo>
                    <a:pt x="0" y="280038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908604" y="695103"/>
              <a:ext cx="47625" cy="61594"/>
            </a:xfrm>
            <a:custGeom>
              <a:rect b="b" l="l" r="r" t="t"/>
              <a:pathLst>
                <a:path extrusionOk="0" h="61595" w="47625">
                  <a:moveTo>
                    <a:pt x="47160" y="61347"/>
                  </a:moveTo>
                  <a:lnTo>
                    <a:pt x="37042" y="54667"/>
                  </a:lnTo>
                  <a:lnTo>
                    <a:pt x="22861" y="50180"/>
                  </a:lnTo>
                  <a:lnTo>
                    <a:pt x="9040" y="47921"/>
                  </a:lnTo>
                  <a:lnTo>
                    <a:pt x="0" y="47927"/>
                  </a:lnTo>
                  <a:lnTo>
                    <a:pt x="4259" y="39953"/>
                  </a:lnTo>
                  <a:lnTo>
                    <a:pt x="8770" y="26695"/>
                  </a:lnTo>
                  <a:lnTo>
                    <a:pt x="11484" y="12071"/>
                  </a:lnTo>
                  <a:lnTo>
                    <a:pt x="10351" y="0"/>
                  </a:lnTo>
                </a:path>
              </a:pathLst>
            </a:custGeom>
            <a:noFill/>
            <a:ln cap="flat" cmpd="sng" w="14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1621925" y="459856"/>
              <a:ext cx="468630" cy="281305"/>
            </a:xfrm>
            <a:custGeom>
              <a:rect b="b" l="l" r="r" t="t"/>
              <a:pathLst>
                <a:path extrusionOk="0" h="281305" w="468630">
                  <a:moveTo>
                    <a:pt x="0" y="0"/>
                  </a:moveTo>
                  <a:lnTo>
                    <a:pt x="468234" y="280942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2048569" y="696127"/>
              <a:ext cx="47625" cy="62230"/>
            </a:xfrm>
            <a:custGeom>
              <a:rect b="b" l="l" r="r" t="t"/>
              <a:pathLst>
                <a:path extrusionOk="0" h="62229" w="47625">
                  <a:moveTo>
                    <a:pt x="36968" y="0"/>
                  </a:moveTo>
                  <a:lnTo>
                    <a:pt x="35831" y="12124"/>
                  </a:lnTo>
                  <a:lnTo>
                    <a:pt x="38557" y="26812"/>
                  </a:lnTo>
                  <a:lnTo>
                    <a:pt x="43088" y="40128"/>
                  </a:lnTo>
                  <a:lnTo>
                    <a:pt x="47367" y="48137"/>
                  </a:lnTo>
                  <a:lnTo>
                    <a:pt x="38287" y="48131"/>
                  </a:lnTo>
                  <a:lnTo>
                    <a:pt x="24405" y="50400"/>
                  </a:lnTo>
                  <a:lnTo>
                    <a:pt x="10162" y="54907"/>
                  </a:lnTo>
                  <a:lnTo>
                    <a:pt x="0" y="61617"/>
                  </a:lnTo>
                </a:path>
              </a:pathLst>
            </a:custGeom>
            <a:noFill/>
            <a:ln cap="flat" cmpd="sng" w="14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907096" y="882387"/>
              <a:ext cx="457834" cy="229235"/>
            </a:xfrm>
            <a:custGeom>
              <a:rect b="b" l="l" r="r" t="t"/>
              <a:pathLst>
                <a:path extrusionOk="0" h="229234" w="457834">
                  <a:moveTo>
                    <a:pt x="0" y="0"/>
                  </a:moveTo>
                  <a:lnTo>
                    <a:pt x="457458" y="228727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1324561" y="1067122"/>
              <a:ext cx="46355" cy="64135"/>
            </a:xfrm>
            <a:custGeom>
              <a:rect b="b" l="l" r="r" t="t"/>
              <a:pathLst>
                <a:path extrusionOk="0" h="64134" w="46355">
                  <a:moveTo>
                    <a:pt x="31993" y="0"/>
                  </a:moveTo>
                  <a:lnTo>
                    <a:pt x="31790" y="12122"/>
                  </a:lnTo>
                  <a:lnTo>
                    <a:pt x="35618" y="26495"/>
                  </a:lnTo>
                  <a:lnTo>
                    <a:pt x="41132" y="39367"/>
                  </a:lnTo>
                  <a:lnTo>
                    <a:pt x="45991" y="46991"/>
                  </a:lnTo>
                  <a:lnTo>
                    <a:pt x="36977" y="47678"/>
                  </a:lnTo>
                  <a:lnTo>
                    <a:pt x="23370" y="50990"/>
                  </a:lnTo>
                  <a:lnTo>
                    <a:pt x="9576" y="56552"/>
                  </a:lnTo>
                  <a:lnTo>
                    <a:pt x="0" y="63988"/>
                  </a:lnTo>
                </a:path>
              </a:pathLst>
            </a:custGeom>
            <a:noFill/>
            <a:ln cap="flat" cmpd="sng" w="1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637930" y="881305"/>
              <a:ext cx="459740" cy="229870"/>
            </a:xfrm>
            <a:custGeom>
              <a:rect b="b" l="l" r="r" t="t"/>
              <a:pathLst>
                <a:path extrusionOk="0" h="229869" w="459739">
                  <a:moveTo>
                    <a:pt x="459621" y="0"/>
                  </a:moveTo>
                  <a:lnTo>
                    <a:pt x="0" y="229809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1631931" y="1067122"/>
              <a:ext cx="46355" cy="64135"/>
            </a:xfrm>
            <a:custGeom>
              <a:rect b="b" l="l" r="r" t="t"/>
              <a:pathLst>
                <a:path extrusionOk="0" h="64134" w="46355">
                  <a:moveTo>
                    <a:pt x="45991" y="63988"/>
                  </a:moveTo>
                  <a:lnTo>
                    <a:pt x="36414" y="56552"/>
                  </a:lnTo>
                  <a:lnTo>
                    <a:pt x="22620" y="50990"/>
                  </a:lnTo>
                  <a:lnTo>
                    <a:pt x="9013" y="47678"/>
                  </a:lnTo>
                  <a:lnTo>
                    <a:pt x="0" y="46991"/>
                  </a:lnTo>
                  <a:lnTo>
                    <a:pt x="4858" y="39367"/>
                  </a:lnTo>
                  <a:lnTo>
                    <a:pt x="10373" y="26495"/>
                  </a:lnTo>
                  <a:lnTo>
                    <a:pt x="14200" y="12122"/>
                  </a:lnTo>
                  <a:lnTo>
                    <a:pt x="13997" y="0"/>
                  </a:lnTo>
                </a:path>
              </a:pathLst>
            </a:custGeom>
            <a:noFill/>
            <a:ln cap="flat" cmpd="sng" w="1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7" name="Google Shape;41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"/>
          <p:cNvSpPr txBox="1"/>
          <p:nvPr/>
        </p:nvSpPr>
        <p:spPr>
          <a:xfrm>
            <a:off x="3264395" y="100849"/>
            <a:ext cx="128079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about this one?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9" name="Google Shape;419;p7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420" name="Google Shape;420;p7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2" name="Google Shape;422;p7"/>
          <p:cNvSpPr txBox="1"/>
          <p:nvPr/>
        </p:nvSpPr>
        <p:spPr>
          <a:xfrm>
            <a:off x="5525731" y="3007598"/>
            <a:ext cx="211454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8/29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7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424" name="Google Shape;424;p7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"/>
          <p:cNvSpPr/>
          <p:nvPr/>
        </p:nvSpPr>
        <p:spPr>
          <a:xfrm>
            <a:off x="3882988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8"/>
          <p:cNvSpPr/>
          <p:nvPr/>
        </p:nvSpPr>
        <p:spPr>
          <a:xfrm>
            <a:off x="3803370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8"/>
          <p:cNvSpPr/>
          <p:nvPr/>
        </p:nvSpPr>
        <p:spPr>
          <a:xfrm>
            <a:off x="3981173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2" name="Google Shape;432;p8"/>
          <p:cNvGrpSpPr/>
          <p:nvPr/>
        </p:nvGrpSpPr>
        <p:grpSpPr>
          <a:xfrm>
            <a:off x="4086288" y="3007448"/>
            <a:ext cx="203200" cy="50800"/>
            <a:chOff x="4086288" y="3007448"/>
            <a:chExt cx="203200" cy="50800"/>
          </a:xfrm>
        </p:grpSpPr>
        <p:sp>
          <p:nvSpPr>
            <p:cNvPr id="433" name="Google Shape;433;p8"/>
            <p:cNvSpPr/>
            <p:nvPr/>
          </p:nvSpPr>
          <p:spPr>
            <a:xfrm>
              <a:off x="4149457" y="3007448"/>
              <a:ext cx="64135" cy="50800"/>
            </a:xfrm>
            <a:custGeom>
              <a:rect b="b" l="l" r="r" t="t"/>
              <a:pathLst>
                <a:path extrusionOk="0" h="50800" w="64135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extrusionOk="0" h="50800" w="64135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extrusionOk="0" h="50800" w="64135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4086288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p8"/>
          <p:cNvGrpSpPr/>
          <p:nvPr/>
        </p:nvGrpSpPr>
        <p:grpSpPr>
          <a:xfrm>
            <a:off x="4369219" y="3007448"/>
            <a:ext cx="203200" cy="50800"/>
            <a:chOff x="4369219" y="3007448"/>
            <a:chExt cx="203200" cy="50800"/>
          </a:xfrm>
        </p:grpSpPr>
        <p:sp>
          <p:nvSpPr>
            <p:cNvPr id="436" name="Google Shape;436;p8"/>
            <p:cNvSpPr/>
            <p:nvPr/>
          </p:nvSpPr>
          <p:spPr>
            <a:xfrm>
              <a:off x="4458120" y="3020148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4369219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4445420" y="300744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50800" w="50800">
                  <a:moveTo>
                    <a:pt x="12700" y="25400"/>
                  </a:moveTo>
                  <a:lnTo>
                    <a:pt x="50800" y="25400"/>
                  </a:lnTo>
                </a:path>
                <a:path extrusionOk="0" h="50800" w="50800">
                  <a:moveTo>
                    <a:pt x="0" y="38100"/>
                  </a:moveTo>
                  <a:lnTo>
                    <a:pt x="38100" y="38100"/>
                  </a:lnTo>
                </a:path>
                <a:path extrusionOk="0" h="50800" w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" name="Google Shape;439;p8"/>
          <p:cNvGrpSpPr/>
          <p:nvPr/>
        </p:nvGrpSpPr>
        <p:grpSpPr>
          <a:xfrm>
            <a:off x="4652137" y="3007448"/>
            <a:ext cx="203200" cy="50800"/>
            <a:chOff x="4652137" y="3007448"/>
            <a:chExt cx="203200" cy="50800"/>
          </a:xfrm>
        </p:grpSpPr>
        <p:sp>
          <p:nvSpPr>
            <p:cNvPr id="440" name="Google Shape;440;p8"/>
            <p:cNvSpPr/>
            <p:nvPr/>
          </p:nvSpPr>
          <p:spPr>
            <a:xfrm>
              <a:off x="4728338" y="3007448"/>
              <a:ext cx="50800" cy="25400"/>
            </a:xfrm>
            <a:custGeom>
              <a:rect b="b" l="l" r="r" t="t"/>
              <a:pathLst>
                <a:path extrusionOk="0" h="254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25400" w="50800">
                  <a:moveTo>
                    <a:pt x="12700" y="12700"/>
                  </a:moveTo>
                  <a:lnTo>
                    <a:pt x="50800" y="12700"/>
                  </a:lnTo>
                </a:path>
                <a:path extrusionOk="0" h="25400" w="508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4652137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4728338" y="30455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12700" w="508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8"/>
          <p:cNvSpPr/>
          <p:nvPr/>
        </p:nvSpPr>
        <p:spPr>
          <a:xfrm>
            <a:off x="5011268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4" name="Google Shape;444;p8"/>
          <p:cNvGrpSpPr/>
          <p:nvPr/>
        </p:nvGrpSpPr>
        <p:grpSpPr>
          <a:xfrm>
            <a:off x="5202758" y="3007448"/>
            <a:ext cx="233679" cy="50800"/>
            <a:chOff x="5202758" y="3007448"/>
            <a:chExt cx="233679" cy="50800"/>
          </a:xfrm>
        </p:grpSpPr>
        <p:sp>
          <p:nvSpPr>
            <p:cNvPr id="445" name="Google Shape;445;p8"/>
            <p:cNvSpPr/>
            <p:nvPr/>
          </p:nvSpPr>
          <p:spPr>
            <a:xfrm>
              <a:off x="5324679" y="3037928"/>
              <a:ext cx="20320" cy="20320"/>
            </a:xfrm>
            <a:custGeom>
              <a:rect b="b" l="l" r="r" t="t"/>
              <a:pathLst>
                <a:path extrusionOk="0" h="20319" w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5297615" y="3011433"/>
              <a:ext cx="30480" cy="30480"/>
            </a:xfrm>
            <a:custGeom>
              <a:rect b="b" l="l" r="r" t="t"/>
              <a:pathLst>
                <a:path extrusionOk="0" h="30480" w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5202758" y="3007448"/>
              <a:ext cx="233679" cy="50800"/>
            </a:xfrm>
            <a:custGeom>
              <a:rect b="b" l="l" r="r" t="t"/>
              <a:pathLst>
                <a:path extrusionOk="0" h="50800" w="233679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extrusionOk="0" h="50800" w="233679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extrusionOk="0" h="50800" w="233679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extrusionOk="0" h="50800" w="233679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48" name="Google Shape;4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9" name="Google Shape;449;p8"/>
          <p:cNvGrpSpPr/>
          <p:nvPr/>
        </p:nvGrpSpPr>
        <p:grpSpPr>
          <a:xfrm>
            <a:off x="645575" y="683794"/>
            <a:ext cx="271780" cy="271780"/>
            <a:chOff x="645575" y="683794"/>
            <a:chExt cx="271780" cy="271780"/>
          </a:xfrm>
        </p:grpSpPr>
        <p:sp>
          <p:nvSpPr>
            <p:cNvPr id="450" name="Google Shape;450;p8"/>
            <p:cNvSpPr/>
            <p:nvPr/>
          </p:nvSpPr>
          <p:spPr>
            <a:xfrm>
              <a:off x="645575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135658" y="0"/>
                  </a:move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645575" y="683794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271316" y="135658"/>
                  </a:move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2" name="Google Shape;452;p8"/>
          <p:cNvSpPr txBox="1"/>
          <p:nvPr/>
        </p:nvSpPr>
        <p:spPr>
          <a:xfrm>
            <a:off x="715594" y="715542"/>
            <a:ext cx="13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8"/>
          <p:cNvGrpSpPr/>
          <p:nvPr/>
        </p:nvGrpSpPr>
        <p:grpSpPr>
          <a:xfrm>
            <a:off x="2088011" y="686213"/>
            <a:ext cx="266700" cy="266700"/>
            <a:chOff x="2088011" y="686213"/>
            <a:chExt cx="266700" cy="266700"/>
          </a:xfrm>
        </p:grpSpPr>
        <p:sp>
          <p:nvSpPr>
            <p:cNvPr id="454" name="Google Shape;454;p8"/>
            <p:cNvSpPr/>
            <p:nvPr/>
          </p:nvSpPr>
          <p:spPr>
            <a:xfrm>
              <a:off x="2088011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3239" y="0"/>
                  </a:move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088011" y="686213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266479" y="133239"/>
                  </a:move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8"/>
          <p:cNvSpPr txBox="1"/>
          <p:nvPr/>
        </p:nvSpPr>
        <p:spPr>
          <a:xfrm>
            <a:off x="2159444" y="715542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7" name="Google Shape;457;p8"/>
          <p:cNvGrpSpPr/>
          <p:nvPr/>
        </p:nvGrpSpPr>
        <p:grpSpPr>
          <a:xfrm>
            <a:off x="1366180" y="252381"/>
            <a:ext cx="270510" cy="270510"/>
            <a:chOff x="1366180" y="252381"/>
            <a:chExt cx="270510" cy="270510"/>
          </a:xfrm>
        </p:grpSpPr>
        <p:sp>
          <p:nvSpPr>
            <p:cNvPr id="458" name="Google Shape;458;p8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1366180" y="25238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0" name="Google Shape;460;p8"/>
          <p:cNvSpPr txBox="1"/>
          <p:nvPr/>
        </p:nvSpPr>
        <p:spPr>
          <a:xfrm>
            <a:off x="1436560" y="283538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1" name="Google Shape;461;p8"/>
          <p:cNvGrpSpPr/>
          <p:nvPr/>
        </p:nvGrpSpPr>
        <p:grpSpPr>
          <a:xfrm>
            <a:off x="1367387" y="1045602"/>
            <a:ext cx="267970" cy="267970"/>
            <a:chOff x="1367387" y="1045602"/>
            <a:chExt cx="267970" cy="267970"/>
          </a:xfrm>
        </p:grpSpPr>
        <p:sp>
          <p:nvSpPr>
            <p:cNvPr id="462" name="Google Shape;462;p8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1367387" y="1045602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4" name="Google Shape;464;p8"/>
          <p:cNvSpPr txBox="1"/>
          <p:nvPr/>
        </p:nvSpPr>
        <p:spPr>
          <a:xfrm>
            <a:off x="1438478" y="1075536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5" name="Google Shape;465;p8"/>
          <p:cNvGrpSpPr/>
          <p:nvPr/>
        </p:nvGrpSpPr>
        <p:grpSpPr>
          <a:xfrm>
            <a:off x="907096" y="459542"/>
            <a:ext cx="1190574" cy="671715"/>
            <a:chOff x="907096" y="459542"/>
            <a:chExt cx="1190574" cy="671715"/>
          </a:xfrm>
        </p:grpSpPr>
        <p:sp>
          <p:nvSpPr>
            <p:cNvPr id="466" name="Google Shape;466;p8"/>
            <p:cNvSpPr/>
            <p:nvPr/>
          </p:nvSpPr>
          <p:spPr>
            <a:xfrm>
              <a:off x="914355" y="459542"/>
              <a:ext cx="467359" cy="280035"/>
            </a:xfrm>
            <a:custGeom>
              <a:rect b="b" l="l" r="r" t="t"/>
              <a:pathLst>
                <a:path extrusionOk="0" h="280034" w="467359">
                  <a:moveTo>
                    <a:pt x="466731" y="0"/>
                  </a:moveTo>
                  <a:lnTo>
                    <a:pt x="0" y="280038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908604" y="695103"/>
              <a:ext cx="47625" cy="61594"/>
            </a:xfrm>
            <a:custGeom>
              <a:rect b="b" l="l" r="r" t="t"/>
              <a:pathLst>
                <a:path extrusionOk="0" h="61595" w="47625">
                  <a:moveTo>
                    <a:pt x="47160" y="61347"/>
                  </a:moveTo>
                  <a:lnTo>
                    <a:pt x="37042" y="54667"/>
                  </a:lnTo>
                  <a:lnTo>
                    <a:pt x="22861" y="50180"/>
                  </a:lnTo>
                  <a:lnTo>
                    <a:pt x="9040" y="47921"/>
                  </a:lnTo>
                  <a:lnTo>
                    <a:pt x="0" y="47927"/>
                  </a:lnTo>
                  <a:lnTo>
                    <a:pt x="4259" y="39953"/>
                  </a:lnTo>
                  <a:lnTo>
                    <a:pt x="8770" y="26695"/>
                  </a:lnTo>
                  <a:lnTo>
                    <a:pt x="11484" y="12071"/>
                  </a:lnTo>
                  <a:lnTo>
                    <a:pt x="10351" y="0"/>
                  </a:lnTo>
                </a:path>
              </a:pathLst>
            </a:custGeom>
            <a:noFill/>
            <a:ln cap="flat" cmpd="sng" w="14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1621925" y="459856"/>
              <a:ext cx="468630" cy="281305"/>
            </a:xfrm>
            <a:custGeom>
              <a:rect b="b" l="l" r="r" t="t"/>
              <a:pathLst>
                <a:path extrusionOk="0" h="281305" w="468630">
                  <a:moveTo>
                    <a:pt x="0" y="0"/>
                  </a:moveTo>
                  <a:lnTo>
                    <a:pt x="468234" y="280942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2048569" y="696127"/>
              <a:ext cx="47625" cy="62230"/>
            </a:xfrm>
            <a:custGeom>
              <a:rect b="b" l="l" r="r" t="t"/>
              <a:pathLst>
                <a:path extrusionOk="0" h="62229" w="47625">
                  <a:moveTo>
                    <a:pt x="36968" y="0"/>
                  </a:moveTo>
                  <a:lnTo>
                    <a:pt x="35831" y="12124"/>
                  </a:lnTo>
                  <a:lnTo>
                    <a:pt x="38557" y="26812"/>
                  </a:lnTo>
                  <a:lnTo>
                    <a:pt x="43088" y="40128"/>
                  </a:lnTo>
                  <a:lnTo>
                    <a:pt x="47367" y="48137"/>
                  </a:lnTo>
                  <a:lnTo>
                    <a:pt x="38287" y="48131"/>
                  </a:lnTo>
                  <a:lnTo>
                    <a:pt x="24405" y="50400"/>
                  </a:lnTo>
                  <a:lnTo>
                    <a:pt x="10162" y="54907"/>
                  </a:lnTo>
                  <a:lnTo>
                    <a:pt x="0" y="61617"/>
                  </a:lnTo>
                </a:path>
              </a:pathLst>
            </a:custGeom>
            <a:noFill/>
            <a:ln cap="flat" cmpd="sng" w="14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907096" y="882387"/>
              <a:ext cx="457834" cy="229235"/>
            </a:xfrm>
            <a:custGeom>
              <a:rect b="b" l="l" r="r" t="t"/>
              <a:pathLst>
                <a:path extrusionOk="0" h="229234" w="457834">
                  <a:moveTo>
                    <a:pt x="0" y="0"/>
                  </a:moveTo>
                  <a:lnTo>
                    <a:pt x="457458" y="228727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1324561" y="1067122"/>
              <a:ext cx="46355" cy="64135"/>
            </a:xfrm>
            <a:custGeom>
              <a:rect b="b" l="l" r="r" t="t"/>
              <a:pathLst>
                <a:path extrusionOk="0" h="64134" w="46355">
                  <a:moveTo>
                    <a:pt x="31993" y="0"/>
                  </a:moveTo>
                  <a:lnTo>
                    <a:pt x="31790" y="12122"/>
                  </a:lnTo>
                  <a:lnTo>
                    <a:pt x="35618" y="26495"/>
                  </a:lnTo>
                  <a:lnTo>
                    <a:pt x="41132" y="39367"/>
                  </a:lnTo>
                  <a:lnTo>
                    <a:pt x="45991" y="46991"/>
                  </a:lnTo>
                  <a:lnTo>
                    <a:pt x="36977" y="47678"/>
                  </a:lnTo>
                  <a:lnTo>
                    <a:pt x="23370" y="50990"/>
                  </a:lnTo>
                  <a:lnTo>
                    <a:pt x="9576" y="56552"/>
                  </a:lnTo>
                  <a:lnTo>
                    <a:pt x="0" y="63988"/>
                  </a:lnTo>
                </a:path>
              </a:pathLst>
            </a:custGeom>
            <a:noFill/>
            <a:ln cap="flat" cmpd="sng" w="1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1637930" y="881305"/>
              <a:ext cx="459740" cy="229870"/>
            </a:xfrm>
            <a:custGeom>
              <a:rect b="b" l="l" r="r" t="t"/>
              <a:pathLst>
                <a:path extrusionOk="0" h="229869" w="459739">
                  <a:moveTo>
                    <a:pt x="459621" y="0"/>
                  </a:moveTo>
                  <a:lnTo>
                    <a:pt x="0" y="229809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631931" y="1067122"/>
              <a:ext cx="46355" cy="64135"/>
            </a:xfrm>
            <a:custGeom>
              <a:rect b="b" l="l" r="r" t="t"/>
              <a:pathLst>
                <a:path extrusionOk="0" h="64134" w="46355">
                  <a:moveTo>
                    <a:pt x="45991" y="63988"/>
                  </a:moveTo>
                  <a:lnTo>
                    <a:pt x="36414" y="56552"/>
                  </a:lnTo>
                  <a:lnTo>
                    <a:pt x="22620" y="50990"/>
                  </a:lnTo>
                  <a:lnTo>
                    <a:pt x="9013" y="47678"/>
                  </a:lnTo>
                  <a:lnTo>
                    <a:pt x="0" y="46991"/>
                  </a:lnTo>
                  <a:lnTo>
                    <a:pt x="4858" y="39367"/>
                  </a:lnTo>
                  <a:lnTo>
                    <a:pt x="10373" y="26495"/>
                  </a:lnTo>
                  <a:lnTo>
                    <a:pt x="14200" y="12122"/>
                  </a:lnTo>
                  <a:lnTo>
                    <a:pt x="13997" y="0"/>
                  </a:lnTo>
                </a:path>
              </a:pathLst>
            </a:custGeom>
            <a:noFill/>
            <a:ln cap="flat" cmpd="sng" w="1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4" name="Google Shape;47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8"/>
          <p:cNvSpPr txBox="1"/>
          <p:nvPr/>
        </p:nvSpPr>
        <p:spPr>
          <a:xfrm>
            <a:off x="3264395" y="57071"/>
            <a:ext cx="2268220" cy="617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about this one?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Indeed, it captures the following in-  dependencies relation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6" name="Google Shape;47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83" y="396354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8"/>
          <p:cNvSpPr txBox="1"/>
          <p:nvPr/>
        </p:nvSpPr>
        <p:spPr>
          <a:xfrm>
            <a:off x="3264395" y="794205"/>
            <a:ext cx="158051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700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⊥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|{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But, it also implies that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8" name="Google Shape;47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83" y="1190942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8"/>
          <p:cNvSpPr txBox="1"/>
          <p:nvPr/>
        </p:nvSpPr>
        <p:spPr>
          <a:xfrm>
            <a:off x="3952468" y="1416709"/>
            <a:ext cx="8921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/⊥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|{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480" name="Google Shape;480;p8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481" name="Google Shape;481;p8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3" name="Google Shape;483;p8"/>
          <p:cNvSpPr txBox="1"/>
          <p:nvPr/>
        </p:nvSpPr>
        <p:spPr>
          <a:xfrm>
            <a:off x="5525731" y="3007598"/>
            <a:ext cx="211454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8/29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8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485" name="Google Shape;485;p8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9"/>
          <p:cNvSpPr/>
          <p:nvPr/>
        </p:nvSpPr>
        <p:spPr>
          <a:xfrm>
            <a:off x="3882988" y="3017760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3803370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9"/>
          <p:cNvSpPr/>
          <p:nvPr/>
        </p:nvSpPr>
        <p:spPr>
          <a:xfrm>
            <a:off x="3981173" y="301379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3" name="Google Shape;493;p9"/>
          <p:cNvGrpSpPr/>
          <p:nvPr/>
        </p:nvGrpSpPr>
        <p:grpSpPr>
          <a:xfrm>
            <a:off x="4086288" y="3007448"/>
            <a:ext cx="203200" cy="50800"/>
            <a:chOff x="4086288" y="3007448"/>
            <a:chExt cx="203200" cy="50800"/>
          </a:xfrm>
        </p:grpSpPr>
        <p:sp>
          <p:nvSpPr>
            <p:cNvPr id="494" name="Google Shape;494;p9"/>
            <p:cNvSpPr/>
            <p:nvPr/>
          </p:nvSpPr>
          <p:spPr>
            <a:xfrm>
              <a:off x="4149457" y="3007448"/>
              <a:ext cx="64135" cy="50800"/>
            </a:xfrm>
            <a:custGeom>
              <a:rect b="b" l="l" r="r" t="t"/>
              <a:pathLst>
                <a:path extrusionOk="0" h="50800" w="64135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extrusionOk="0" h="50800" w="64135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extrusionOk="0" h="50800" w="64135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4086288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4369219" y="3007448"/>
            <a:ext cx="203200" cy="50800"/>
            <a:chOff x="4369219" y="3007448"/>
            <a:chExt cx="203200" cy="50800"/>
          </a:xfrm>
        </p:grpSpPr>
        <p:sp>
          <p:nvSpPr>
            <p:cNvPr id="497" name="Google Shape;497;p9"/>
            <p:cNvSpPr/>
            <p:nvPr/>
          </p:nvSpPr>
          <p:spPr>
            <a:xfrm>
              <a:off x="4458120" y="3020148"/>
              <a:ext cx="38100" cy="0"/>
            </a:xfrm>
            <a:custGeom>
              <a:rect b="b" l="l" r="r" t="t"/>
              <a:pathLst>
                <a:path extrusionOk="0" h="120000"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4369219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4445420" y="300744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50800" w="50800">
                  <a:moveTo>
                    <a:pt x="12700" y="25400"/>
                  </a:moveTo>
                  <a:lnTo>
                    <a:pt x="50800" y="25400"/>
                  </a:lnTo>
                </a:path>
                <a:path extrusionOk="0" h="50800" w="50800">
                  <a:moveTo>
                    <a:pt x="0" y="38100"/>
                  </a:moveTo>
                  <a:lnTo>
                    <a:pt x="38100" y="38100"/>
                  </a:lnTo>
                </a:path>
                <a:path extrusionOk="0" h="50800" w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" name="Google Shape;500;p9"/>
          <p:cNvGrpSpPr/>
          <p:nvPr/>
        </p:nvGrpSpPr>
        <p:grpSpPr>
          <a:xfrm>
            <a:off x="4652137" y="3007448"/>
            <a:ext cx="203200" cy="50800"/>
            <a:chOff x="4652137" y="3007448"/>
            <a:chExt cx="203200" cy="50800"/>
          </a:xfrm>
        </p:grpSpPr>
        <p:sp>
          <p:nvSpPr>
            <p:cNvPr id="501" name="Google Shape;501;p9"/>
            <p:cNvSpPr/>
            <p:nvPr/>
          </p:nvSpPr>
          <p:spPr>
            <a:xfrm>
              <a:off x="4728338" y="3007448"/>
              <a:ext cx="50800" cy="25400"/>
            </a:xfrm>
            <a:custGeom>
              <a:rect b="b" l="l" r="r" t="t"/>
              <a:pathLst>
                <a:path extrusionOk="0" h="254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25400" w="50800">
                  <a:moveTo>
                    <a:pt x="12700" y="12700"/>
                  </a:moveTo>
                  <a:lnTo>
                    <a:pt x="50800" y="12700"/>
                  </a:lnTo>
                </a:path>
                <a:path extrusionOk="0" h="25400" w="508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4652137" y="3013798"/>
              <a:ext cx="203200" cy="38100"/>
            </a:xfrm>
            <a:custGeom>
              <a:rect b="b" l="l" r="r" t="t"/>
              <a:pathLst>
                <a:path extrusionOk="0" h="38100" w="2032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extrusionOk="0" h="38100" w="2032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4728338" y="30455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38100" y="0"/>
                  </a:lnTo>
                </a:path>
                <a:path extrusionOk="0" h="12700" w="508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noFill/>
            <a:ln cap="flat" cmpd="sng" w="9525">
              <a:solidFill>
                <a:srgbClr val="D6D6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4" name="Google Shape;504;p9"/>
          <p:cNvSpPr/>
          <p:nvPr/>
        </p:nvSpPr>
        <p:spPr>
          <a:xfrm>
            <a:off x="5011268" y="300744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5" name="Google Shape;505;p9"/>
          <p:cNvGrpSpPr/>
          <p:nvPr/>
        </p:nvGrpSpPr>
        <p:grpSpPr>
          <a:xfrm>
            <a:off x="5202758" y="3007448"/>
            <a:ext cx="233679" cy="50800"/>
            <a:chOff x="5202758" y="3007448"/>
            <a:chExt cx="233679" cy="50800"/>
          </a:xfrm>
        </p:grpSpPr>
        <p:sp>
          <p:nvSpPr>
            <p:cNvPr id="506" name="Google Shape;506;p9"/>
            <p:cNvSpPr/>
            <p:nvPr/>
          </p:nvSpPr>
          <p:spPr>
            <a:xfrm>
              <a:off x="5324679" y="3037928"/>
              <a:ext cx="20320" cy="20320"/>
            </a:xfrm>
            <a:custGeom>
              <a:rect b="b" l="l" r="r" t="t"/>
              <a:pathLst>
                <a:path extrusionOk="0" h="20319" w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5297615" y="3011433"/>
              <a:ext cx="30480" cy="30480"/>
            </a:xfrm>
            <a:custGeom>
              <a:rect b="b" l="l" r="r" t="t"/>
              <a:pathLst>
                <a:path extrusionOk="0" h="30480" w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5202758" y="3007448"/>
              <a:ext cx="233679" cy="50800"/>
            </a:xfrm>
            <a:custGeom>
              <a:rect b="b" l="l" r="r" t="t"/>
              <a:pathLst>
                <a:path extrusionOk="0" h="50800" w="233679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extrusionOk="0" h="50800" w="233679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extrusionOk="0" h="50800" w="233679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extrusionOk="0" h="50800" w="233679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cap="flat" cmpd="sng" w="9525">
              <a:solidFill>
                <a:srgbClr val="ADAD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09" name="Google Shape;5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59996" cy="480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0" name="Google Shape;510;p9"/>
          <p:cNvGrpSpPr/>
          <p:nvPr/>
        </p:nvGrpSpPr>
        <p:grpSpPr>
          <a:xfrm>
            <a:off x="644660" y="252381"/>
            <a:ext cx="271780" cy="271780"/>
            <a:chOff x="644660" y="252381"/>
            <a:chExt cx="271780" cy="271780"/>
          </a:xfrm>
        </p:grpSpPr>
        <p:sp>
          <p:nvSpPr>
            <p:cNvPr id="511" name="Google Shape;511;p9"/>
            <p:cNvSpPr/>
            <p:nvPr/>
          </p:nvSpPr>
          <p:spPr>
            <a:xfrm>
              <a:off x="644660" y="252381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135658" y="0"/>
                  </a:move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644660" y="252381"/>
              <a:ext cx="271780" cy="271780"/>
            </a:xfrm>
            <a:custGeom>
              <a:rect b="b" l="l" r="r" t="t"/>
              <a:pathLst>
                <a:path extrusionOk="0" h="271780" w="271780">
                  <a:moveTo>
                    <a:pt x="271316" y="135658"/>
                  </a:moveTo>
                  <a:lnTo>
                    <a:pt x="264400" y="92779"/>
                  </a:lnTo>
                  <a:lnTo>
                    <a:pt x="245142" y="55539"/>
                  </a:lnTo>
                  <a:lnTo>
                    <a:pt x="215776" y="26173"/>
                  </a:lnTo>
                  <a:lnTo>
                    <a:pt x="178537" y="6915"/>
                  </a:lnTo>
                  <a:lnTo>
                    <a:pt x="135658" y="0"/>
                  </a:lnTo>
                  <a:lnTo>
                    <a:pt x="92779" y="6915"/>
                  </a:lnTo>
                  <a:lnTo>
                    <a:pt x="55539" y="26173"/>
                  </a:lnTo>
                  <a:lnTo>
                    <a:pt x="26173" y="55539"/>
                  </a:lnTo>
                  <a:lnTo>
                    <a:pt x="6915" y="92779"/>
                  </a:lnTo>
                  <a:lnTo>
                    <a:pt x="0" y="135658"/>
                  </a:lnTo>
                  <a:lnTo>
                    <a:pt x="6915" y="178537"/>
                  </a:lnTo>
                  <a:lnTo>
                    <a:pt x="26173" y="215776"/>
                  </a:lnTo>
                  <a:lnTo>
                    <a:pt x="55539" y="245142"/>
                  </a:lnTo>
                  <a:lnTo>
                    <a:pt x="92779" y="264400"/>
                  </a:lnTo>
                  <a:lnTo>
                    <a:pt x="135658" y="271316"/>
                  </a:lnTo>
                  <a:lnTo>
                    <a:pt x="178537" y="264400"/>
                  </a:lnTo>
                  <a:lnTo>
                    <a:pt x="215776" y="245142"/>
                  </a:lnTo>
                  <a:lnTo>
                    <a:pt x="245142" y="215776"/>
                  </a:lnTo>
                  <a:lnTo>
                    <a:pt x="264400" y="178537"/>
                  </a:lnTo>
                  <a:lnTo>
                    <a:pt x="271316" y="135658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3" name="Google Shape;513;p9"/>
          <p:cNvSpPr txBox="1"/>
          <p:nvPr/>
        </p:nvSpPr>
        <p:spPr>
          <a:xfrm>
            <a:off x="714679" y="284135"/>
            <a:ext cx="13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4" name="Google Shape;514;p9"/>
          <p:cNvGrpSpPr/>
          <p:nvPr/>
        </p:nvGrpSpPr>
        <p:grpSpPr>
          <a:xfrm>
            <a:off x="2087097" y="254800"/>
            <a:ext cx="266700" cy="266700"/>
            <a:chOff x="2087097" y="254800"/>
            <a:chExt cx="266700" cy="266700"/>
          </a:xfrm>
        </p:grpSpPr>
        <p:sp>
          <p:nvSpPr>
            <p:cNvPr id="515" name="Google Shape;515;p9"/>
            <p:cNvSpPr/>
            <p:nvPr/>
          </p:nvSpPr>
          <p:spPr>
            <a:xfrm>
              <a:off x="2087097" y="254800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133239" y="0"/>
                  </a:move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2087097" y="254800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266479" y="133239"/>
                  </a:moveTo>
                  <a:lnTo>
                    <a:pt x="259686" y="91125"/>
                  </a:lnTo>
                  <a:lnTo>
                    <a:pt x="240772" y="54549"/>
                  </a:lnTo>
                  <a:lnTo>
                    <a:pt x="211929" y="25707"/>
                  </a:lnTo>
                  <a:lnTo>
                    <a:pt x="175354" y="6792"/>
                  </a:lnTo>
                  <a:lnTo>
                    <a:pt x="133239" y="0"/>
                  </a:lnTo>
                  <a:lnTo>
                    <a:pt x="91125" y="6792"/>
                  </a:lnTo>
                  <a:lnTo>
                    <a:pt x="54549" y="25707"/>
                  </a:lnTo>
                  <a:lnTo>
                    <a:pt x="25707" y="54549"/>
                  </a:lnTo>
                  <a:lnTo>
                    <a:pt x="6792" y="91125"/>
                  </a:lnTo>
                  <a:lnTo>
                    <a:pt x="0" y="133239"/>
                  </a:lnTo>
                  <a:lnTo>
                    <a:pt x="6792" y="175353"/>
                  </a:lnTo>
                  <a:lnTo>
                    <a:pt x="25707" y="211929"/>
                  </a:lnTo>
                  <a:lnTo>
                    <a:pt x="54549" y="240771"/>
                  </a:lnTo>
                  <a:lnTo>
                    <a:pt x="91125" y="259686"/>
                  </a:lnTo>
                  <a:lnTo>
                    <a:pt x="133239" y="266479"/>
                  </a:lnTo>
                  <a:lnTo>
                    <a:pt x="175354" y="259686"/>
                  </a:lnTo>
                  <a:lnTo>
                    <a:pt x="211929" y="240771"/>
                  </a:lnTo>
                  <a:lnTo>
                    <a:pt x="240772" y="211929"/>
                  </a:lnTo>
                  <a:lnTo>
                    <a:pt x="259686" y="175353"/>
                  </a:lnTo>
                  <a:lnTo>
                    <a:pt x="266479" y="133239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7" name="Google Shape;517;p9"/>
          <p:cNvSpPr txBox="1"/>
          <p:nvPr/>
        </p:nvSpPr>
        <p:spPr>
          <a:xfrm>
            <a:off x="2158530" y="284135"/>
            <a:ext cx="123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8" name="Google Shape;518;p9"/>
          <p:cNvGrpSpPr/>
          <p:nvPr/>
        </p:nvGrpSpPr>
        <p:grpSpPr>
          <a:xfrm>
            <a:off x="646464" y="1046199"/>
            <a:ext cx="267970" cy="267970"/>
            <a:chOff x="646464" y="1046199"/>
            <a:chExt cx="267970" cy="267970"/>
          </a:xfrm>
        </p:grpSpPr>
        <p:sp>
          <p:nvSpPr>
            <p:cNvPr id="519" name="Google Shape;519;p9"/>
            <p:cNvSpPr/>
            <p:nvPr/>
          </p:nvSpPr>
          <p:spPr>
            <a:xfrm>
              <a:off x="646464" y="1046199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133854" y="0"/>
                  </a:move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646464" y="1046199"/>
              <a:ext cx="267970" cy="267970"/>
            </a:xfrm>
            <a:custGeom>
              <a:rect b="b" l="l" r="r" t="t"/>
              <a:pathLst>
                <a:path extrusionOk="0" h="267969" w="267969">
                  <a:moveTo>
                    <a:pt x="267708" y="133854"/>
                  </a:moveTo>
                  <a:lnTo>
                    <a:pt x="260884" y="91545"/>
                  </a:lnTo>
                  <a:lnTo>
                    <a:pt x="241882" y="54801"/>
                  </a:lnTo>
                  <a:lnTo>
                    <a:pt x="212907" y="25825"/>
                  </a:lnTo>
                  <a:lnTo>
                    <a:pt x="176163" y="6823"/>
                  </a:lnTo>
                  <a:lnTo>
                    <a:pt x="133854" y="0"/>
                  </a:lnTo>
                  <a:lnTo>
                    <a:pt x="91545" y="6823"/>
                  </a:lnTo>
                  <a:lnTo>
                    <a:pt x="54801" y="25825"/>
                  </a:lnTo>
                  <a:lnTo>
                    <a:pt x="25825" y="54801"/>
                  </a:lnTo>
                  <a:lnTo>
                    <a:pt x="6823" y="91545"/>
                  </a:lnTo>
                  <a:lnTo>
                    <a:pt x="0" y="133854"/>
                  </a:lnTo>
                  <a:lnTo>
                    <a:pt x="6823" y="176163"/>
                  </a:lnTo>
                  <a:lnTo>
                    <a:pt x="25825" y="212907"/>
                  </a:lnTo>
                  <a:lnTo>
                    <a:pt x="54801" y="241882"/>
                  </a:lnTo>
                  <a:lnTo>
                    <a:pt x="91545" y="260884"/>
                  </a:lnTo>
                  <a:lnTo>
                    <a:pt x="133854" y="267708"/>
                  </a:lnTo>
                  <a:lnTo>
                    <a:pt x="176163" y="260884"/>
                  </a:lnTo>
                  <a:lnTo>
                    <a:pt x="212907" y="241882"/>
                  </a:lnTo>
                  <a:lnTo>
                    <a:pt x="241882" y="212907"/>
                  </a:lnTo>
                  <a:lnTo>
                    <a:pt x="260884" y="176163"/>
                  </a:lnTo>
                  <a:lnTo>
                    <a:pt x="267708" y="133854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1" name="Google Shape;521;p9"/>
          <p:cNvSpPr txBox="1"/>
          <p:nvPr/>
        </p:nvSpPr>
        <p:spPr>
          <a:xfrm>
            <a:off x="717562" y="1076133"/>
            <a:ext cx="1257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2" name="Google Shape;522;p9"/>
          <p:cNvGrpSpPr/>
          <p:nvPr/>
        </p:nvGrpSpPr>
        <p:grpSpPr>
          <a:xfrm>
            <a:off x="2085274" y="1044991"/>
            <a:ext cx="270510" cy="270510"/>
            <a:chOff x="2085274" y="1044991"/>
            <a:chExt cx="270510" cy="270510"/>
          </a:xfrm>
        </p:grpSpPr>
        <p:sp>
          <p:nvSpPr>
            <p:cNvPr id="523" name="Google Shape;523;p9"/>
            <p:cNvSpPr/>
            <p:nvPr/>
          </p:nvSpPr>
          <p:spPr>
            <a:xfrm>
              <a:off x="2085274" y="104499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135062" y="0"/>
                  </a:move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2085274" y="1044991"/>
              <a:ext cx="270510" cy="270510"/>
            </a:xfrm>
            <a:custGeom>
              <a:rect b="b" l="l" r="r" t="t"/>
              <a:pathLst>
                <a:path extrusionOk="0" h="270509" w="270510">
                  <a:moveTo>
                    <a:pt x="270124" y="135062"/>
                  </a:moveTo>
                  <a:lnTo>
                    <a:pt x="263238" y="92371"/>
                  </a:lnTo>
                  <a:lnTo>
                    <a:pt x="244065" y="55295"/>
                  </a:lnTo>
                  <a:lnTo>
                    <a:pt x="214828" y="26058"/>
                  </a:lnTo>
                  <a:lnTo>
                    <a:pt x="177752" y="6885"/>
                  </a:lnTo>
                  <a:lnTo>
                    <a:pt x="135062" y="0"/>
                  </a:lnTo>
                  <a:lnTo>
                    <a:pt x="92371" y="6885"/>
                  </a:lnTo>
                  <a:lnTo>
                    <a:pt x="55295" y="26058"/>
                  </a:lnTo>
                  <a:lnTo>
                    <a:pt x="26058" y="55295"/>
                  </a:lnTo>
                  <a:lnTo>
                    <a:pt x="6885" y="92371"/>
                  </a:lnTo>
                  <a:lnTo>
                    <a:pt x="0" y="135062"/>
                  </a:lnTo>
                  <a:lnTo>
                    <a:pt x="6885" y="177752"/>
                  </a:lnTo>
                  <a:lnTo>
                    <a:pt x="26058" y="214828"/>
                  </a:lnTo>
                  <a:lnTo>
                    <a:pt x="55295" y="244065"/>
                  </a:lnTo>
                  <a:lnTo>
                    <a:pt x="92371" y="263238"/>
                  </a:lnTo>
                  <a:lnTo>
                    <a:pt x="135062" y="270124"/>
                  </a:lnTo>
                  <a:lnTo>
                    <a:pt x="177752" y="263238"/>
                  </a:lnTo>
                  <a:lnTo>
                    <a:pt x="214828" y="244065"/>
                  </a:lnTo>
                  <a:lnTo>
                    <a:pt x="244065" y="214828"/>
                  </a:lnTo>
                  <a:lnTo>
                    <a:pt x="263238" y="177752"/>
                  </a:lnTo>
                  <a:lnTo>
                    <a:pt x="270124" y="135062"/>
                  </a:lnTo>
                  <a:close/>
                </a:path>
              </a:pathLst>
            </a:custGeom>
            <a:noFill/>
            <a:ln cap="flat" cmpd="sng" w="10100">
              <a:solidFill>
                <a:srgbClr val="F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9"/>
          <p:cNvSpPr txBox="1"/>
          <p:nvPr/>
        </p:nvSpPr>
        <p:spPr>
          <a:xfrm>
            <a:off x="2155647" y="1076133"/>
            <a:ext cx="1295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6" name="Google Shape;526;p9"/>
          <p:cNvGrpSpPr/>
          <p:nvPr/>
        </p:nvGrpSpPr>
        <p:grpSpPr>
          <a:xfrm>
            <a:off x="744547" y="454696"/>
            <a:ext cx="1511773" cy="670017"/>
            <a:chOff x="744547" y="454696"/>
            <a:chExt cx="1511773" cy="670017"/>
          </a:xfrm>
        </p:grpSpPr>
        <p:sp>
          <p:nvSpPr>
            <p:cNvPr id="527" name="Google Shape;527;p9"/>
            <p:cNvSpPr/>
            <p:nvPr/>
          </p:nvSpPr>
          <p:spPr>
            <a:xfrm>
              <a:off x="780318" y="528759"/>
              <a:ext cx="0" cy="498475"/>
            </a:xfrm>
            <a:custGeom>
              <a:rect b="b" l="l" r="r" t="t"/>
              <a:pathLst>
                <a:path extrusionOk="0" h="498475" w="120000">
                  <a:moveTo>
                    <a:pt x="0" y="0"/>
                  </a:moveTo>
                  <a:lnTo>
                    <a:pt x="0" y="498472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744547" y="1000403"/>
              <a:ext cx="71755" cy="33655"/>
            </a:xfrm>
            <a:custGeom>
              <a:rect b="b" l="l" r="r" t="t"/>
              <a:pathLst>
                <a:path extrusionOk="0" h="33655" w="717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noFill/>
            <a:ln cap="flat" cmpd="sng" w="1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904137" y="456138"/>
              <a:ext cx="1181100" cy="649605"/>
            </a:xfrm>
            <a:custGeom>
              <a:rect b="b" l="l" r="r" t="t"/>
              <a:pathLst>
                <a:path extrusionOk="0" h="649605" w="1181100">
                  <a:moveTo>
                    <a:pt x="0" y="0"/>
                  </a:moveTo>
                  <a:lnTo>
                    <a:pt x="1180719" y="649398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2044110" y="1061264"/>
              <a:ext cx="46990" cy="62865"/>
            </a:xfrm>
            <a:custGeom>
              <a:rect b="b" l="l" r="r" t="t"/>
              <a:pathLst>
                <a:path extrusionOk="0" h="62865" w="46989">
                  <a:moveTo>
                    <a:pt x="34478" y="0"/>
                  </a:moveTo>
                  <a:lnTo>
                    <a:pt x="33800" y="12105"/>
                  </a:lnTo>
                  <a:lnTo>
                    <a:pt x="37061" y="26617"/>
                  </a:lnTo>
                  <a:lnTo>
                    <a:pt x="42067" y="39696"/>
                  </a:lnTo>
                  <a:lnTo>
                    <a:pt x="46623" y="47504"/>
                  </a:lnTo>
                  <a:lnTo>
                    <a:pt x="37589" y="47838"/>
                  </a:lnTo>
                  <a:lnTo>
                    <a:pt x="23862" y="50614"/>
                  </a:lnTo>
                  <a:lnTo>
                    <a:pt x="9860" y="55631"/>
                  </a:lnTo>
                  <a:lnTo>
                    <a:pt x="0" y="62686"/>
                  </a:lnTo>
                </a:path>
              </a:pathLst>
            </a:custGeom>
            <a:noFill/>
            <a:ln cap="flat" cmpd="sng" w="14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914735" y="454696"/>
              <a:ext cx="1184910" cy="651510"/>
            </a:xfrm>
            <a:custGeom>
              <a:rect b="b" l="l" r="r" t="t"/>
              <a:pathLst>
                <a:path extrusionOk="0" h="651510" w="1184910">
                  <a:moveTo>
                    <a:pt x="1184419" y="0"/>
                  </a:moveTo>
                  <a:lnTo>
                    <a:pt x="0" y="651425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908859" y="1061848"/>
              <a:ext cx="46990" cy="62865"/>
            </a:xfrm>
            <a:custGeom>
              <a:rect b="b" l="l" r="r" t="t"/>
              <a:pathLst>
                <a:path extrusionOk="0" h="62865" w="46990">
                  <a:moveTo>
                    <a:pt x="46624" y="62686"/>
                  </a:moveTo>
                  <a:lnTo>
                    <a:pt x="36763" y="55631"/>
                  </a:lnTo>
                  <a:lnTo>
                    <a:pt x="22760" y="50615"/>
                  </a:lnTo>
                  <a:lnTo>
                    <a:pt x="9034" y="47839"/>
                  </a:lnTo>
                  <a:lnTo>
                    <a:pt x="0" y="47505"/>
                  </a:lnTo>
                  <a:lnTo>
                    <a:pt x="4555" y="39697"/>
                  </a:lnTo>
                  <a:lnTo>
                    <a:pt x="9561" y="26617"/>
                  </a:lnTo>
                  <a:lnTo>
                    <a:pt x="12822" y="12105"/>
                  </a:lnTo>
                  <a:lnTo>
                    <a:pt x="12143" y="0"/>
                  </a:lnTo>
                </a:path>
              </a:pathLst>
            </a:custGeom>
            <a:noFill/>
            <a:ln cap="flat" cmpd="sng" w="14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2220336" y="526340"/>
              <a:ext cx="0" cy="499745"/>
            </a:xfrm>
            <a:custGeom>
              <a:rect b="b" l="l" r="r" t="t"/>
              <a:pathLst>
                <a:path extrusionOk="0" h="499744" w="120000">
                  <a:moveTo>
                    <a:pt x="0" y="0"/>
                  </a:moveTo>
                  <a:lnTo>
                    <a:pt x="0" y="499683"/>
                  </a:lnTo>
                </a:path>
              </a:pathLst>
            </a:custGeom>
            <a:noFill/>
            <a:ln cap="flat" cmpd="sng" w="17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2184565" y="999195"/>
              <a:ext cx="71755" cy="33655"/>
            </a:xfrm>
            <a:custGeom>
              <a:rect b="b" l="l" r="r" t="t"/>
              <a:pathLst>
                <a:path extrusionOk="0" h="33655" w="71755">
                  <a:moveTo>
                    <a:pt x="71542" y="0"/>
                  </a:moveTo>
                  <a:lnTo>
                    <a:pt x="60608" y="5239"/>
                  </a:lnTo>
                  <a:lnTo>
                    <a:pt x="49464" y="15090"/>
                  </a:lnTo>
                  <a:lnTo>
                    <a:pt x="40417" y="25780"/>
                  </a:lnTo>
                  <a:lnTo>
                    <a:pt x="35771" y="33535"/>
                  </a:lnTo>
                  <a:lnTo>
                    <a:pt x="31125" y="25780"/>
                  </a:lnTo>
                  <a:lnTo>
                    <a:pt x="22077" y="15090"/>
                  </a:lnTo>
                  <a:lnTo>
                    <a:pt x="10933" y="5239"/>
                  </a:lnTo>
                  <a:lnTo>
                    <a:pt x="0" y="0"/>
                  </a:lnTo>
                </a:path>
              </a:pathLst>
            </a:custGeom>
            <a:noFill/>
            <a:ln cap="flat" cmpd="sng" w="1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35" name="Google Shape;53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83" y="186321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9"/>
          <p:cNvSpPr txBox="1"/>
          <p:nvPr/>
        </p:nvSpPr>
        <p:spPr>
          <a:xfrm>
            <a:off x="3264395" y="57071"/>
            <a:ext cx="1822450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try a different network  Again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7" name="Google Shape;53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83" y="396354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9"/>
          <p:cNvSpPr txBox="1"/>
          <p:nvPr/>
        </p:nvSpPr>
        <p:spPr>
          <a:xfrm>
            <a:off x="3264395" y="622133"/>
            <a:ext cx="158051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700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⊥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|{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583" y="1018870"/>
            <a:ext cx="63233" cy="63233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9"/>
          <p:cNvSpPr txBox="1"/>
          <p:nvPr/>
        </p:nvSpPr>
        <p:spPr>
          <a:xfrm>
            <a:off x="3712514" y="1244636"/>
            <a:ext cx="137287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⊥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(unconditional)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1" name="Google Shape;541;p9"/>
          <p:cNvGrpSpPr/>
          <p:nvPr/>
        </p:nvGrpSpPr>
        <p:grpSpPr>
          <a:xfrm>
            <a:off x="0" y="3121507"/>
            <a:ext cx="5760364" cy="118745"/>
            <a:chOff x="0" y="3121507"/>
            <a:chExt cx="5760364" cy="118745"/>
          </a:xfrm>
        </p:grpSpPr>
        <p:sp>
          <p:nvSpPr>
            <p:cNvPr id="542" name="Google Shape;542;p9"/>
            <p:cNvSpPr/>
            <p:nvPr/>
          </p:nvSpPr>
          <p:spPr>
            <a:xfrm>
              <a:off x="0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2880004" y="3121507"/>
              <a:ext cx="2880360" cy="118745"/>
            </a:xfrm>
            <a:custGeom>
              <a:rect b="b" l="l" r="r" t="t"/>
              <a:pathLst>
                <a:path extrusionOk="0" h="118744" w="2880360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4" name="Google Shape;544;p9"/>
          <p:cNvSpPr txBox="1"/>
          <p:nvPr/>
        </p:nvSpPr>
        <p:spPr>
          <a:xfrm>
            <a:off x="5525731" y="3007598"/>
            <a:ext cx="211454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ADADE0"/>
                </a:solidFill>
                <a:latin typeface="Calibri"/>
                <a:ea typeface="Calibri"/>
                <a:cs typeface="Calibri"/>
                <a:sym typeface="Calibri"/>
              </a:rPr>
              <a:t>9/29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9"/>
          <p:cNvSpPr txBox="1"/>
          <p:nvPr>
            <p:ph idx="11" type="ftr"/>
          </p:nvPr>
        </p:nvSpPr>
        <p:spPr>
          <a:xfrm>
            <a:off x="2008174" y="3133582"/>
            <a:ext cx="77660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Mitesh M. Khapra</a:t>
            </a:r>
            <a:endParaRPr/>
          </a:p>
        </p:txBody>
      </p:sp>
      <p:sp>
        <p:nvSpPr>
          <p:cNvPr id="546" name="Google Shape;546;p9"/>
          <p:cNvSpPr txBox="1"/>
          <p:nvPr/>
        </p:nvSpPr>
        <p:spPr>
          <a:xfrm>
            <a:off x="2975305" y="3133595"/>
            <a:ext cx="155702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CS7015 (Deep Learning) : Lecture 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2024-02-14T04:54:36Z</dcterms:created>
  <dc:creator>Mitesh M. Khapra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2018-04-08T00:00:00Z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2024-02-14T00:00:00Z</vt:filetime>
  </property>
</Properties>
</file>