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8F15-385C-4A67-AC34-4A866F379F7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9E1-A527-48DC-85F2-4C0C673A0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36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8F15-385C-4A67-AC34-4A866F379F7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9E1-A527-48DC-85F2-4C0C673A0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79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8F15-385C-4A67-AC34-4A866F379F7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9E1-A527-48DC-85F2-4C0C673A0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86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8F15-385C-4A67-AC34-4A866F379F7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9E1-A527-48DC-85F2-4C0C673A0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72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8F15-385C-4A67-AC34-4A866F379F7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9E1-A527-48DC-85F2-4C0C673A0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11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8F15-385C-4A67-AC34-4A866F379F7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9E1-A527-48DC-85F2-4C0C673A0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0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8F15-385C-4A67-AC34-4A866F379F7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9E1-A527-48DC-85F2-4C0C673A0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03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8F15-385C-4A67-AC34-4A866F379F7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9E1-A527-48DC-85F2-4C0C673A0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51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8F15-385C-4A67-AC34-4A866F379F7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9E1-A527-48DC-85F2-4C0C673A0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34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8F15-385C-4A67-AC34-4A866F379F7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9E1-A527-48DC-85F2-4C0C673A0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60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8F15-385C-4A67-AC34-4A866F379F7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B9E1-A527-48DC-85F2-4C0C673A0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09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88F15-385C-4A67-AC34-4A866F379F7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B9E1-A527-48DC-85F2-4C0C673A0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58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prathameshsonawane/xgboost-how-does-this-work-e1cae7c5b6c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623496"/>
            <a:ext cx="11460174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1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77" y="218627"/>
            <a:ext cx="10183646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5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70"/>
            <a:ext cx="12192000" cy="643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5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568"/>
            <a:ext cx="12192000" cy="647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3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https://medium.com/@prathameshsonawane/xgboost-how-does-this-work-e1cae7c5b6cb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36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Link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2024-03-21T03:47:05Z</dcterms:created>
  <dcterms:modified xsi:type="dcterms:W3CDTF">2024-03-21T07:07:17Z</dcterms:modified>
</cp:coreProperties>
</file>