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Effective Project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Effective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the Team</a:t>
            </a:r>
          </a:p>
          <a:p>
            <a:r>
              <a:rPr lang="en-US" dirty="0" smtClean="0"/>
              <a:t>Facilitate Effective Communication</a:t>
            </a:r>
          </a:p>
          <a:p>
            <a:r>
              <a:rPr lang="en-US" dirty="0" smtClean="0"/>
              <a:t>Encourage Collaboration</a:t>
            </a:r>
          </a:p>
          <a:p>
            <a:r>
              <a:rPr lang="en-US" dirty="0" smtClean="0"/>
              <a:t>Accept and Manage Problems</a:t>
            </a:r>
          </a:p>
          <a:p>
            <a:r>
              <a:rPr lang="en-US" dirty="0" smtClean="0"/>
              <a:t>Recognition and 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Team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 decisive Leader</a:t>
            </a:r>
          </a:p>
          <a:p>
            <a:r>
              <a:rPr lang="en-US" dirty="0" smtClean="0"/>
              <a:t>Involve Every One in Planning process</a:t>
            </a:r>
          </a:p>
          <a:p>
            <a:r>
              <a:rPr lang="en-US" dirty="0" smtClean="0"/>
              <a:t>Get Contributions and Accountability from Every One.</a:t>
            </a:r>
          </a:p>
          <a:p>
            <a:r>
              <a:rPr lang="en-US" dirty="0" smtClean="0"/>
              <a:t>Acquire Right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499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Team Development and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</a:t>
            </a:r>
          </a:p>
          <a:p>
            <a:r>
              <a:rPr lang="en-US" dirty="0" smtClean="0"/>
              <a:t>Storming</a:t>
            </a:r>
          </a:p>
          <a:p>
            <a:r>
              <a:rPr lang="en-US" dirty="0" smtClean="0"/>
              <a:t>Norming</a:t>
            </a:r>
          </a:p>
          <a:p>
            <a:r>
              <a:rPr lang="en-US" dirty="0" smtClean="0"/>
              <a:t>Performing </a:t>
            </a:r>
          </a:p>
          <a:p>
            <a:r>
              <a:rPr lang="en-US" dirty="0" smtClean="0"/>
              <a:t>Adjourning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9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52" y="318054"/>
            <a:ext cx="8617613" cy="51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0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Team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Broad Concept that represents the overall Team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important Dimensions are </a:t>
            </a:r>
          </a:p>
          <a:p>
            <a:r>
              <a:rPr lang="en-US" dirty="0" smtClean="0"/>
              <a:t>Open Communication</a:t>
            </a:r>
          </a:p>
          <a:p>
            <a:r>
              <a:rPr lang="en-US" dirty="0" smtClean="0"/>
              <a:t>Empowerment</a:t>
            </a:r>
          </a:p>
          <a:p>
            <a:r>
              <a:rPr lang="en-US" dirty="0" smtClean="0"/>
              <a:t>Clear Roles and Responsibilities</a:t>
            </a:r>
          </a:p>
          <a:p>
            <a:r>
              <a:rPr lang="en-US" dirty="0" smtClean="0"/>
              <a:t>Clear Goal</a:t>
            </a:r>
          </a:p>
          <a:p>
            <a:r>
              <a:rPr lang="en-US" dirty="0" smtClean="0"/>
              <a:t>Effective Leadership</a:t>
            </a:r>
          </a:p>
          <a:p>
            <a:r>
              <a:rPr lang="en-US" dirty="0" smtClean="0"/>
              <a:t>Rewards and Accountability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5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Organized Group of People involved in performing Shared or Individual Tasks</a:t>
            </a:r>
          </a:p>
          <a:p>
            <a:r>
              <a:rPr lang="en-US" dirty="0" smtClean="0"/>
              <a:t>Full/Part Time Resources towards Deliverables and moving Project Towards Success</a:t>
            </a:r>
          </a:p>
          <a:p>
            <a:r>
              <a:rPr lang="en-US" dirty="0" smtClean="0"/>
              <a:t>Care full Planning </a:t>
            </a:r>
          </a:p>
          <a:p>
            <a:r>
              <a:rPr lang="en-US" dirty="0" smtClean="0"/>
              <a:t>Tasks are accomplished in a specific 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Leader: Provides leadership and guidance to the Team and takes responsibility of results of Teamwork.</a:t>
            </a:r>
          </a:p>
          <a:p>
            <a:pPr>
              <a:buFontTx/>
              <a:buChar char="-"/>
            </a:pPr>
            <a:r>
              <a:rPr lang="en-US" dirty="0" smtClean="0"/>
              <a:t>Encourage team through Training Leading Motivation Recognition and Other Activities</a:t>
            </a:r>
          </a:p>
          <a:p>
            <a:r>
              <a:rPr lang="en-US" dirty="0" smtClean="0"/>
              <a:t>Member : Team Member involved in doing assigned Tasks</a:t>
            </a:r>
          </a:p>
          <a:p>
            <a:r>
              <a:rPr lang="en-US" dirty="0" smtClean="0"/>
              <a:t>Contributor: Person in an organization but not team member, Helps in project improvement. Provide suggestions.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and Duties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Gaining Right understanding of amount of scope of assigned work.</a:t>
            </a:r>
          </a:p>
          <a:p>
            <a:r>
              <a:rPr lang="en-US" dirty="0" smtClean="0"/>
              <a:t>To follow the planned assignments</a:t>
            </a:r>
          </a:p>
          <a:p>
            <a:r>
              <a:rPr lang="en-US" dirty="0" smtClean="0"/>
              <a:t>Increasing the detailed Level per task and activities if needed</a:t>
            </a:r>
          </a:p>
          <a:p>
            <a:r>
              <a:rPr lang="en-US" dirty="0" smtClean="0"/>
              <a:t>Completing assigned tasks within the constraints of scope of quality, time and cost.</a:t>
            </a:r>
          </a:p>
          <a:p>
            <a:r>
              <a:rPr lang="en-US" dirty="0" smtClean="0"/>
              <a:t>Informing the issues</a:t>
            </a:r>
          </a:p>
          <a:p>
            <a:r>
              <a:rPr lang="en-US" dirty="0" smtClean="0"/>
              <a:t>Proactive Communication.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9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Team Members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Sponsor: </a:t>
            </a:r>
            <a:r>
              <a:rPr lang="en-US" dirty="0" err="1" smtClean="0"/>
              <a:t>Acountable</a:t>
            </a:r>
            <a:r>
              <a:rPr lang="en-US" dirty="0" smtClean="0"/>
              <a:t> for performance, Defining goals and expected outcome.</a:t>
            </a:r>
          </a:p>
          <a:p>
            <a:r>
              <a:rPr lang="en-US" dirty="0" smtClean="0"/>
              <a:t>Resources Management.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Approval or rejection of Outcome.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5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Team Members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Manager:</a:t>
            </a:r>
          </a:p>
          <a:p>
            <a:r>
              <a:rPr lang="en-US" dirty="0" smtClean="0"/>
              <a:t>Defines the Frame work</a:t>
            </a:r>
          </a:p>
          <a:p>
            <a:r>
              <a:rPr lang="en-US" dirty="0" smtClean="0"/>
              <a:t>Set estimates and Milestones</a:t>
            </a:r>
          </a:p>
          <a:p>
            <a:r>
              <a:rPr lang="en-US" dirty="0" smtClean="0"/>
              <a:t>Define required Resources</a:t>
            </a:r>
          </a:p>
          <a:p>
            <a:pPr marL="0" indent="0">
              <a:buNone/>
            </a:pPr>
            <a:r>
              <a:rPr lang="en-US" dirty="0" smtClean="0"/>
              <a:t>Project Time Line, Issues Related to project, Training Team Members to maximize performance.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3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Team Members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Leader:</a:t>
            </a:r>
          </a:p>
          <a:p>
            <a:r>
              <a:rPr lang="en-US" dirty="0" smtClean="0"/>
              <a:t>Initiate the Processes</a:t>
            </a:r>
          </a:p>
          <a:p>
            <a:r>
              <a:rPr lang="en-US" dirty="0" smtClean="0"/>
              <a:t>Identify and Handle the issues</a:t>
            </a:r>
          </a:p>
          <a:p>
            <a:r>
              <a:rPr lang="en-US" dirty="0" smtClean="0"/>
              <a:t>Provide and receive Feedback.</a:t>
            </a:r>
          </a:p>
          <a:p>
            <a:r>
              <a:rPr lang="en-US" dirty="0" smtClean="0"/>
              <a:t>Coaching Team members to maximize their Potential.</a:t>
            </a:r>
          </a:p>
          <a:p>
            <a:r>
              <a:rPr lang="en-US" dirty="0"/>
              <a:t>Leading by Example by performing their share of Work.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3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Team Members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Member:</a:t>
            </a:r>
          </a:p>
          <a:p>
            <a:r>
              <a:rPr lang="en-US" dirty="0" smtClean="0"/>
              <a:t>Clearly understand the goals and contribute for achieving those goals</a:t>
            </a:r>
          </a:p>
          <a:p>
            <a:r>
              <a:rPr lang="en-US" dirty="0" smtClean="0"/>
              <a:t>Follow Project Plan and Deliver Accordingly.</a:t>
            </a:r>
          </a:p>
          <a:p>
            <a:r>
              <a:rPr lang="en-US" dirty="0" smtClean="0"/>
              <a:t>Escalation to Issues (if  Required) to lead Team.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243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Qualities of Team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Skills and Experience</a:t>
            </a:r>
          </a:p>
          <a:p>
            <a:r>
              <a:rPr lang="en-US" dirty="0" smtClean="0"/>
              <a:t>Willingness to learn New things (Novelty)</a:t>
            </a:r>
          </a:p>
          <a:p>
            <a:r>
              <a:rPr lang="en-US" dirty="0" smtClean="0"/>
              <a:t>Personal Traits</a:t>
            </a:r>
          </a:p>
          <a:p>
            <a:r>
              <a:rPr lang="en-US" dirty="0" smtClean="0"/>
              <a:t>Cultural fit</a:t>
            </a:r>
          </a:p>
        </p:txBody>
      </p:sp>
    </p:spTree>
    <p:extLst>
      <p:ext uri="{BB962C8B-B14F-4D97-AF65-F5344CB8AC3E}">
        <p14:creationId xmlns:p14="http://schemas.microsoft.com/office/powerpoint/2010/main" val="20724919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47</TotalTime>
  <Words>387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Project Team</vt:lpstr>
      <vt:lpstr>Team</vt:lpstr>
      <vt:lpstr>Conventional roles</vt:lpstr>
      <vt:lpstr>Responsibilities and Duties</vt:lpstr>
      <vt:lpstr>Key Team Members and Roles</vt:lpstr>
      <vt:lpstr>Key Team Members and Roles</vt:lpstr>
      <vt:lpstr>Key Team Members and Roles</vt:lpstr>
      <vt:lpstr>Key Team Members and Roles</vt:lpstr>
      <vt:lpstr>Qualities of Team member</vt:lpstr>
      <vt:lpstr>Building Effective Team</vt:lpstr>
      <vt:lpstr>Effective Team Building</vt:lpstr>
      <vt:lpstr>Stages of Team Development and Growth</vt:lpstr>
      <vt:lpstr>PowerPoint Presentation</vt:lpstr>
      <vt:lpstr>Effective Team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Team</dc:title>
  <dc:creator>Admin</dc:creator>
  <cp:lastModifiedBy>Admin</cp:lastModifiedBy>
  <cp:revision>6</cp:revision>
  <dcterms:created xsi:type="dcterms:W3CDTF">2024-02-08T08:47:43Z</dcterms:created>
  <dcterms:modified xsi:type="dcterms:W3CDTF">2024-02-12T08:57:30Z</dcterms:modified>
</cp:coreProperties>
</file>