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0" r:id="rId2"/>
    <p:sldId id="321" r:id="rId3"/>
    <p:sldId id="322" r:id="rId4"/>
    <p:sldId id="518" r:id="rId5"/>
    <p:sldId id="327" r:id="rId6"/>
    <p:sldId id="476" r:id="rId7"/>
    <p:sldId id="477" r:id="rId8"/>
    <p:sldId id="478" r:id="rId9"/>
    <p:sldId id="479" r:id="rId10"/>
    <p:sldId id="324" r:id="rId11"/>
    <p:sldId id="328" r:id="rId12"/>
    <p:sldId id="963" r:id="rId13"/>
    <p:sldId id="480" r:id="rId14"/>
    <p:sldId id="481" r:id="rId15"/>
    <p:sldId id="958" r:id="rId16"/>
    <p:sldId id="959" r:id="rId17"/>
    <p:sldId id="960" r:id="rId18"/>
    <p:sldId id="964" r:id="rId19"/>
    <p:sldId id="961" r:id="rId20"/>
    <p:sldId id="329" r:id="rId21"/>
    <p:sldId id="962" r:id="rId22"/>
    <p:sldId id="965" r:id="rId23"/>
    <p:sldId id="330" r:id="rId24"/>
    <p:sldId id="325" r:id="rId25"/>
    <p:sldId id="326" r:id="rId26"/>
    <p:sldId id="9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00FF"/>
    <a:srgbClr val="6600FF"/>
    <a:srgbClr val="6600CC"/>
    <a:srgbClr val="FF9900"/>
    <a:srgbClr val="000099"/>
    <a:srgbClr val="0000CC"/>
    <a:srgbClr val="00CCFF"/>
    <a:srgbClr val="CC3399"/>
    <a:srgbClr val="CC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16" autoAdjust="0"/>
    <p:restoredTop sz="73277" autoAdjust="0"/>
  </p:normalViewPr>
  <p:slideViewPr>
    <p:cSldViewPr>
      <p:cViewPr>
        <p:scale>
          <a:sx n="60" d="100"/>
          <a:sy n="60" d="100"/>
        </p:scale>
        <p:origin x="-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3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0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6D6B-9C86-499A-A636-38829A5F60B2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41C25-7A1F-47FB-B705-003A328B9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2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Information Technology (IT): </a:t>
            </a:r>
            <a:r>
              <a:rPr lang="en-US" b="0" dirty="0" smtClean="0"/>
              <a:t>any computer-based tool that people use to work with information and to support the information and information-processing needs of an organization.</a:t>
            </a:r>
          </a:p>
          <a:p>
            <a:r>
              <a:rPr lang="en-US" b="1" dirty="0" smtClean="0"/>
              <a:t>Information System (IS): </a:t>
            </a:r>
            <a:r>
              <a:rPr lang="en-US" b="0" dirty="0" smtClean="0"/>
              <a:t>collects, processes, stores, analyzes, and disseminates information for a specific purpose.</a:t>
            </a:r>
          </a:p>
          <a:p>
            <a:r>
              <a:rPr lang="en-US" b="1" dirty="0" smtClean="0"/>
              <a:t>Informed User: </a:t>
            </a:r>
            <a:r>
              <a:rPr lang="en-US" dirty="0" smtClean="0"/>
              <a:t>A person knowledgeable</a:t>
            </a:r>
            <a:r>
              <a:rPr lang="en-US" baseline="0" dirty="0" smtClean="0"/>
              <a:t> about information systems and information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661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CIO: The executive who is in charge of the IS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57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Evolution</a:t>
            </a:r>
            <a:r>
              <a:rPr lang="en-US" b="1" u="sng" baseline="0" dirty="0" smtClean="0"/>
              <a:t> of the IS Function….</a:t>
            </a:r>
            <a:endParaRPr lang="en-US" b="1" u="sng" dirty="0" smtClean="0"/>
          </a:p>
          <a:p>
            <a:r>
              <a:rPr lang="en-US" b="1" dirty="0" smtClean="0"/>
              <a:t>Traditional Functions of the MIS Department:</a:t>
            </a:r>
          </a:p>
          <a:p>
            <a:r>
              <a:rPr lang="en-US" dirty="0" smtClean="0"/>
              <a:t>• Managing systems development and systems project management</a:t>
            </a:r>
          </a:p>
          <a:p>
            <a:r>
              <a:rPr lang="en-US" dirty="0" smtClean="0"/>
              <a:t>• Managing computer operations, including the computer center</a:t>
            </a:r>
          </a:p>
          <a:p>
            <a:r>
              <a:rPr lang="en-US" dirty="0" smtClean="0"/>
              <a:t>• Staffing, training, and developing IS skills</a:t>
            </a:r>
          </a:p>
          <a:p>
            <a:r>
              <a:rPr lang="en-US" dirty="0" smtClean="0"/>
              <a:t>• Providing technical services</a:t>
            </a:r>
          </a:p>
          <a:p>
            <a:r>
              <a:rPr lang="en-US" dirty="0" smtClean="0"/>
              <a:t>• Infrastructure planning, development, and control</a:t>
            </a:r>
          </a:p>
          <a:p>
            <a:endParaRPr lang="en-US" dirty="0" smtClean="0"/>
          </a:p>
          <a:p>
            <a:r>
              <a:rPr lang="en-US" b="1" dirty="0" smtClean="0"/>
              <a:t>New (Consultative) Functions of the MIS Department</a:t>
            </a:r>
          </a:p>
          <a:p>
            <a:r>
              <a:rPr lang="en-US" dirty="0" smtClean="0"/>
              <a:t>• Initiating and designing specific strategic information systems</a:t>
            </a:r>
          </a:p>
          <a:p>
            <a:r>
              <a:rPr lang="en-US" dirty="0" smtClean="0"/>
              <a:t>• Incorporating the Internet and electronic commerce into the business</a:t>
            </a:r>
          </a:p>
          <a:p>
            <a:r>
              <a:rPr lang="en-US" dirty="0" smtClean="0"/>
              <a:t>• Managing system integration including the Internet, intranets, and extranets</a:t>
            </a:r>
          </a:p>
          <a:p>
            <a:r>
              <a:rPr lang="en-US" dirty="0" smtClean="0"/>
              <a:t>• Educating the non-MIS managers about IT</a:t>
            </a:r>
          </a:p>
          <a:p>
            <a:r>
              <a:rPr lang="en-US" dirty="0" smtClean="0"/>
              <a:t>• Educating the MIS staff about the business</a:t>
            </a:r>
          </a:p>
          <a:p>
            <a:r>
              <a:rPr lang="en-US" dirty="0" smtClean="0"/>
              <a:t>• Partnering with business-unit executives</a:t>
            </a:r>
          </a:p>
          <a:p>
            <a:r>
              <a:rPr lang="en-US" dirty="0" smtClean="0"/>
              <a:t>• Managing outsourcing</a:t>
            </a:r>
          </a:p>
          <a:p>
            <a:r>
              <a:rPr lang="en-US" dirty="0" smtClean="0"/>
              <a:t>• Proactively using business and technical knowledge to seed innovative ideas about IT</a:t>
            </a:r>
          </a:p>
          <a:p>
            <a:r>
              <a:rPr lang="en-US" dirty="0" smtClean="0"/>
              <a:t>• Creating business alliances with business partners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96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Computer-Based</a:t>
            </a:r>
            <a:r>
              <a:rPr lang="en-US" b="1" baseline="0" dirty="0" smtClean="0"/>
              <a:t> Information Systems (CBIS): </a:t>
            </a:r>
            <a:r>
              <a:rPr lang="en-US" baseline="0" dirty="0" smtClean="0"/>
              <a:t>an information system that uses computer technology to perform some or all of the its intended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354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Data Items: </a:t>
            </a:r>
            <a:r>
              <a:rPr lang="en-US" b="0" dirty="0" smtClean="0"/>
              <a:t>an elementary</a:t>
            </a:r>
            <a:r>
              <a:rPr lang="en-US" b="0" baseline="0" dirty="0" smtClean="0"/>
              <a:t> description of things, events, activities, and transactions that are recorded, classified, and stored but are not organized to convey any specific meaning.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Information</a:t>
            </a:r>
            <a:r>
              <a:rPr lang="en-US" b="1" dirty="0" smtClean="0"/>
              <a:t>: </a:t>
            </a:r>
            <a:r>
              <a:rPr lang="en-US" b="0" dirty="0" smtClean="0"/>
              <a:t>refers to data that have been organized so that they have meaning and value to the recipient.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Knowledge</a:t>
            </a:r>
            <a:r>
              <a:rPr lang="en-US" b="1" dirty="0" smtClean="0"/>
              <a:t>: </a:t>
            </a:r>
            <a:r>
              <a:rPr lang="en-US" b="0" dirty="0" smtClean="0"/>
              <a:t>consists</a:t>
            </a:r>
            <a:r>
              <a:rPr lang="en-US" b="0" baseline="0" dirty="0" smtClean="0"/>
              <a:t> of data and/or information that have been organized and processed to convey understanding, experience, accumulated learning, and expertise as they apply to a current business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62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IT Components: </a:t>
            </a:r>
            <a:r>
              <a:rPr lang="en-US" b="0" baseline="0" dirty="0" smtClean="0"/>
              <a:t>Hardware, Software, a database, a network, procedures, and people.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IT Services: </a:t>
            </a:r>
            <a:r>
              <a:rPr lang="en-US" b="0" baseline="0" dirty="0" smtClean="0"/>
              <a:t>IT Personnel use IT Components to develop IS’s, oversee security &amp; risk, and manage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IT Infrastructure: </a:t>
            </a:r>
            <a:r>
              <a:rPr lang="en-US" b="0" baseline="0" dirty="0" smtClean="0"/>
              <a:t>The IT components and IT services.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Application: </a:t>
            </a:r>
            <a:r>
              <a:rPr lang="en-US" b="0" baseline="0" dirty="0" smtClean="0"/>
              <a:t>A program designed to support a specific task or business process.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Functional Area Information Systems (FAIS) : </a:t>
            </a:r>
            <a:r>
              <a:rPr lang="en-US" b="0" baseline="0" dirty="0" smtClean="0"/>
              <a:t>a collection of application programs in a single department or functional area.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438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Hardware: </a:t>
            </a:r>
            <a:r>
              <a:rPr lang="en-US" dirty="0" smtClean="0"/>
              <a:t>consists of devices such as the processor, monitor, keyboard, and printer.</a:t>
            </a:r>
          </a:p>
          <a:p>
            <a:r>
              <a:rPr lang="en-US" b="1" dirty="0" smtClean="0"/>
              <a:t>Software: </a:t>
            </a:r>
            <a:r>
              <a:rPr lang="en-US" dirty="0" smtClean="0"/>
              <a:t>a program or collection of programs that enable the hardware to process data.</a:t>
            </a:r>
          </a:p>
          <a:p>
            <a:r>
              <a:rPr lang="en-US" b="1" dirty="0" smtClean="0"/>
              <a:t>Database: </a:t>
            </a:r>
            <a:r>
              <a:rPr lang="en-US" dirty="0" smtClean="0"/>
              <a:t>a collection of related fi les or tables containing data.</a:t>
            </a:r>
          </a:p>
          <a:p>
            <a:r>
              <a:rPr lang="en-US" b="1" dirty="0" smtClean="0"/>
              <a:t>Network: </a:t>
            </a:r>
            <a:r>
              <a:rPr lang="en-US" dirty="0" smtClean="0"/>
              <a:t>a connecting system (wireline or wireless) that permits different computers to share resources.</a:t>
            </a:r>
          </a:p>
          <a:p>
            <a:r>
              <a:rPr lang="en-US" b="1" dirty="0" smtClean="0"/>
              <a:t>Procedures: </a:t>
            </a:r>
            <a:r>
              <a:rPr lang="en-US" dirty="0" smtClean="0"/>
              <a:t>are the instructions for combining the above components to process information and generate the desired output.</a:t>
            </a:r>
          </a:p>
          <a:p>
            <a:r>
              <a:rPr lang="en-US" b="1" dirty="0" smtClean="0"/>
              <a:t>People: </a:t>
            </a:r>
            <a:r>
              <a:rPr lang="en-US" dirty="0" smtClean="0"/>
              <a:t>individuals who use the hardware and software, interface with it, or utilize its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593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Functional Area Information Systems (FAIS) : </a:t>
            </a:r>
            <a:r>
              <a:rPr lang="en-US" dirty="0" smtClean="0"/>
              <a:t>a collection of application programs in a single department or functional area.</a:t>
            </a:r>
          </a:p>
          <a:p>
            <a:r>
              <a:rPr lang="en-US" b="1" dirty="0" smtClean="0"/>
              <a:t>Enterprise Resource Planning (ERP): </a:t>
            </a:r>
            <a:r>
              <a:rPr lang="en-US" dirty="0" smtClean="0"/>
              <a:t>systems are designed to correct a lack of communication among the functional area IS.</a:t>
            </a:r>
          </a:p>
          <a:p>
            <a:r>
              <a:rPr lang="en-US" b="1" dirty="0" smtClean="0"/>
              <a:t>Transaction Processing System (TPS): </a:t>
            </a:r>
            <a:r>
              <a:rPr lang="en-US" dirty="0" smtClean="0"/>
              <a:t>systems that support the monitoring, collection, storage, and processing of data from the organization’s basic business transactions, each of which generates data.</a:t>
            </a:r>
          </a:p>
          <a:p>
            <a:r>
              <a:rPr lang="en-US" b="1" dirty="0" smtClean="0"/>
              <a:t>Interorganizational Information systems (IOSs): </a:t>
            </a:r>
            <a:r>
              <a:rPr lang="en-US" dirty="0" smtClean="0"/>
              <a:t>Information systems that connect two or more organizations.</a:t>
            </a:r>
          </a:p>
          <a:p>
            <a:r>
              <a:rPr lang="en-US" b="1" dirty="0" smtClean="0"/>
              <a:t>Electronic Commerce (e-commerce) Systems: </a:t>
            </a:r>
            <a:r>
              <a:rPr lang="en-US" dirty="0" smtClean="0"/>
              <a:t>an </a:t>
            </a:r>
            <a:r>
              <a:rPr lang="en-US" dirty="0" err="1" smtClean="0"/>
              <a:t>interorganizational</a:t>
            </a:r>
            <a:r>
              <a:rPr lang="en-US" dirty="0" smtClean="0"/>
              <a:t> information system that enable organizations to conduct transactions, called business-to-business (B2B) electronic commerce, and customers to conduct transactions with businesses, called business-to-consumer (B2C) electronic commerce.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53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Knowledge Workers: </a:t>
            </a:r>
            <a:r>
              <a:rPr lang="en-US" dirty="0" smtClean="0"/>
              <a:t>professional employees that are experts in a particular subject area (e.g., financial and marketing analysts, engineers, lawyers, and accountants.).</a:t>
            </a:r>
          </a:p>
          <a:p>
            <a:r>
              <a:rPr lang="en-US" b="1" dirty="0" smtClean="0"/>
              <a:t>Office Automation Systems (OASs): </a:t>
            </a:r>
            <a:r>
              <a:rPr lang="en-US" dirty="0" smtClean="0"/>
              <a:t>typically support the clerical staff, lower and middle managers, and knowledge workers (e.g., word processing and desktop publishing software).</a:t>
            </a:r>
          </a:p>
          <a:p>
            <a:r>
              <a:rPr lang="en-US" b="1" dirty="0" smtClean="0"/>
              <a:t>Business Intelligence (BI) Systems: </a:t>
            </a:r>
            <a:r>
              <a:rPr lang="en-US" dirty="0" smtClean="0"/>
              <a:t>systems that provide computer-based support for complex, </a:t>
            </a:r>
            <a:r>
              <a:rPr lang="en-US" dirty="0" err="1" smtClean="0"/>
              <a:t>nonroutine</a:t>
            </a:r>
            <a:r>
              <a:rPr lang="en-US" dirty="0" smtClean="0"/>
              <a:t> decisions, primarily for middle managers and knowledge workers.</a:t>
            </a:r>
          </a:p>
          <a:p>
            <a:r>
              <a:rPr lang="en-US" b="1" dirty="0" smtClean="0"/>
              <a:t>Expert Systems (ES): </a:t>
            </a:r>
            <a:r>
              <a:rPr lang="en-US" dirty="0" smtClean="0"/>
              <a:t>systems that attempt to duplicate the work of human experts by applying reasoning capabilities, knowledge, and expertise within a specific domain.</a:t>
            </a:r>
          </a:p>
          <a:p>
            <a:r>
              <a:rPr lang="en-US" b="1" dirty="0" smtClean="0"/>
              <a:t>Dashboards: </a:t>
            </a:r>
            <a:r>
              <a:rPr lang="en-US" dirty="0" smtClean="0"/>
              <a:t>a special form of IS that support all managers of the organization by providing rapid access to timely information and direct access to structured information in the form of reports.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64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3" t="1641" r="1785"/>
          <a:stretch/>
        </p:blipFill>
        <p:spPr>
          <a:xfrm>
            <a:off x="-1" y="0"/>
            <a:ext cx="9144001" cy="4571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4762" y="1478378"/>
            <a:ext cx="9154254" cy="5387145"/>
          </a:xfrm>
          <a:custGeom>
            <a:avLst/>
            <a:gdLst>
              <a:gd name="connsiteX0" fmla="*/ 0 w 9159175"/>
              <a:gd name="connsiteY0" fmla="*/ 0 h 6841524"/>
              <a:gd name="connsiteX1" fmla="*/ 9159175 w 9159175"/>
              <a:gd name="connsiteY1" fmla="*/ 0 h 6841524"/>
              <a:gd name="connsiteX2" fmla="*/ 9159175 w 9159175"/>
              <a:gd name="connsiteY2" fmla="*/ 6841524 h 6841524"/>
              <a:gd name="connsiteX3" fmla="*/ 0 w 9159175"/>
              <a:gd name="connsiteY3" fmla="*/ 6841524 h 6841524"/>
              <a:gd name="connsiteX4" fmla="*/ 0 w 9159175"/>
              <a:gd name="connsiteY4" fmla="*/ 0 h 6841524"/>
              <a:gd name="connsiteX0" fmla="*/ 0 w 9207301"/>
              <a:gd name="connsiteY0" fmla="*/ 3140242 h 6841524"/>
              <a:gd name="connsiteX1" fmla="*/ 9207301 w 9207301"/>
              <a:gd name="connsiteY1" fmla="*/ 0 h 6841524"/>
              <a:gd name="connsiteX2" fmla="*/ 9207301 w 9207301"/>
              <a:gd name="connsiteY2" fmla="*/ 6841524 h 6841524"/>
              <a:gd name="connsiteX3" fmla="*/ 48126 w 9207301"/>
              <a:gd name="connsiteY3" fmla="*/ 6841524 h 6841524"/>
              <a:gd name="connsiteX4" fmla="*/ 0 w 9207301"/>
              <a:gd name="connsiteY4" fmla="*/ 3140242 h 6841524"/>
              <a:gd name="connsiteX0" fmla="*/ 0 w 9219332"/>
              <a:gd name="connsiteY0" fmla="*/ 0 h 3701282"/>
              <a:gd name="connsiteX1" fmla="*/ 9219332 w 9219332"/>
              <a:gd name="connsiteY1" fmla="*/ 782053 h 3701282"/>
              <a:gd name="connsiteX2" fmla="*/ 9207301 w 9219332"/>
              <a:gd name="connsiteY2" fmla="*/ 3701282 h 3701282"/>
              <a:gd name="connsiteX3" fmla="*/ 48126 w 9219332"/>
              <a:gd name="connsiteY3" fmla="*/ 3701282 h 3701282"/>
              <a:gd name="connsiteX4" fmla="*/ 0 w 9219332"/>
              <a:gd name="connsiteY4" fmla="*/ 0 h 3701282"/>
              <a:gd name="connsiteX0" fmla="*/ 0 w 9219332"/>
              <a:gd name="connsiteY0" fmla="*/ 0 h 3701282"/>
              <a:gd name="connsiteX1" fmla="*/ 9219332 w 9219332"/>
              <a:gd name="connsiteY1" fmla="*/ 782053 h 3701282"/>
              <a:gd name="connsiteX2" fmla="*/ 9207301 w 9219332"/>
              <a:gd name="connsiteY2" fmla="*/ 3701282 h 3701282"/>
              <a:gd name="connsiteX3" fmla="*/ 48126 w 9219332"/>
              <a:gd name="connsiteY3" fmla="*/ 3701282 h 3701282"/>
              <a:gd name="connsiteX4" fmla="*/ 0 w 9219332"/>
              <a:gd name="connsiteY4" fmla="*/ 0 h 3701282"/>
              <a:gd name="connsiteX0" fmla="*/ 0 w 9219332"/>
              <a:gd name="connsiteY0" fmla="*/ 140297 h 3841579"/>
              <a:gd name="connsiteX1" fmla="*/ 3985595 w 9219332"/>
              <a:gd name="connsiteY1" fmla="*/ 790002 h 3841579"/>
              <a:gd name="connsiteX2" fmla="*/ 9219332 w 9219332"/>
              <a:gd name="connsiteY2" fmla="*/ 922350 h 3841579"/>
              <a:gd name="connsiteX3" fmla="*/ 9207301 w 9219332"/>
              <a:gd name="connsiteY3" fmla="*/ 3841579 h 3841579"/>
              <a:gd name="connsiteX4" fmla="*/ 48126 w 9219332"/>
              <a:gd name="connsiteY4" fmla="*/ 3841579 h 3841579"/>
              <a:gd name="connsiteX5" fmla="*/ 0 w 9219332"/>
              <a:gd name="connsiteY5" fmla="*/ 140297 h 3841579"/>
              <a:gd name="connsiteX0" fmla="*/ 0 w 9219332"/>
              <a:gd name="connsiteY0" fmla="*/ 1454745 h 5156027"/>
              <a:gd name="connsiteX1" fmla="*/ 2662121 w 9219332"/>
              <a:gd name="connsiteY1" fmla="*/ 10956 h 5156027"/>
              <a:gd name="connsiteX2" fmla="*/ 9219332 w 9219332"/>
              <a:gd name="connsiteY2" fmla="*/ 2236798 h 5156027"/>
              <a:gd name="connsiteX3" fmla="*/ 9207301 w 9219332"/>
              <a:gd name="connsiteY3" fmla="*/ 5156027 h 5156027"/>
              <a:gd name="connsiteX4" fmla="*/ 48126 w 9219332"/>
              <a:gd name="connsiteY4" fmla="*/ 5156027 h 5156027"/>
              <a:gd name="connsiteX5" fmla="*/ 0 w 9219332"/>
              <a:gd name="connsiteY5" fmla="*/ 1454745 h 5156027"/>
              <a:gd name="connsiteX0" fmla="*/ 0 w 9219332"/>
              <a:gd name="connsiteY0" fmla="*/ 1443789 h 5145071"/>
              <a:gd name="connsiteX1" fmla="*/ 2662121 w 9219332"/>
              <a:gd name="connsiteY1" fmla="*/ 0 h 5145071"/>
              <a:gd name="connsiteX2" fmla="*/ 9219332 w 9219332"/>
              <a:gd name="connsiteY2" fmla="*/ 2225842 h 5145071"/>
              <a:gd name="connsiteX3" fmla="*/ 9207301 w 9219332"/>
              <a:gd name="connsiteY3" fmla="*/ 5145071 h 5145071"/>
              <a:gd name="connsiteX4" fmla="*/ 48126 w 9219332"/>
              <a:gd name="connsiteY4" fmla="*/ 5145071 h 5145071"/>
              <a:gd name="connsiteX5" fmla="*/ 0 w 9219332"/>
              <a:gd name="connsiteY5" fmla="*/ 1443789 h 5145071"/>
              <a:gd name="connsiteX0" fmla="*/ 0 w 9219332"/>
              <a:gd name="connsiteY0" fmla="*/ 1449612 h 5150894"/>
              <a:gd name="connsiteX1" fmla="*/ 2662121 w 9219332"/>
              <a:gd name="connsiteY1" fmla="*/ 5823 h 5150894"/>
              <a:gd name="connsiteX2" fmla="*/ 9219332 w 9219332"/>
              <a:gd name="connsiteY2" fmla="*/ 2231665 h 5150894"/>
              <a:gd name="connsiteX3" fmla="*/ 9207301 w 9219332"/>
              <a:gd name="connsiteY3" fmla="*/ 5150894 h 5150894"/>
              <a:gd name="connsiteX4" fmla="*/ 48126 w 9219332"/>
              <a:gd name="connsiteY4" fmla="*/ 5150894 h 5150894"/>
              <a:gd name="connsiteX5" fmla="*/ 0 w 9219332"/>
              <a:gd name="connsiteY5" fmla="*/ 1449612 h 5150894"/>
              <a:gd name="connsiteX0" fmla="*/ 0 w 9219332"/>
              <a:gd name="connsiteY0" fmla="*/ 1473604 h 5174886"/>
              <a:gd name="connsiteX1" fmla="*/ 2613995 w 9219332"/>
              <a:gd name="connsiteY1" fmla="*/ 5752 h 5174886"/>
              <a:gd name="connsiteX2" fmla="*/ 9219332 w 9219332"/>
              <a:gd name="connsiteY2" fmla="*/ 2255657 h 5174886"/>
              <a:gd name="connsiteX3" fmla="*/ 9207301 w 9219332"/>
              <a:gd name="connsiteY3" fmla="*/ 5174886 h 5174886"/>
              <a:gd name="connsiteX4" fmla="*/ 48126 w 9219332"/>
              <a:gd name="connsiteY4" fmla="*/ 5174886 h 5174886"/>
              <a:gd name="connsiteX5" fmla="*/ 0 w 9219332"/>
              <a:gd name="connsiteY5" fmla="*/ 1473604 h 5174886"/>
              <a:gd name="connsiteX0" fmla="*/ 0 w 9219332"/>
              <a:gd name="connsiteY0" fmla="*/ 1473604 h 5174886"/>
              <a:gd name="connsiteX1" fmla="*/ 2613995 w 9219332"/>
              <a:gd name="connsiteY1" fmla="*/ 5752 h 5174886"/>
              <a:gd name="connsiteX2" fmla="*/ 9219332 w 9219332"/>
              <a:gd name="connsiteY2" fmla="*/ 2255657 h 5174886"/>
              <a:gd name="connsiteX3" fmla="*/ 9207301 w 9219332"/>
              <a:gd name="connsiteY3" fmla="*/ 5174886 h 5174886"/>
              <a:gd name="connsiteX4" fmla="*/ 48126 w 9219332"/>
              <a:gd name="connsiteY4" fmla="*/ 5174886 h 5174886"/>
              <a:gd name="connsiteX5" fmla="*/ 0 w 9219332"/>
              <a:gd name="connsiteY5" fmla="*/ 1473604 h 5174886"/>
              <a:gd name="connsiteX0" fmla="*/ 0 w 9219332"/>
              <a:gd name="connsiteY0" fmla="*/ 1483124 h 5184406"/>
              <a:gd name="connsiteX1" fmla="*/ 2613995 w 9219332"/>
              <a:gd name="connsiteY1" fmla="*/ 15272 h 5184406"/>
              <a:gd name="connsiteX2" fmla="*/ 5874553 w 9219332"/>
              <a:gd name="connsiteY2" fmla="*/ 809357 h 5184406"/>
              <a:gd name="connsiteX3" fmla="*/ 9219332 w 9219332"/>
              <a:gd name="connsiteY3" fmla="*/ 2265177 h 5184406"/>
              <a:gd name="connsiteX4" fmla="*/ 9207301 w 9219332"/>
              <a:gd name="connsiteY4" fmla="*/ 5184406 h 5184406"/>
              <a:gd name="connsiteX5" fmla="*/ 48126 w 9219332"/>
              <a:gd name="connsiteY5" fmla="*/ 5184406 h 5184406"/>
              <a:gd name="connsiteX6" fmla="*/ 0 w 9219332"/>
              <a:gd name="connsiteY6" fmla="*/ 1483124 h 5184406"/>
              <a:gd name="connsiteX0" fmla="*/ 0 w 9219332"/>
              <a:gd name="connsiteY0" fmla="*/ 1483124 h 5184406"/>
              <a:gd name="connsiteX1" fmla="*/ 2613995 w 9219332"/>
              <a:gd name="connsiteY1" fmla="*/ 15272 h 5184406"/>
              <a:gd name="connsiteX2" fmla="*/ 5874553 w 9219332"/>
              <a:gd name="connsiteY2" fmla="*/ 809357 h 5184406"/>
              <a:gd name="connsiteX3" fmla="*/ 9219332 w 9219332"/>
              <a:gd name="connsiteY3" fmla="*/ 2265177 h 5184406"/>
              <a:gd name="connsiteX4" fmla="*/ 9207301 w 9219332"/>
              <a:gd name="connsiteY4" fmla="*/ 5184406 h 5184406"/>
              <a:gd name="connsiteX5" fmla="*/ 48126 w 9219332"/>
              <a:gd name="connsiteY5" fmla="*/ 5184406 h 5184406"/>
              <a:gd name="connsiteX6" fmla="*/ 0 w 9219332"/>
              <a:gd name="connsiteY6" fmla="*/ 1483124 h 5184406"/>
              <a:gd name="connsiteX0" fmla="*/ 0 w 9219332"/>
              <a:gd name="connsiteY0" fmla="*/ 1472999 h 5174281"/>
              <a:gd name="connsiteX1" fmla="*/ 2613995 w 9219332"/>
              <a:gd name="connsiteY1" fmla="*/ 5147 h 5174281"/>
              <a:gd name="connsiteX2" fmla="*/ 6223468 w 9219332"/>
              <a:gd name="connsiteY2" fmla="*/ 2026453 h 5174281"/>
              <a:gd name="connsiteX3" fmla="*/ 9219332 w 9219332"/>
              <a:gd name="connsiteY3" fmla="*/ 2255052 h 5174281"/>
              <a:gd name="connsiteX4" fmla="*/ 9207301 w 9219332"/>
              <a:gd name="connsiteY4" fmla="*/ 5174281 h 5174281"/>
              <a:gd name="connsiteX5" fmla="*/ 48126 w 9219332"/>
              <a:gd name="connsiteY5" fmla="*/ 5174281 h 5174281"/>
              <a:gd name="connsiteX6" fmla="*/ 0 w 9219332"/>
              <a:gd name="connsiteY6" fmla="*/ 1472999 h 5174281"/>
              <a:gd name="connsiteX0" fmla="*/ 0 w 9219332"/>
              <a:gd name="connsiteY0" fmla="*/ 1479523 h 5180805"/>
              <a:gd name="connsiteX1" fmla="*/ 2613995 w 9219332"/>
              <a:gd name="connsiteY1" fmla="*/ 11671 h 5180805"/>
              <a:gd name="connsiteX2" fmla="*/ 6223468 w 9219332"/>
              <a:gd name="connsiteY2" fmla="*/ 2032977 h 5180805"/>
              <a:gd name="connsiteX3" fmla="*/ 9219332 w 9219332"/>
              <a:gd name="connsiteY3" fmla="*/ 2261576 h 5180805"/>
              <a:gd name="connsiteX4" fmla="*/ 9207301 w 9219332"/>
              <a:gd name="connsiteY4" fmla="*/ 5180805 h 5180805"/>
              <a:gd name="connsiteX5" fmla="*/ 48126 w 9219332"/>
              <a:gd name="connsiteY5" fmla="*/ 5180805 h 5180805"/>
              <a:gd name="connsiteX6" fmla="*/ 0 w 9219332"/>
              <a:gd name="connsiteY6" fmla="*/ 1479523 h 5180805"/>
              <a:gd name="connsiteX0" fmla="*/ 0 w 9219332"/>
              <a:gd name="connsiteY0" fmla="*/ 1478352 h 5179634"/>
              <a:gd name="connsiteX1" fmla="*/ 2613995 w 9219332"/>
              <a:gd name="connsiteY1" fmla="*/ 10500 h 5179634"/>
              <a:gd name="connsiteX2" fmla="*/ 6223468 w 9219332"/>
              <a:gd name="connsiteY2" fmla="*/ 2031806 h 5179634"/>
              <a:gd name="connsiteX3" fmla="*/ 9219332 w 9219332"/>
              <a:gd name="connsiteY3" fmla="*/ 2260405 h 5179634"/>
              <a:gd name="connsiteX4" fmla="*/ 9207301 w 9219332"/>
              <a:gd name="connsiteY4" fmla="*/ 5179634 h 5179634"/>
              <a:gd name="connsiteX5" fmla="*/ 48126 w 9219332"/>
              <a:gd name="connsiteY5" fmla="*/ 5179634 h 5179634"/>
              <a:gd name="connsiteX6" fmla="*/ 0 w 9219332"/>
              <a:gd name="connsiteY6" fmla="*/ 1478352 h 5179634"/>
              <a:gd name="connsiteX0" fmla="*/ 0 w 9219332"/>
              <a:gd name="connsiteY0" fmla="*/ 1478352 h 5179634"/>
              <a:gd name="connsiteX1" fmla="*/ 2613995 w 9219332"/>
              <a:gd name="connsiteY1" fmla="*/ 10500 h 5179634"/>
              <a:gd name="connsiteX2" fmla="*/ 6223468 w 9219332"/>
              <a:gd name="connsiteY2" fmla="*/ 2031806 h 5179634"/>
              <a:gd name="connsiteX3" fmla="*/ 9219332 w 9219332"/>
              <a:gd name="connsiteY3" fmla="*/ 2260405 h 5179634"/>
              <a:gd name="connsiteX4" fmla="*/ 9207301 w 9219332"/>
              <a:gd name="connsiteY4" fmla="*/ 5179634 h 5179634"/>
              <a:gd name="connsiteX5" fmla="*/ 48126 w 9219332"/>
              <a:gd name="connsiteY5" fmla="*/ 5179634 h 5179634"/>
              <a:gd name="connsiteX6" fmla="*/ 0 w 9219332"/>
              <a:gd name="connsiteY6" fmla="*/ 1478352 h 5179634"/>
              <a:gd name="connsiteX0" fmla="*/ 0 w 9219332"/>
              <a:gd name="connsiteY0" fmla="*/ 1475965 h 5177247"/>
              <a:gd name="connsiteX1" fmla="*/ 2613995 w 9219332"/>
              <a:gd name="connsiteY1" fmla="*/ 8113 h 5177247"/>
              <a:gd name="connsiteX2" fmla="*/ 6223468 w 9219332"/>
              <a:gd name="connsiteY2" fmla="*/ 2029419 h 5177247"/>
              <a:gd name="connsiteX3" fmla="*/ 9219332 w 9219332"/>
              <a:gd name="connsiteY3" fmla="*/ 2258018 h 5177247"/>
              <a:gd name="connsiteX4" fmla="*/ 9207301 w 9219332"/>
              <a:gd name="connsiteY4" fmla="*/ 5177247 h 5177247"/>
              <a:gd name="connsiteX5" fmla="*/ 48126 w 9219332"/>
              <a:gd name="connsiteY5" fmla="*/ 5177247 h 5177247"/>
              <a:gd name="connsiteX6" fmla="*/ 0 w 9219332"/>
              <a:gd name="connsiteY6" fmla="*/ 1475965 h 5177247"/>
              <a:gd name="connsiteX0" fmla="*/ 0 w 9219332"/>
              <a:gd name="connsiteY0" fmla="*/ 1472966 h 5174248"/>
              <a:gd name="connsiteX1" fmla="*/ 2613995 w 9219332"/>
              <a:gd name="connsiteY1" fmla="*/ 5114 h 5174248"/>
              <a:gd name="connsiteX2" fmla="*/ 6223468 w 9219332"/>
              <a:gd name="connsiteY2" fmla="*/ 2026420 h 5174248"/>
              <a:gd name="connsiteX3" fmla="*/ 9219332 w 9219332"/>
              <a:gd name="connsiteY3" fmla="*/ 2182829 h 5174248"/>
              <a:gd name="connsiteX4" fmla="*/ 9207301 w 9219332"/>
              <a:gd name="connsiteY4" fmla="*/ 5174248 h 5174248"/>
              <a:gd name="connsiteX5" fmla="*/ 48126 w 9219332"/>
              <a:gd name="connsiteY5" fmla="*/ 5174248 h 5174248"/>
              <a:gd name="connsiteX6" fmla="*/ 0 w 9219332"/>
              <a:gd name="connsiteY6" fmla="*/ 1472966 h 5174248"/>
              <a:gd name="connsiteX0" fmla="*/ 0 w 9219332"/>
              <a:gd name="connsiteY0" fmla="*/ 1472966 h 5174248"/>
              <a:gd name="connsiteX1" fmla="*/ 2613995 w 9219332"/>
              <a:gd name="connsiteY1" fmla="*/ 5114 h 5174248"/>
              <a:gd name="connsiteX2" fmla="*/ 6223468 w 9219332"/>
              <a:gd name="connsiteY2" fmla="*/ 2026420 h 5174248"/>
              <a:gd name="connsiteX3" fmla="*/ 9219332 w 9219332"/>
              <a:gd name="connsiteY3" fmla="*/ 2182829 h 5174248"/>
              <a:gd name="connsiteX4" fmla="*/ 9207301 w 9219332"/>
              <a:gd name="connsiteY4" fmla="*/ 5174248 h 5174248"/>
              <a:gd name="connsiteX5" fmla="*/ 48126 w 9219332"/>
              <a:gd name="connsiteY5" fmla="*/ 5174248 h 5174248"/>
              <a:gd name="connsiteX6" fmla="*/ 0 w 9219332"/>
              <a:gd name="connsiteY6" fmla="*/ 1472966 h 5174248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98176 h 5199458"/>
              <a:gd name="connsiteX1" fmla="*/ 2613995 w 9219332"/>
              <a:gd name="connsiteY1" fmla="*/ 30324 h 5199458"/>
              <a:gd name="connsiteX2" fmla="*/ 6223468 w 9219332"/>
              <a:gd name="connsiteY2" fmla="*/ 2051630 h 5199458"/>
              <a:gd name="connsiteX3" fmla="*/ 9219332 w 9219332"/>
              <a:gd name="connsiteY3" fmla="*/ 2208039 h 5199458"/>
              <a:gd name="connsiteX4" fmla="*/ 9207301 w 9219332"/>
              <a:gd name="connsiteY4" fmla="*/ 5199458 h 5199458"/>
              <a:gd name="connsiteX5" fmla="*/ 48126 w 9219332"/>
              <a:gd name="connsiteY5" fmla="*/ 5199458 h 5199458"/>
              <a:gd name="connsiteX6" fmla="*/ 0 w 9219332"/>
              <a:gd name="connsiteY6" fmla="*/ 1498176 h 5199458"/>
              <a:gd name="connsiteX0" fmla="*/ 0 w 9219332"/>
              <a:gd name="connsiteY0" fmla="*/ 1498176 h 5199458"/>
              <a:gd name="connsiteX1" fmla="*/ 2613995 w 9219332"/>
              <a:gd name="connsiteY1" fmla="*/ 30324 h 5199458"/>
              <a:gd name="connsiteX2" fmla="*/ 6223468 w 9219332"/>
              <a:gd name="connsiteY2" fmla="*/ 2051630 h 5199458"/>
              <a:gd name="connsiteX3" fmla="*/ 9219332 w 9219332"/>
              <a:gd name="connsiteY3" fmla="*/ 2208039 h 5199458"/>
              <a:gd name="connsiteX4" fmla="*/ 9207301 w 9219332"/>
              <a:gd name="connsiteY4" fmla="*/ 5199458 h 5199458"/>
              <a:gd name="connsiteX5" fmla="*/ 48126 w 9219332"/>
              <a:gd name="connsiteY5" fmla="*/ 5199458 h 5199458"/>
              <a:gd name="connsiteX6" fmla="*/ 0 w 9219332"/>
              <a:gd name="connsiteY6" fmla="*/ 1498176 h 5199458"/>
              <a:gd name="connsiteX0" fmla="*/ 0 w 9219332"/>
              <a:gd name="connsiteY0" fmla="*/ 1468793 h 5170075"/>
              <a:gd name="connsiteX1" fmla="*/ 2613995 w 9219332"/>
              <a:gd name="connsiteY1" fmla="*/ 941 h 5170075"/>
              <a:gd name="connsiteX2" fmla="*/ 6223468 w 9219332"/>
              <a:gd name="connsiteY2" fmla="*/ 2022247 h 5170075"/>
              <a:gd name="connsiteX3" fmla="*/ 9219332 w 9219332"/>
              <a:gd name="connsiteY3" fmla="*/ 2178656 h 5170075"/>
              <a:gd name="connsiteX4" fmla="*/ 9207301 w 9219332"/>
              <a:gd name="connsiteY4" fmla="*/ 5170075 h 5170075"/>
              <a:gd name="connsiteX5" fmla="*/ 48126 w 9219332"/>
              <a:gd name="connsiteY5" fmla="*/ 5170075 h 5170075"/>
              <a:gd name="connsiteX6" fmla="*/ 0 w 9219332"/>
              <a:gd name="connsiteY6" fmla="*/ 1468793 h 5170075"/>
              <a:gd name="connsiteX0" fmla="*/ 0 w 9219332"/>
              <a:gd name="connsiteY0" fmla="*/ 1482160 h 5183442"/>
              <a:gd name="connsiteX1" fmla="*/ 2613995 w 9219332"/>
              <a:gd name="connsiteY1" fmla="*/ 14308 h 5183442"/>
              <a:gd name="connsiteX2" fmla="*/ 6223468 w 9219332"/>
              <a:gd name="connsiteY2" fmla="*/ 2035614 h 5183442"/>
              <a:gd name="connsiteX3" fmla="*/ 9219332 w 9219332"/>
              <a:gd name="connsiteY3" fmla="*/ 2192023 h 5183442"/>
              <a:gd name="connsiteX4" fmla="*/ 9207301 w 9219332"/>
              <a:gd name="connsiteY4" fmla="*/ 5183442 h 5183442"/>
              <a:gd name="connsiteX5" fmla="*/ 48126 w 9219332"/>
              <a:gd name="connsiteY5" fmla="*/ 5183442 h 5183442"/>
              <a:gd name="connsiteX6" fmla="*/ 0 w 9219332"/>
              <a:gd name="connsiteY6" fmla="*/ 1482160 h 5183442"/>
              <a:gd name="connsiteX0" fmla="*/ 0 w 9219332"/>
              <a:gd name="connsiteY0" fmla="*/ 1493749 h 5195031"/>
              <a:gd name="connsiteX1" fmla="*/ 2613995 w 9219332"/>
              <a:gd name="connsiteY1" fmla="*/ 25897 h 5195031"/>
              <a:gd name="connsiteX2" fmla="*/ 6223468 w 9219332"/>
              <a:gd name="connsiteY2" fmla="*/ 2047203 h 5195031"/>
              <a:gd name="connsiteX3" fmla="*/ 9219332 w 9219332"/>
              <a:gd name="connsiteY3" fmla="*/ 2203612 h 5195031"/>
              <a:gd name="connsiteX4" fmla="*/ 9207301 w 9219332"/>
              <a:gd name="connsiteY4" fmla="*/ 5195031 h 5195031"/>
              <a:gd name="connsiteX5" fmla="*/ 48126 w 9219332"/>
              <a:gd name="connsiteY5" fmla="*/ 5195031 h 5195031"/>
              <a:gd name="connsiteX6" fmla="*/ 0 w 9219332"/>
              <a:gd name="connsiteY6" fmla="*/ 1493749 h 5195031"/>
              <a:gd name="connsiteX0" fmla="*/ 0 w 9219332"/>
              <a:gd name="connsiteY0" fmla="*/ 1539121 h 5240403"/>
              <a:gd name="connsiteX1" fmla="*/ 2493679 w 9219332"/>
              <a:gd name="connsiteY1" fmla="*/ 23143 h 5240403"/>
              <a:gd name="connsiteX2" fmla="*/ 6223468 w 9219332"/>
              <a:gd name="connsiteY2" fmla="*/ 2092575 h 5240403"/>
              <a:gd name="connsiteX3" fmla="*/ 9219332 w 9219332"/>
              <a:gd name="connsiteY3" fmla="*/ 2248984 h 5240403"/>
              <a:gd name="connsiteX4" fmla="*/ 9207301 w 9219332"/>
              <a:gd name="connsiteY4" fmla="*/ 5240403 h 5240403"/>
              <a:gd name="connsiteX5" fmla="*/ 48126 w 9219332"/>
              <a:gd name="connsiteY5" fmla="*/ 5240403 h 5240403"/>
              <a:gd name="connsiteX6" fmla="*/ 0 w 9219332"/>
              <a:gd name="connsiteY6" fmla="*/ 1539121 h 5240403"/>
              <a:gd name="connsiteX0" fmla="*/ 0 w 9219332"/>
              <a:gd name="connsiteY0" fmla="*/ 1556620 h 5257902"/>
              <a:gd name="connsiteX1" fmla="*/ 2493679 w 9219332"/>
              <a:gd name="connsiteY1" fmla="*/ 40642 h 5257902"/>
              <a:gd name="connsiteX2" fmla="*/ 6223468 w 9219332"/>
              <a:gd name="connsiteY2" fmla="*/ 2110074 h 5257902"/>
              <a:gd name="connsiteX3" fmla="*/ 9219332 w 9219332"/>
              <a:gd name="connsiteY3" fmla="*/ 2266483 h 5257902"/>
              <a:gd name="connsiteX4" fmla="*/ 9207301 w 9219332"/>
              <a:gd name="connsiteY4" fmla="*/ 5257902 h 5257902"/>
              <a:gd name="connsiteX5" fmla="*/ 48126 w 9219332"/>
              <a:gd name="connsiteY5" fmla="*/ 5257902 h 5257902"/>
              <a:gd name="connsiteX6" fmla="*/ 0 w 9219332"/>
              <a:gd name="connsiteY6" fmla="*/ 1556620 h 5257902"/>
              <a:gd name="connsiteX0" fmla="*/ 0 w 9219332"/>
              <a:gd name="connsiteY0" fmla="*/ 1562740 h 5264022"/>
              <a:gd name="connsiteX1" fmla="*/ 2493679 w 9219332"/>
              <a:gd name="connsiteY1" fmla="*/ 46762 h 5264022"/>
              <a:gd name="connsiteX2" fmla="*/ 6223468 w 9219332"/>
              <a:gd name="connsiteY2" fmla="*/ 2116194 h 5264022"/>
              <a:gd name="connsiteX3" fmla="*/ 9219332 w 9219332"/>
              <a:gd name="connsiteY3" fmla="*/ 2272603 h 5264022"/>
              <a:gd name="connsiteX4" fmla="*/ 9207301 w 9219332"/>
              <a:gd name="connsiteY4" fmla="*/ 5264022 h 5264022"/>
              <a:gd name="connsiteX5" fmla="*/ 48126 w 9219332"/>
              <a:gd name="connsiteY5" fmla="*/ 5264022 h 5264022"/>
              <a:gd name="connsiteX6" fmla="*/ 0 w 9219332"/>
              <a:gd name="connsiteY6" fmla="*/ 1562740 h 5264022"/>
              <a:gd name="connsiteX0" fmla="*/ 0 w 9219332"/>
              <a:gd name="connsiteY0" fmla="*/ 1556621 h 5257903"/>
              <a:gd name="connsiteX1" fmla="*/ 2469615 w 9219332"/>
              <a:gd name="connsiteY1" fmla="*/ 40643 h 5257903"/>
              <a:gd name="connsiteX2" fmla="*/ 6223468 w 9219332"/>
              <a:gd name="connsiteY2" fmla="*/ 2110075 h 5257903"/>
              <a:gd name="connsiteX3" fmla="*/ 9219332 w 9219332"/>
              <a:gd name="connsiteY3" fmla="*/ 2266484 h 5257903"/>
              <a:gd name="connsiteX4" fmla="*/ 9207301 w 9219332"/>
              <a:gd name="connsiteY4" fmla="*/ 5257903 h 5257903"/>
              <a:gd name="connsiteX5" fmla="*/ 48126 w 9219332"/>
              <a:gd name="connsiteY5" fmla="*/ 5257903 h 5257903"/>
              <a:gd name="connsiteX6" fmla="*/ 0 w 9219332"/>
              <a:gd name="connsiteY6" fmla="*/ 1556621 h 5257903"/>
              <a:gd name="connsiteX0" fmla="*/ 0 w 9219332"/>
              <a:gd name="connsiteY0" fmla="*/ 1545248 h 5246530"/>
              <a:gd name="connsiteX1" fmla="*/ 2469615 w 9219332"/>
              <a:gd name="connsiteY1" fmla="*/ 29270 h 5246530"/>
              <a:gd name="connsiteX2" fmla="*/ 6223468 w 9219332"/>
              <a:gd name="connsiteY2" fmla="*/ 2098702 h 5246530"/>
              <a:gd name="connsiteX3" fmla="*/ 9219332 w 9219332"/>
              <a:gd name="connsiteY3" fmla="*/ 2255111 h 5246530"/>
              <a:gd name="connsiteX4" fmla="*/ 9207301 w 9219332"/>
              <a:gd name="connsiteY4" fmla="*/ 5246530 h 5246530"/>
              <a:gd name="connsiteX5" fmla="*/ 48126 w 9219332"/>
              <a:gd name="connsiteY5" fmla="*/ 5246530 h 5246530"/>
              <a:gd name="connsiteX6" fmla="*/ 0 w 9219332"/>
              <a:gd name="connsiteY6" fmla="*/ 1545248 h 5246530"/>
              <a:gd name="connsiteX0" fmla="*/ 0 w 9219332"/>
              <a:gd name="connsiteY0" fmla="*/ 1547962 h 5249244"/>
              <a:gd name="connsiteX1" fmla="*/ 2469615 w 9219332"/>
              <a:gd name="connsiteY1" fmla="*/ 31984 h 5249244"/>
              <a:gd name="connsiteX2" fmla="*/ 6223468 w 9219332"/>
              <a:gd name="connsiteY2" fmla="*/ 2101416 h 5249244"/>
              <a:gd name="connsiteX3" fmla="*/ 9219332 w 9219332"/>
              <a:gd name="connsiteY3" fmla="*/ 2257825 h 5249244"/>
              <a:gd name="connsiteX4" fmla="*/ 9207301 w 9219332"/>
              <a:gd name="connsiteY4" fmla="*/ 5249244 h 5249244"/>
              <a:gd name="connsiteX5" fmla="*/ 48126 w 9219332"/>
              <a:gd name="connsiteY5" fmla="*/ 5249244 h 5249244"/>
              <a:gd name="connsiteX6" fmla="*/ 0 w 9219332"/>
              <a:gd name="connsiteY6" fmla="*/ 1547962 h 5249244"/>
              <a:gd name="connsiteX0" fmla="*/ 0 w 9219332"/>
              <a:gd name="connsiteY0" fmla="*/ 1521267 h 5222549"/>
              <a:gd name="connsiteX1" fmla="*/ 2469615 w 9219332"/>
              <a:gd name="connsiteY1" fmla="*/ 5289 h 5222549"/>
              <a:gd name="connsiteX2" fmla="*/ 6223468 w 9219332"/>
              <a:gd name="connsiteY2" fmla="*/ 2014563 h 5222549"/>
              <a:gd name="connsiteX3" fmla="*/ 9219332 w 9219332"/>
              <a:gd name="connsiteY3" fmla="*/ 2231130 h 5222549"/>
              <a:gd name="connsiteX4" fmla="*/ 9207301 w 9219332"/>
              <a:gd name="connsiteY4" fmla="*/ 5222549 h 5222549"/>
              <a:gd name="connsiteX5" fmla="*/ 48126 w 9219332"/>
              <a:gd name="connsiteY5" fmla="*/ 5222549 h 5222549"/>
              <a:gd name="connsiteX6" fmla="*/ 0 w 9219332"/>
              <a:gd name="connsiteY6" fmla="*/ 1521267 h 5222549"/>
              <a:gd name="connsiteX0" fmla="*/ 0 w 9219332"/>
              <a:gd name="connsiteY0" fmla="*/ 1521267 h 5222549"/>
              <a:gd name="connsiteX1" fmla="*/ 2469615 w 9219332"/>
              <a:gd name="connsiteY1" fmla="*/ 5289 h 5222549"/>
              <a:gd name="connsiteX2" fmla="*/ 6223468 w 9219332"/>
              <a:gd name="connsiteY2" fmla="*/ 2014563 h 5222549"/>
              <a:gd name="connsiteX3" fmla="*/ 9219332 w 9219332"/>
              <a:gd name="connsiteY3" fmla="*/ 2231130 h 5222549"/>
              <a:gd name="connsiteX4" fmla="*/ 9207301 w 9219332"/>
              <a:gd name="connsiteY4" fmla="*/ 5222549 h 5222549"/>
              <a:gd name="connsiteX5" fmla="*/ 48126 w 9219332"/>
              <a:gd name="connsiteY5" fmla="*/ 5222549 h 5222549"/>
              <a:gd name="connsiteX6" fmla="*/ 0 w 9219332"/>
              <a:gd name="connsiteY6" fmla="*/ 1521267 h 5222549"/>
              <a:gd name="connsiteX0" fmla="*/ 0 w 9219332"/>
              <a:gd name="connsiteY0" fmla="*/ 1552938 h 5254220"/>
              <a:gd name="connsiteX1" fmla="*/ 2469615 w 9219332"/>
              <a:gd name="connsiteY1" fmla="*/ 36960 h 5254220"/>
              <a:gd name="connsiteX2" fmla="*/ 6223468 w 9219332"/>
              <a:gd name="connsiteY2" fmla="*/ 2046234 h 5254220"/>
              <a:gd name="connsiteX3" fmla="*/ 9219332 w 9219332"/>
              <a:gd name="connsiteY3" fmla="*/ 2262801 h 5254220"/>
              <a:gd name="connsiteX4" fmla="*/ 9207301 w 9219332"/>
              <a:gd name="connsiteY4" fmla="*/ 5254220 h 5254220"/>
              <a:gd name="connsiteX5" fmla="*/ 48126 w 9219332"/>
              <a:gd name="connsiteY5" fmla="*/ 5254220 h 5254220"/>
              <a:gd name="connsiteX6" fmla="*/ 0 w 9219332"/>
              <a:gd name="connsiteY6" fmla="*/ 1552938 h 5254220"/>
              <a:gd name="connsiteX0" fmla="*/ 0 w 9243396"/>
              <a:gd name="connsiteY0" fmla="*/ 1549990 h 5251272"/>
              <a:gd name="connsiteX1" fmla="*/ 2469615 w 9243396"/>
              <a:gd name="connsiteY1" fmla="*/ 34012 h 5251272"/>
              <a:gd name="connsiteX2" fmla="*/ 6223468 w 9243396"/>
              <a:gd name="connsiteY2" fmla="*/ 2043286 h 5251272"/>
              <a:gd name="connsiteX3" fmla="*/ 9243396 w 9243396"/>
              <a:gd name="connsiteY3" fmla="*/ 2187664 h 5251272"/>
              <a:gd name="connsiteX4" fmla="*/ 9207301 w 9243396"/>
              <a:gd name="connsiteY4" fmla="*/ 5251272 h 5251272"/>
              <a:gd name="connsiteX5" fmla="*/ 48126 w 9243396"/>
              <a:gd name="connsiteY5" fmla="*/ 5251272 h 5251272"/>
              <a:gd name="connsiteX6" fmla="*/ 0 w 9243396"/>
              <a:gd name="connsiteY6" fmla="*/ 1549990 h 5251272"/>
              <a:gd name="connsiteX0" fmla="*/ 0 w 9243396"/>
              <a:gd name="connsiteY0" fmla="*/ 1549990 h 5251272"/>
              <a:gd name="connsiteX1" fmla="*/ 2469615 w 9243396"/>
              <a:gd name="connsiteY1" fmla="*/ 34012 h 5251272"/>
              <a:gd name="connsiteX2" fmla="*/ 6223468 w 9243396"/>
              <a:gd name="connsiteY2" fmla="*/ 2043286 h 5251272"/>
              <a:gd name="connsiteX3" fmla="*/ 9243396 w 9243396"/>
              <a:gd name="connsiteY3" fmla="*/ 2187664 h 5251272"/>
              <a:gd name="connsiteX4" fmla="*/ 9207301 w 9243396"/>
              <a:gd name="connsiteY4" fmla="*/ 5251272 h 5251272"/>
              <a:gd name="connsiteX5" fmla="*/ 48126 w 9243396"/>
              <a:gd name="connsiteY5" fmla="*/ 5251272 h 5251272"/>
              <a:gd name="connsiteX6" fmla="*/ 0 w 9243396"/>
              <a:gd name="connsiteY6" fmla="*/ 1549990 h 5251272"/>
              <a:gd name="connsiteX0" fmla="*/ 0 w 9243396"/>
              <a:gd name="connsiteY0" fmla="*/ 1553368 h 5254650"/>
              <a:gd name="connsiteX1" fmla="*/ 2469615 w 9243396"/>
              <a:gd name="connsiteY1" fmla="*/ 37390 h 5254650"/>
              <a:gd name="connsiteX2" fmla="*/ 6223468 w 9243396"/>
              <a:gd name="connsiteY2" fmla="*/ 2046664 h 5254650"/>
              <a:gd name="connsiteX3" fmla="*/ 9243396 w 9243396"/>
              <a:gd name="connsiteY3" fmla="*/ 2191042 h 5254650"/>
              <a:gd name="connsiteX4" fmla="*/ 9207301 w 9243396"/>
              <a:gd name="connsiteY4" fmla="*/ 5254650 h 5254650"/>
              <a:gd name="connsiteX5" fmla="*/ 48126 w 9243396"/>
              <a:gd name="connsiteY5" fmla="*/ 5254650 h 5254650"/>
              <a:gd name="connsiteX6" fmla="*/ 0 w 9243396"/>
              <a:gd name="connsiteY6" fmla="*/ 1553368 h 5254650"/>
              <a:gd name="connsiteX0" fmla="*/ 0 w 9243396"/>
              <a:gd name="connsiteY0" fmla="*/ 1555192 h 5256474"/>
              <a:gd name="connsiteX1" fmla="*/ 2469615 w 9243396"/>
              <a:gd name="connsiteY1" fmla="*/ 39214 h 5256474"/>
              <a:gd name="connsiteX2" fmla="*/ 6223468 w 9243396"/>
              <a:gd name="connsiteY2" fmla="*/ 2048488 h 5256474"/>
              <a:gd name="connsiteX3" fmla="*/ 9243396 w 9243396"/>
              <a:gd name="connsiteY3" fmla="*/ 2192866 h 5256474"/>
              <a:gd name="connsiteX4" fmla="*/ 9207301 w 9243396"/>
              <a:gd name="connsiteY4" fmla="*/ 5256474 h 5256474"/>
              <a:gd name="connsiteX5" fmla="*/ 48126 w 9243396"/>
              <a:gd name="connsiteY5" fmla="*/ 5256474 h 5256474"/>
              <a:gd name="connsiteX6" fmla="*/ 0 w 9243396"/>
              <a:gd name="connsiteY6" fmla="*/ 1555192 h 5256474"/>
              <a:gd name="connsiteX0" fmla="*/ 0 w 9243396"/>
              <a:gd name="connsiteY0" fmla="*/ 1555192 h 5256474"/>
              <a:gd name="connsiteX1" fmla="*/ 2469615 w 9243396"/>
              <a:gd name="connsiteY1" fmla="*/ 39214 h 5256474"/>
              <a:gd name="connsiteX2" fmla="*/ 6223468 w 9243396"/>
              <a:gd name="connsiteY2" fmla="*/ 2048488 h 5256474"/>
              <a:gd name="connsiteX3" fmla="*/ 9243396 w 9243396"/>
              <a:gd name="connsiteY3" fmla="*/ 2192866 h 5256474"/>
              <a:gd name="connsiteX4" fmla="*/ 9207301 w 9243396"/>
              <a:gd name="connsiteY4" fmla="*/ 5256474 h 5256474"/>
              <a:gd name="connsiteX5" fmla="*/ 48126 w 9243396"/>
              <a:gd name="connsiteY5" fmla="*/ 5256474 h 5256474"/>
              <a:gd name="connsiteX6" fmla="*/ 0 w 9243396"/>
              <a:gd name="connsiteY6" fmla="*/ 1555192 h 5256474"/>
              <a:gd name="connsiteX0" fmla="*/ 0 w 9243396"/>
              <a:gd name="connsiteY0" fmla="*/ 1514369 h 5215651"/>
              <a:gd name="connsiteX1" fmla="*/ 2373363 w 9243396"/>
              <a:gd name="connsiteY1" fmla="*/ 34486 h 5215651"/>
              <a:gd name="connsiteX2" fmla="*/ 6223468 w 9243396"/>
              <a:gd name="connsiteY2" fmla="*/ 2007665 h 5215651"/>
              <a:gd name="connsiteX3" fmla="*/ 9243396 w 9243396"/>
              <a:gd name="connsiteY3" fmla="*/ 2152043 h 5215651"/>
              <a:gd name="connsiteX4" fmla="*/ 9207301 w 9243396"/>
              <a:gd name="connsiteY4" fmla="*/ 5215651 h 5215651"/>
              <a:gd name="connsiteX5" fmla="*/ 48126 w 9243396"/>
              <a:gd name="connsiteY5" fmla="*/ 5215651 h 5215651"/>
              <a:gd name="connsiteX6" fmla="*/ 0 w 9243396"/>
              <a:gd name="connsiteY6" fmla="*/ 1514369 h 5215651"/>
              <a:gd name="connsiteX0" fmla="*/ 0 w 9243396"/>
              <a:gd name="connsiteY0" fmla="*/ 1483351 h 5184633"/>
              <a:gd name="connsiteX1" fmla="*/ 2373363 w 9243396"/>
              <a:gd name="connsiteY1" fmla="*/ 3468 h 5184633"/>
              <a:gd name="connsiteX2" fmla="*/ 6271595 w 9243396"/>
              <a:gd name="connsiteY2" fmla="*/ 1868363 h 5184633"/>
              <a:gd name="connsiteX3" fmla="*/ 9243396 w 9243396"/>
              <a:gd name="connsiteY3" fmla="*/ 2121025 h 5184633"/>
              <a:gd name="connsiteX4" fmla="*/ 9207301 w 9243396"/>
              <a:gd name="connsiteY4" fmla="*/ 5184633 h 5184633"/>
              <a:gd name="connsiteX5" fmla="*/ 48126 w 9243396"/>
              <a:gd name="connsiteY5" fmla="*/ 5184633 h 5184633"/>
              <a:gd name="connsiteX6" fmla="*/ 0 w 9243396"/>
              <a:gd name="connsiteY6" fmla="*/ 1483351 h 5184633"/>
              <a:gd name="connsiteX0" fmla="*/ 0 w 9243396"/>
              <a:gd name="connsiteY0" fmla="*/ 1483351 h 5184633"/>
              <a:gd name="connsiteX1" fmla="*/ 2373363 w 9243396"/>
              <a:gd name="connsiteY1" fmla="*/ 3468 h 5184633"/>
              <a:gd name="connsiteX2" fmla="*/ 6271595 w 9243396"/>
              <a:gd name="connsiteY2" fmla="*/ 1868363 h 5184633"/>
              <a:gd name="connsiteX3" fmla="*/ 9243396 w 9243396"/>
              <a:gd name="connsiteY3" fmla="*/ 2121025 h 5184633"/>
              <a:gd name="connsiteX4" fmla="*/ 9207301 w 9243396"/>
              <a:gd name="connsiteY4" fmla="*/ 5184633 h 5184633"/>
              <a:gd name="connsiteX5" fmla="*/ 48126 w 9243396"/>
              <a:gd name="connsiteY5" fmla="*/ 5184633 h 5184633"/>
              <a:gd name="connsiteX6" fmla="*/ 0 w 9243396"/>
              <a:gd name="connsiteY6" fmla="*/ 1483351 h 5184633"/>
              <a:gd name="connsiteX0" fmla="*/ 0 w 9243396"/>
              <a:gd name="connsiteY0" fmla="*/ 1480225 h 5181507"/>
              <a:gd name="connsiteX1" fmla="*/ 2373363 w 9243396"/>
              <a:gd name="connsiteY1" fmla="*/ 342 h 5181507"/>
              <a:gd name="connsiteX2" fmla="*/ 5537669 w 9243396"/>
              <a:gd name="connsiteY2" fmla="*/ 1371942 h 5181507"/>
              <a:gd name="connsiteX3" fmla="*/ 9243396 w 9243396"/>
              <a:gd name="connsiteY3" fmla="*/ 2117899 h 5181507"/>
              <a:gd name="connsiteX4" fmla="*/ 9207301 w 9243396"/>
              <a:gd name="connsiteY4" fmla="*/ 5181507 h 5181507"/>
              <a:gd name="connsiteX5" fmla="*/ 48126 w 9243396"/>
              <a:gd name="connsiteY5" fmla="*/ 5181507 h 5181507"/>
              <a:gd name="connsiteX6" fmla="*/ 0 w 9243396"/>
              <a:gd name="connsiteY6" fmla="*/ 1480225 h 5181507"/>
              <a:gd name="connsiteX0" fmla="*/ 0 w 9243396"/>
              <a:gd name="connsiteY0" fmla="*/ 1480319 h 5181601"/>
              <a:gd name="connsiteX1" fmla="*/ 2373363 w 9243396"/>
              <a:gd name="connsiteY1" fmla="*/ 436 h 5181601"/>
              <a:gd name="connsiteX2" fmla="*/ 5537669 w 9243396"/>
              <a:gd name="connsiteY2" fmla="*/ 1372036 h 5181601"/>
              <a:gd name="connsiteX3" fmla="*/ 9243396 w 9243396"/>
              <a:gd name="connsiteY3" fmla="*/ 2117993 h 5181601"/>
              <a:gd name="connsiteX4" fmla="*/ 9207301 w 9243396"/>
              <a:gd name="connsiteY4" fmla="*/ 5181601 h 5181601"/>
              <a:gd name="connsiteX5" fmla="*/ 48126 w 9243396"/>
              <a:gd name="connsiteY5" fmla="*/ 5181601 h 5181601"/>
              <a:gd name="connsiteX6" fmla="*/ 0 w 9243396"/>
              <a:gd name="connsiteY6" fmla="*/ 1480319 h 5181601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237 h 5181519"/>
              <a:gd name="connsiteX1" fmla="*/ 2373363 w 9231365"/>
              <a:gd name="connsiteY1" fmla="*/ 354 h 5181519"/>
              <a:gd name="connsiteX2" fmla="*/ 5537669 w 9231365"/>
              <a:gd name="connsiteY2" fmla="*/ 1371954 h 5181519"/>
              <a:gd name="connsiteX3" fmla="*/ 9231365 w 9231365"/>
              <a:gd name="connsiteY3" fmla="*/ 1985563 h 5181519"/>
              <a:gd name="connsiteX4" fmla="*/ 9207301 w 9231365"/>
              <a:gd name="connsiteY4" fmla="*/ 5181519 h 5181519"/>
              <a:gd name="connsiteX5" fmla="*/ 48126 w 9231365"/>
              <a:gd name="connsiteY5" fmla="*/ 5181519 h 5181519"/>
              <a:gd name="connsiteX6" fmla="*/ 0 w 9231365"/>
              <a:gd name="connsiteY6" fmla="*/ 1480237 h 5181519"/>
              <a:gd name="connsiteX0" fmla="*/ 0 w 9231365"/>
              <a:gd name="connsiteY0" fmla="*/ 1480660 h 5181942"/>
              <a:gd name="connsiteX1" fmla="*/ 2373363 w 9231365"/>
              <a:gd name="connsiteY1" fmla="*/ 777 h 5181942"/>
              <a:gd name="connsiteX2" fmla="*/ 5537669 w 9231365"/>
              <a:gd name="connsiteY2" fmla="*/ 1324251 h 5181942"/>
              <a:gd name="connsiteX3" fmla="*/ 9231365 w 9231365"/>
              <a:gd name="connsiteY3" fmla="*/ 1985986 h 5181942"/>
              <a:gd name="connsiteX4" fmla="*/ 9207301 w 9231365"/>
              <a:gd name="connsiteY4" fmla="*/ 5181942 h 5181942"/>
              <a:gd name="connsiteX5" fmla="*/ 48126 w 9231365"/>
              <a:gd name="connsiteY5" fmla="*/ 5181942 h 5181942"/>
              <a:gd name="connsiteX6" fmla="*/ 0 w 9231365"/>
              <a:gd name="connsiteY6" fmla="*/ 1480660 h 5181942"/>
              <a:gd name="connsiteX0" fmla="*/ 0 w 9231365"/>
              <a:gd name="connsiteY0" fmla="*/ 1480562 h 5181844"/>
              <a:gd name="connsiteX1" fmla="*/ 2373363 w 9231365"/>
              <a:gd name="connsiteY1" fmla="*/ 679 h 5181844"/>
              <a:gd name="connsiteX2" fmla="*/ 5537669 w 9231365"/>
              <a:gd name="connsiteY2" fmla="*/ 1324153 h 5181844"/>
              <a:gd name="connsiteX3" fmla="*/ 9231365 w 9231365"/>
              <a:gd name="connsiteY3" fmla="*/ 1985888 h 5181844"/>
              <a:gd name="connsiteX4" fmla="*/ 9207301 w 9231365"/>
              <a:gd name="connsiteY4" fmla="*/ 5181844 h 5181844"/>
              <a:gd name="connsiteX5" fmla="*/ 48126 w 9231365"/>
              <a:gd name="connsiteY5" fmla="*/ 5181844 h 5181844"/>
              <a:gd name="connsiteX6" fmla="*/ 0 w 9231365"/>
              <a:gd name="connsiteY6" fmla="*/ 1480562 h 5181844"/>
              <a:gd name="connsiteX0" fmla="*/ 0 w 9231365"/>
              <a:gd name="connsiteY0" fmla="*/ 1480562 h 5181844"/>
              <a:gd name="connsiteX1" fmla="*/ 2373363 w 9231365"/>
              <a:gd name="connsiteY1" fmla="*/ 679 h 5181844"/>
              <a:gd name="connsiteX2" fmla="*/ 5537669 w 9231365"/>
              <a:gd name="connsiteY2" fmla="*/ 1324153 h 5181844"/>
              <a:gd name="connsiteX3" fmla="*/ 9231365 w 9231365"/>
              <a:gd name="connsiteY3" fmla="*/ 1985888 h 5181844"/>
              <a:gd name="connsiteX4" fmla="*/ 9207301 w 9231365"/>
              <a:gd name="connsiteY4" fmla="*/ 5181844 h 5181844"/>
              <a:gd name="connsiteX5" fmla="*/ 48126 w 9231365"/>
              <a:gd name="connsiteY5" fmla="*/ 5181844 h 5181844"/>
              <a:gd name="connsiteX6" fmla="*/ 0 w 9231365"/>
              <a:gd name="connsiteY6" fmla="*/ 1480562 h 5181844"/>
              <a:gd name="connsiteX0" fmla="*/ 0 w 9231365"/>
              <a:gd name="connsiteY0" fmla="*/ 1484814 h 5186096"/>
              <a:gd name="connsiteX1" fmla="*/ 2373363 w 9231365"/>
              <a:gd name="connsiteY1" fmla="*/ 4931 h 5186096"/>
              <a:gd name="connsiteX2" fmla="*/ 5537669 w 9231365"/>
              <a:gd name="connsiteY2" fmla="*/ 1328405 h 5186096"/>
              <a:gd name="connsiteX3" fmla="*/ 9231365 w 9231365"/>
              <a:gd name="connsiteY3" fmla="*/ 1990140 h 5186096"/>
              <a:gd name="connsiteX4" fmla="*/ 9207301 w 9231365"/>
              <a:gd name="connsiteY4" fmla="*/ 5186096 h 5186096"/>
              <a:gd name="connsiteX5" fmla="*/ 48126 w 9231365"/>
              <a:gd name="connsiteY5" fmla="*/ 5186096 h 5186096"/>
              <a:gd name="connsiteX6" fmla="*/ 0 w 9231365"/>
              <a:gd name="connsiteY6" fmla="*/ 1484814 h 5186096"/>
              <a:gd name="connsiteX0" fmla="*/ 0 w 9231365"/>
              <a:gd name="connsiteY0" fmla="*/ 1519567 h 5220849"/>
              <a:gd name="connsiteX1" fmla="*/ 2662121 w 9231365"/>
              <a:gd name="connsiteY1" fmla="*/ 3589 h 5220849"/>
              <a:gd name="connsiteX2" fmla="*/ 5537669 w 9231365"/>
              <a:gd name="connsiteY2" fmla="*/ 1363158 h 5220849"/>
              <a:gd name="connsiteX3" fmla="*/ 9231365 w 9231365"/>
              <a:gd name="connsiteY3" fmla="*/ 2024893 h 5220849"/>
              <a:gd name="connsiteX4" fmla="*/ 9207301 w 9231365"/>
              <a:gd name="connsiteY4" fmla="*/ 5220849 h 5220849"/>
              <a:gd name="connsiteX5" fmla="*/ 48126 w 9231365"/>
              <a:gd name="connsiteY5" fmla="*/ 5220849 h 5220849"/>
              <a:gd name="connsiteX6" fmla="*/ 0 w 9231365"/>
              <a:gd name="connsiteY6" fmla="*/ 1519567 h 5220849"/>
              <a:gd name="connsiteX0" fmla="*/ 0 w 9231365"/>
              <a:gd name="connsiteY0" fmla="*/ 1395689 h 5217287"/>
              <a:gd name="connsiteX1" fmla="*/ 2662121 w 9231365"/>
              <a:gd name="connsiteY1" fmla="*/ 27 h 5217287"/>
              <a:gd name="connsiteX2" fmla="*/ 5537669 w 9231365"/>
              <a:gd name="connsiteY2" fmla="*/ 1359596 h 5217287"/>
              <a:gd name="connsiteX3" fmla="*/ 9231365 w 9231365"/>
              <a:gd name="connsiteY3" fmla="*/ 2021331 h 5217287"/>
              <a:gd name="connsiteX4" fmla="*/ 9207301 w 9231365"/>
              <a:gd name="connsiteY4" fmla="*/ 5217287 h 5217287"/>
              <a:gd name="connsiteX5" fmla="*/ 48126 w 9231365"/>
              <a:gd name="connsiteY5" fmla="*/ 5217287 h 5217287"/>
              <a:gd name="connsiteX6" fmla="*/ 0 w 9231365"/>
              <a:gd name="connsiteY6" fmla="*/ 1395689 h 5217287"/>
              <a:gd name="connsiteX0" fmla="*/ 0 w 9231365"/>
              <a:gd name="connsiteY0" fmla="*/ 1395689 h 5217287"/>
              <a:gd name="connsiteX1" fmla="*/ 2662121 w 9231365"/>
              <a:gd name="connsiteY1" fmla="*/ 27 h 5217287"/>
              <a:gd name="connsiteX2" fmla="*/ 5537669 w 9231365"/>
              <a:gd name="connsiteY2" fmla="*/ 1359596 h 5217287"/>
              <a:gd name="connsiteX3" fmla="*/ 9231365 w 9231365"/>
              <a:gd name="connsiteY3" fmla="*/ 2021331 h 5217287"/>
              <a:gd name="connsiteX4" fmla="*/ 9207301 w 9231365"/>
              <a:gd name="connsiteY4" fmla="*/ 5217287 h 5217287"/>
              <a:gd name="connsiteX5" fmla="*/ 48126 w 9231365"/>
              <a:gd name="connsiteY5" fmla="*/ 5217287 h 5217287"/>
              <a:gd name="connsiteX6" fmla="*/ 0 w 9231365"/>
              <a:gd name="connsiteY6" fmla="*/ 1395689 h 5217287"/>
              <a:gd name="connsiteX0" fmla="*/ 0 w 9231365"/>
              <a:gd name="connsiteY0" fmla="*/ 1395694 h 5217292"/>
              <a:gd name="connsiteX1" fmla="*/ 2662121 w 9231365"/>
              <a:gd name="connsiteY1" fmla="*/ 32 h 5217292"/>
              <a:gd name="connsiteX2" fmla="*/ 5537669 w 9231365"/>
              <a:gd name="connsiteY2" fmla="*/ 1359601 h 5217292"/>
              <a:gd name="connsiteX3" fmla="*/ 9231365 w 9231365"/>
              <a:gd name="connsiteY3" fmla="*/ 2021336 h 5217292"/>
              <a:gd name="connsiteX4" fmla="*/ 9207301 w 9231365"/>
              <a:gd name="connsiteY4" fmla="*/ 5217292 h 5217292"/>
              <a:gd name="connsiteX5" fmla="*/ 48126 w 9231365"/>
              <a:gd name="connsiteY5" fmla="*/ 5217292 h 5217292"/>
              <a:gd name="connsiteX6" fmla="*/ 0 w 9231365"/>
              <a:gd name="connsiteY6" fmla="*/ 1395694 h 5217292"/>
              <a:gd name="connsiteX0" fmla="*/ 0 w 9231365"/>
              <a:gd name="connsiteY0" fmla="*/ 1395697 h 5217295"/>
              <a:gd name="connsiteX1" fmla="*/ 2662121 w 9231365"/>
              <a:gd name="connsiteY1" fmla="*/ 35 h 5217295"/>
              <a:gd name="connsiteX2" fmla="*/ 5537669 w 9231365"/>
              <a:gd name="connsiteY2" fmla="*/ 1359604 h 5217295"/>
              <a:gd name="connsiteX3" fmla="*/ 9231365 w 9231365"/>
              <a:gd name="connsiteY3" fmla="*/ 2021339 h 5217295"/>
              <a:gd name="connsiteX4" fmla="*/ 9207301 w 9231365"/>
              <a:gd name="connsiteY4" fmla="*/ 5217295 h 5217295"/>
              <a:gd name="connsiteX5" fmla="*/ 48126 w 9231365"/>
              <a:gd name="connsiteY5" fmla="*/ 5217295 h 5217295"/>
              <a:gd name="connsiteX6" fmla="*/ 0 w 9231365"/>
              <a:gd name="connsiteY6" fmla="*/ 1395697 h 5217295"/>
              <a:gd name="connsiteX0" fmla="*/ 0 w 9231365"/>
              <a:gd name="connsiteY0" fmla="*/ 1399409 h 5221007"/>
              <a:gd name="connsiteX1" fmla="*/ 2662121 w 9231365"/>
              <a:gd name="connsiteY1" fmla="*/ 3747 h 5221007"/>
              <a:gd name="connsiteX2" fmla="*/ 5537669 w 9231365"/>
              <a:gd name="connsiteY2" fmla="*/ 1363316 h 5221007"/>
              <a:gd name="connsiteX3" fmla="*/ 9231365 w 9231365"/>
              <a:gd name="connsiteY3" fmla="*/ 2025051 h 5221007"/>
              <a:gd name="connsiteX4" fmla="*/ 9207301 w 9231365"/>
              <a:gd name="connsiteY4" fmla="*/ 5221007 h 5221007"/>
              <a:gd name="connsiteX5" fmla="*/ 48126 w 9231365"/>
              <a:gd name="connsiteY5" fmla="*/ 5221007 h 5221007"/>
              <a:gd name="connsiteX6" fmla="*/ 0 w 9231365"/>
              <a:gd name="connsiteY6" fmla="*/ 1399409 h 5221007"/>
              <a:gd name="connsiteX0" fmla="*/ 0 w 9231365"/>
              <a:gd name="connsiteY0" fmla="*/ 1399088 h 5220686"/>
              <a:gd name="connsiteX1" fmla="*/ 2662121 w 9231365"/>
              <a:gd name="connsiteY1" fmla="*/ 3426 h 5220686"/>
              <a:gd name="connsiteX2" fmla="*/ 5537669 w 9231365"/>
              <a:gd name="connsiteY2" fmla="*/ 1362995 h 5220686"/>
              <a:gd name="connsiteX3" fmla="*/ 9231365 w 9231365"/>
              <a:gd name="connsiteY3" fmla="*/ 2024730 h 5220686"/>
              <a:gd name="connsiteX4" fmla="*/ 9207301 w 9231365"/>
              <a:gd name="connsiteY4" fmla="*/ 5220686 h 5220686"/>
              <a:gd name="connsiteX5" fmla="*/ 48126 w 9231365"/>
              <a:gd name="connsiteY5" fmla="*/ 5220686 h 5220686"/>
              <a:gd name="connsiteX6" fmla="*/ 0 w 9231365"/>
              <a:gd name="connsiteY6" fmla="*/ 1399088 h 5220686"/>
              <a:gd name="connsiteX0" fmla="*/ 0 w 9231365"/>
              <a:gd name="connsiteY0" fmla="*/ 1399088 h 5220686"/>
              <a:gd name="connsiteX1" fmla="*/ 2662121 w 9231365"/>
              <a:gd name="connsiteY1" fmla="*/ 3426 h 5220686"/>
              <a:gd name="connsiteX2" fmla="*/ 5537669 w 9231365"/>
              <a:gd name="connsiteY2" fmla="*/ 1362995 h 5220686"/>
              <a:gd name="connsiteX3" fmla="*/ 9231365 w 9231365"/>
              <a:gd name="connsiteY3" fmla="*/ 2024730 h 5220686"/>
              <a:gd name="connsiteX4" fmla="*/ 9207301 w 9231365"/>
              <a:gd name="connsiteY4" fmla="*/ 5220686 h 5220686"/>
              <a:gd name="connsiteX5" fmla="*/ 48126 w 9231365"/>
              <a:gd name="connsiteY5" fmla="*/ 5220686 h 5220686"/>
              <a:gd name="connsiteX6" fmla="*/ 0 w 9231365"/>
              <a:gd name="connsiteY6" fmla="*/ 1399088 h 5220686"/>
              <a:gd name="connsiteX0" fmla="*/ 0 w 9231365"/>
              <a:gd name="connsiteY0" fmla="*/ 1398527 h 5220125"/>
              <a:gd name="connsiteX1" fmla="*/ 2662121 w 9231365"/>
              <a:gd name="connsiteY1" fmla="*/ 2865 h 5220125"/>
              <a:gd name="connsiteX2" fmla="*/ 5537669 w 9231365"/>
              <a:gd name="connsiteY2" fmla="*/ 1362434 h 5220125"/>
              <a:gd name="connsiteX3" fmla="*/ 9231365 w 9231365"/>
              <a:gd name="connsiteY3" fmla="*/ 1964012 h 5220125"/>
              <a:gd name="connsiteX4" fmla="*/ 9207301 w 9231365"/>
              <a:gd name="connsiteY4" fmla="*/ 5220125 h 5220125"/>
              <a:gd name="connsiteX5" fmla="*/ 48126 w 9231365"/>
              <a:gd name="connsiteY5" fmla="*/ 5220125 h 5220125"/>
              <a:gd name="connsiteX6" fmla="*/ 0 w 9231365"/>
              <a:gd name="connsiteY6" fmla="*/ 1398527 h 5220125"/>
              <a:gd name="connsiteX0" fmla="*/ 0 w 9231365"/>
              <a:gd name="connsiteY0" fmla="*/ 1399319 h 5220917"/>
              <a:gd name="connsiteX1" fmla="*/ 2662121 w 9231365"/>
              <a:gd name="connsiteY1" fmla="*/ 3657 h 5220917"/>
              <a:gd name="connsiteX2" fmla="*/ 5537669 w 9231365"/>
              <a:gd name="connsiteY2" fmla="*/ 1363226 h 5220917"/>
              <a:gd name="connsiteX3" fmla="*/ 9231365 w 9231365"/>
              <a:gd name="connsiteY3" fmla="*/ 1964804 h 5220917"/>
              <a:gd name="connsiteX4" fmla="*/ 9207301 w 9231365"/>
              <a:gd name="connsiteY4" fmla="*/ 5220917 h 5220917"/>
              <a:gd name="connsiteX5" fmla="*/ 48126 w 9231365"/>
              <a:gd name="connsiteY5" fmla="*/ 5220917 h 5220917"/>
              <a:gd name="connsiteX6" fmla="*/ 0 w 9231365"/>
              <a:gd name="connsiteY6" fmla="*/ 1399319 h 5220917"/>
              <a:gd name="connsiteX0" fmla="*/ 0 w 9231365"/>
              <a:gd name="connsiteY0" fmla="*/ 1399418 h 5221016"/>
              <a:gd name="connsiteX1" fmla="*/ 2662121 w 9231365"/>
              <a:gd name="connsiteY1" fmla="*/ 3756 h 5221016"/>
              <a:gd name="connsiteX2" fmla="*/ 5537669 w 9231365"/>
              <a:gd name="connsiteY2" fmla="*/ 1363325 h 5221016"/>
              <a:gd name="connsiteX3" fmla="*/ 9231365 w 9231365"/>
              <a:gd name="connsiteY3" fmla="*/ 1964903 h 5221016"/>
              <a:gd name="connsiteX4" fmla="*/ 9207301 w 9231365"/>
              <a:gd name="connsiteY4" fmla="*/ 5221016 h 5221016"/>
              <a:gd name="connsiteX5" fmla="*/ 48126 w 9231365"/>
              <a:gd name="connsiteY5" fmla="*/ 5221016 h 5221016"/>
              <a:gd name="connsiteX6" fmla="*/ 0 w 9231365"/>
              <a:gd name="connsiteY6" fmla="*/ 1399418 h 5221016"/>
              <a:gd name="connsiteX0" fmla="*/ 0 w 9231365"/>
              <a:gd name="connsiteY0" fmla="*/ 1399418 h 5221016"/>
              <a:gd name="connsiteX1" fmla="*/ 2662121 w 9231365"/>
              <a:gd name="connsiteY1" fmla="*/ 3756 h 5221016"/>
              <a:gd name="connsiteX2" fmla="*/ 5537669 w 9231365"/>
              <a:gd name="connsiteY2" fmla="*/ 1363325 h 5221016"/>
              <a:gd name="connsiteX3" fmla="*/ 9231365 w 9231365"/>
              <a:gd name="connsiteY3" fmla="*/ 1964903 h 5221016"/>
              <a:gd name="connsiteX4" fmla="*/ 9207301 w 9231365"/>
              <a:gd name="connsiteY4" fmla="*/ 5221016 h 5221016"/>
              <a:gd name="connsiteX5" fmla="*/ 48126 w 9231365"/>
              <a:gd name="connsiteY5" fmla="*/ 5221016 h 5221016"/>
              <a:gd name="connsiteX6" fmla="*/ 0 w 9231365"/>
              <a:gd name="connsiteY6" fmla="*/ 1399418 h 5221016"/>
              <a:gd name="connsiteX0" fmla="*/ 0 w 9231365"/>
              <a:gd name="connsiteY0" fmla="*/ 1399688 h 5221286"/>
              <a:gd name="connsiteX1" fmla="*/ 2662121 w 9231365"/>
              <a:gd name="connsiteY1" fmla="*/ 4026 h 5221286"/>
              <a:gd name="connsiteX2" fmla="*/ 5537669 w 9231365"/>
              <a:gd name="connsiteY2" fmla="*/ 1363595 h 5221286"/>
              <a:gd name="connsiteX3" fmla="*/ 9231365 w 9231365"/>
              <a:gd name="connsiteY3" fmla="*/ 1965173 h 5221286"/>
              <a:gd name="connsiteX4" fmla="*/ 9207301 w 9231365"/>
              <a:gd name="connsiteY4" fmla="*/ 5221286 h 5221286"/>
              <a:gd name="connsiteX5" fmla="*/ 48126 w 9231365"/>
              <a:gd name="connsiteY5" fmla="*/ 5221286 h 5221286"/>
              <a:gd name="connsiteX6" fmla="*/ 0 w 9231365"/>
              <a:gd name="connsiteY6" fmla="*/ 1399688 h 5221286"/>
              <a:gd name="connsiteX0" fmla="*/ 0 w 9219333"/>
              <a:gd name="connsiteY0" fmla="*/ 1215923 h 5217995"/>
              <a:gd name="connsiteX1" fmla="*/ 2650089 w 9219333"/>
              <a:gd name="connsiteY1" fmla="*/ 735 h 5217995"/>
              <a:gd name="connsiteX2" fmla="*/ 5525637 w 9219333"/>
              <a:gd name="connsiteY2" fmla="*/ 1360304 h 5217995"/>
              <a:gd name="connsiteX3" fmla="*/ 9219333 w 9219333"/>
              <a:gd name="connsiteY3" fmla="*/ 1961882 h 5217995"/>
              <a:gd name="connsiteX4" fmla="*/ 9195269 w 9219333"/>
              <a:gd name="connsiteY4" fmla="*/ 5217995 h 5217995"/>
              <a:gd name="connsiteX5" fmla="*/ 36094 w 9219333"/>
              <a:gd name="connsiteY5" fmla="*/ 5217995 h 5217995"/>
              <a:gd name="connsiteX6" fmla="*/ 0 w 9219333"/>
              <a:gd name="connsiteY6" fmla="*/ 1215923 h 5217995"/>
              <a:gd name="connsiteX0" fmla="*/ 0 w 9219333"/>
              <a:gd name="connsiteY0" fmla="*/ 1396225 h 5398297"/>
              <a:gd name="connsiteX1" fmla="*/ 2674153 w 9219333"/>
              <a:gd name="connsiteY1" fmla="*/ 563 h 5398297"/>
              <a:gd name="connsiteX2" fmla="*/ 5525637 w 9219333"/>
              <a:gd name="connsiteY2" fmla="*/ 1540606 h 5398297"/>
              <a:gd name="connsiteX3" fmla="*/ 9219333 w 9219333"/>
              <a:gd name="connsiteY3" fmla="*/ 2142184 h 5398297"/>
              <a:gd name="connsiteX4" fmla="*/ 9195269 w 9219333"/>
              <a:gd name="connsiteY4" fmla="*/ 5398297 h 5398297"/>
              <a:gd name="connsiteX5" fmla="*/ 36094 w 9219333"/>
              <a:gd name="connsiteY5" fmla="*/ 5398297 h 5398297"/>
              <a:gd name="connsiteX6" fmla="*/ 0 w 9219333"/>
              <a:gd name="connsiteY6" fmla="*/ 1396225 h 5398297"/>
              <a:gd name="connsiteX0" fmla="*/ 0 w 9219333"/>
              <a:gd name="connsiteY0" fmla="*/ 1395665 h 5397737"/>
              <a:gd name="connsiteX1" fmla="*/ 2674153 w 9219333"/>
              <a:gd name="connsiteY1" fmla="*/ 3 h 5397737"/>
              <a:gd name="connsiteX2" fmla="*/ 5585795 w 9219333"/>
              <a:gd name="connsiteY2" fmla="*/ 1383636 h 5397737"/>
              <a:gd name="connsiteX3" fmla="*/ 9219333 w 9219333"/>
              <a:gd name="connsiteY3" fmla="*/ 2141624 h 5397737"/>
              <a:gd name="connsiteX4" fmla="*/ 9195269 w 9219333"/>
              <a:gd name="connsiteY4" fmla="*/ 5397737 h 5397737"/>
              <a:gd name="connsiteX5" fmla="*/ 36094 w 9219333"/>
              <a:gd name="connsiteY5" fmla="*/ 5397737 h 5397737"/>
              <a:gd name="connsiteX6" fmla="*/ 0 w 9219333"/>
              <a:gd name="connsiteY6" fmla="*/ 1395665 h 5397737"/>
              <a:gd name="connsiteX0" fmla="*/ 0 w 9219333"/>
              <a:gd name="connsiteY0" fmla="*/ 1395665 h 5397737"/>
              <a:gd name="connsiteX1" fmla="*/ 2674153 w 9219333"/>
              <a:gd name="connsiteY1" fmla="*/ 3 h 5397737"/>
              <a:gd name="connsiteX2" fmla="*/ 5585795 w 9219333"/>
              <a:gd name="connsiteY2" fmla="*/ 1383636 h 5397737"/>
              <a:gd name="connsiteX3" fmla="*/ 9219333 w 9219333"/>
              <a:gd name="connsiteY3" fmla="*/ 2009276 h 5397737"/>
              <a:gd name="connsiteX4" fmla="*/ 9195269 w 9219333"/>
              <a:gd name="connsiteY4" fmla="*/ 5397737 h 5397737"/>
              <a:gd name="connsiteX5" fmla="*/ 36094 w 9219333"/>
              <a:gd name="connsiteY5" fmla="*/ 5397737 h 5397737"/>
              <a:gd name="connsiteX6" fmla="*/ 0 w 9219333"/>
              <a:gd name="connsiteY6" fmla="*/ 1395665 h 5397737"/>
              <a:gd name="connsiteX0" fmla="*/ 0 w 9219333"/>
              <a:gd name="connsiteY0" fmla="*/ 1395666 h 5397738"/>
              <a:gd name="connsiteX1" fmla="*/ 2674153 w 9219333"/>
              <a:gd name="connsiteY1" fmla="*/ 4 h 5397738"/>
              <a:gd name="connsiteX2" fmla="*/ 5585795 w 9219333"/>
              <a:gd name="connsiteY2" fmla="*/ 1383637 h 5397738"/>
              <a:gd name="connsiteX3" fmla="*/ 9219333 w 9219333"/>
              <a:gd name="connsiteY3" fmla="*/ 2009277 h 5397738"/>
              <a:gd name="connsiteX4" fmla="*/ 9195269 w 9219333"/>
              <a:gd name="connsiteY4" fmla="*/ 5397738 h 5397738"/>
              <a:gd name="connsiteX5" fmla="*/ 36094 w 9219333"/>
              <a:gd name="connsiteY5" fmla="*/ 5397738 h 5397738"/>
              <a:gd name="connsiteX6" fmla="*/ 0 w 9219333"/>
              <a:gd name="connsiteY6" fmla="*/ 1395666 h 5397738"/>
              <a:gd name="connsiteX0" fmla="*/ 0 w 9219333"/>
              <a:gd name="connsiteY0" fmla="*/ 1397014 h 5399086"/>
              <a:gd name="connsiteX1" fmla="*/ 2674153 w 9219333"/>
              <a:gd name="connsiteY1" fmla="*/ 1352 h 5399086"/>
              <a:gd name="connsiteX2" fmla="*/ 5585795 w 9219333"/>
              <a:gd name="connsiteY2" fmla="*/ 1384985 h 5399086"/>
              <a:gd name="connsiteX3" fmla="*/ 9219333 w 9219333"/>
              <a:gd name="connsiteY3" fmla="*/ 2010625 h 5399086"/>
              <a:gd name="connsiteX4" fmla="*/ 9195269 w 9219333"/>
              <a:gd name="connsiteY4" fmla="*/ 5399086 h 5399086"/>
              <a:gd name="connsiteX5" fmla="*/ 36094 w 9219333"/>
              <a:gd name="connsiteY5" fmla="*/ 5399086 h 5399086"/>
              <a:gd name="connsiteX6" fmla="*/ 0 w 9219333"/>
              <a:gd name="connsiteY6" fmla="*/ 1397014 h 5399086"/>
              <a:gd name="connsiteX0" fmla="*/ 0 w 9219333"/>
              <a:gd name="connsiteY0" fmla="*/ 1397014 h 5399086"/>
              <a:gd name="connsiteX1" fmla="*/ 2674153 w 9219333"/>
              <a:gd name="connsiteY1" fmla="*/ 1352 h 5399086"/>
              <a:gd name="connsiteX2" fmla="*/ 5585795 w 9219333"/>
              <a:gd name="connsiteY2" fmla="*/ 1384985 h 5399086"/>
              <a:gd name="connsiteX3" fmla="*/ 9219333 w 9219333"/>
              <a:gd name="connsiteY3" fmla="*/ 2010625 h 5399086"/>
              <a:gd name="connsiteX4" fmla="*/ 9195269 w 9219333"/>
              <a:gd name="connsiteY4" fmla="*/ 5399086 h 5399086"/>
              <a:gd name="connsiteX5" fmla="*/ 36094 w 9219333"/>
              <a:gd name="connsiteY5" fmla="*/ 5399086 h 5399086"/>
              <a:gd name="connsiteX6" fmla="*/ 0 w 9219333"/>
              <a:gd name="connsiteY6" fmla="*/ 1397014 h 5399086"/>
              <a:gd name="connsiteX0" fmla="*/ 0 w 9219333"/>
              <a:gd name="connsiteY0" fmla="*/ 1396633 h 5398705"/>
              <a:gd name="connsiteX1" fmla="*/ 2674153 w 9219333"/>
              <a:gd name="connsiteY1" fmla="*/ 971 h 5398705"/>
              <a:gd name="connsiteX2" fmla="*/ 5585795 w 9219333"/>
              <a:gd name="connsiteY2" fmla="*/ 1384604 h 5398705"/>
              <a:gd name="connsiteX3" fmla="*/ 9219333 w 9219333"/>
              <a:gd name="connsiteY3" fmla="*/ 1962118 h 5398705"/>
              <a:gd name="connsiteX4" fmla="*/ 9195269 w 9219333"/>
              <a:gd name="connsiteY4" fmla="*/ 5398705 h 5398705"/>
              <a:gd name="connsiteX5" fmla="*/ 36094 w 9219333"/>
              <a:gd name="connsiteY5" fmla="*/ 5398705 h 5398705"/>
              <a:gd name="connsiteX6" fmla="*/ 0 w 9219333"/>
              <a:gd name="connsiteY6" fmla="*/ 1396633 h 5398705"/>
              <a:gd name="connsiteX0" fmla="*/ 0 w 9219333"/>
              <a:gd name="connsiteY0" fmla="*/ 1396633 h 5398705"/>
              <a:gd name="connsiteX1" fmla="*/ 2674153 w 9219333"/>
              <a:gd name="connsiteY1" fmla="*/ 971 h 5398705"/>
              <a:gd name="connsiteX2" fmla="*/ 5585795 w 9219333"/>
              <a:gd name="connsiteY2" fmla="*/ 1384604 h 5398705"/>
              <a:gd name="connsiteX3" fmla="*/ 9219333 w 9219333"/>
              <a:gd name="connsiteY3" fmla="*/ 1962118 h 5398705"/>
              <a:gd name="connsiteX4" fmla="*/ 9195269 w 9219333"/>
              <a:gd name="connsiteY4" fmla="*/ 5398705 h 5398705"/>
              <a:gd name="connsiteX5" fmla="*/ 36094 w 9219333"/>
              <a:gd name="connsiteY5" fmla="*/ 5398705 h 5398705"/>
              <a:gd name="connsiteX6" fmla="*/ 0 w 9219333"/>
              <a:gd name="connsiteY6" fmla="*/ 1396633 h 5398705"/>
              <a:gd name="connsiteX0" fmla="*/ 0 w 9219333"/>
              <a:gd name="connsiteY0" fmla="*/ 1396945 h 5399017"/>
              <a:gd name="connsiteX1" fmla="*/ 2674153 w 9219333"/>
              <a:gd name="connsiteY1" fmla="*/ 1283 h 5399017"/>
              <a:gd name="connsiteX2" fmla="*/ 5585795 w 9219333"/>
              <a:gd name="connsiteY2" fmla="*/ 1384916 h 5399017"/>
              <a:gd name="connsiteX3" fmla="*/ 9219333 w 9219333"/>
              <a:gd name="connsiteY3" fmla="*/ 1962430 h 5399017"/>
              <a:gd name="connsiteX4" fmla="*/ 9195269 w 9219333"/>
              <a:gd name="connsiteY4" fmla="*/ 5399017 h 5399017"/>
              <a:gd name="connsiteX5" fmla="*/ 36094 w 9219333"/>
              <a:gd name="connsiteY5" fmla="*/ 5399017 h 5399017"/>
              <a:gd name="connsiteX6" fmla="*/ 0 w 9219333"/>
              <a:gd name="connsiteY6" fmla="*/ 1396945 h 5399017"/>
              <a:gd name="connsiteX0" fmla="*/ 0 w 9219333"/>
              <a:gd name="connsiteY0" fmla="*/ 1396945 h 5399017"/>
              <a:gd name="connsiteX1" fmla="*/ 2674153 w 9219333"/>
              <a:gd name="connsiteY1" fmla="*/ 1283 h 5399017"/>
              <a:gd name="connsiteX2" fmla="*/ 5585795 w 9219333"/>
              <a:gd name="connsiteY2" fmla="*/ 1384916 h 5399017"/>
              <a:gd name="connsiteX3" fmla="*/ 9219333 w 9219333"/>
              <a:gd name="connsiteY3" fmla="*/ 1962430 h 5399017"/>
              <a:gd name="connsiteX4" fmla="*/ 9195269 w 9219333"/>
              <a:gd name="connsiteY4" fmla="*/ 5399017 h 5399017"/>
              <a:gd name="connsiteX5" fmla="*/ 36094 w 9219333"/>
              <a:gd name="connsiteY5" fmla="*/ 5399017 h 5399017"/>
              <a:gd name="connsiteX6" fmla="*/ 0 w 9219333"/>
              <a:gd name="connsiteY6" fmla="*/ 1396945 h 5399017"/>
              <a:gd name="connsiteX0" fmla="*/ 0 w 9219333"/>
              <a:gd name="connsiteY0" fmla="*/ 1400187 h 5402259"/>
              <a:gd name="connsiteX1" fmla="*/ 2674153 w 9219333"/>
              <a:gd name="connsiteY1" fmla="*/ 4525 h 5402259"/>
              <a:gd name="connsiteX2" fmla="*/ 5585795 w 9219333"/>
              <a:gd name="connsiteY2" fmla="*/ 1388158 h 5402259"/>
              <a:gd name="connsiteX3" fmla="*/ 9219333 w 9219333"/>
              <a:gd name="connsiteY3" fmla="*/ 1965672 h 5402259"/>
              <a:gd name="connsiteX4" fmla="*/ 9195269 w 9219333"/>
              <a:gd name="connsiteY4" fmla="*/ 5402259 h 5402259"/>
              <a:gd name="connsiteX5" fmla="*/ 36094 w 9219333"/>
              <a:gd name="connsiteY5" fmla="*/ 5402259 h 5402259"/>
              <a:gd name="connsiteX6" fmla="*/ 0 w 9219333"/>
              <a:gd name="connsiteY6" fmla="*/ 1400187 h 5402259"/>
              <a:gd name="connsiteX0" fmla="*/ 10488 w 9229821"/>
              <a:gd name="connsiteY0" fmla="*/ 1400187 h 5426411"/>
              <a:gd name="connsiteX1" fmla="*/ 2684641 w 9229821"/>
              <a:gd name="connsiteY1" fmla="*/ 4525 h 5426411"/>
              <a:gd name="connsiteX2" fmla="*/ 5596283 w 9229821"/>
              <a:gd name="connsiteY2" fmla="*/ 1388158 h 5426411"/>
              <a:gd name="connsiteX3" fmla="*/ 9229821 w 9229821"/>
              <a:gd name="connsiteY3" fmla="*/ 1965672 h 5426411"/>
              <a:gd name="connsiteX4" fmla="*/ 9205757 w 9229821"/>
              <a:gd name="connsiteY4" fmla="*/ 5402259 h 5426411"/>
              <a:gd name="connsiteX5" fmla="*/ 0 w 9229821"/>
              <a:gd name="connsiteY5" fmla="*/ 5426411 h 5426411"/>
              <a:gd name="connsiteX6" fmla="*/ 10488 w 9229821"/>
              <a:gd name="connsiteY6" fmla="*/ 1400187 h 5426411"/>
              <a:gd name="connsiteX0" fmla="*/ 0 w 9219333"/>
              <a:gd name="connsiteY0" fmla="*/ 1400187 h 5426411"/>
              <a:gd name="connsiteX1" fmla="*/ 2674153 w 9219333"/>
              <a:gd name="connsiteY1" fmla="*/ 4525 h 5426411"/>
              <a:gd name="connsiteX2" fmla="*/ 5585795 w 9219333"/>
              <a:gd name="connsiteY2" fmla="*/ 1388158 h 5426411"/>
              <a:gd name="connsiteX3" fmla="*/ 9219333 w 9219333"/>
              <a:gd name="connsiteY3" fmla="*/ 1965672 h 5426411"/>
              <a:gd name="connsiteX4" fmla="*/ 9195269 w 9219333"/>
              <a:gd name="connsiteY4" fmla="*/ 5402259 h 5426411"/>
              <a:gd name="connsiteX5" fmla="*/ 12803 w 9219333"/>
              <a:gd name="connsiteY5" fmla="*/ 5426411 h 5426411"/>
              <a:gd name="connsiteX6" fmla="*/ 0 w 9219333"/>
              <a:gd name="connsiteY6" fmla="*/ 1400187 h 5426411"/>
              <a:gd name="connsiteX0" fmla="*/ 11116 w 9230449"/>
              <a:gd name="connsiteY0" fmla="*/ 1400187 h 5426411"/>
              <a:gd name="connsiteX1" fmla="*/ 2685269 w 9230449"/>
              <a:gd name="connsiteY1" fmla="*/ 4525 h 5426411"/>
              <a:gd name="connsiteX2" fmla="*/ 5596911 w 9230449"/>
              <a:gd name="connsiteY2" fmla="*/ 1388158 h 5426411"/>
              <a:gd name="connsiteX3" fmla="*/ 9230449 w 9230449"/>
              <a:gd name="connsiteY3" fmla="*/ 1965672 h 5426411"/>
              <a:gd name="connsiteX4" fmla="*/ 9206385 w 9230449"/>
              <a:gd name="connsiteY4" fmla="*/ 5402259 h 5426411"/>
              <a:gd name="connsiteX5" fmla="*/ 628 w 9230449"/>
              <a:gd name="connsiteY5" fmla="*/ 5426411 h 5426411"/>
              <a:gd name="connsiteX6" fmla="*/ 11116 w 9230449"/>
              <a:gd name="connsiteY6" fmla="*/ 1400187 h 5426411"/>
              <a:gd name="connsiteX0" fmla="*/ 225 w 9219558"/>
              <a:gd name="connsiteY0" fmla="*/ 1400187 h 5438486"/>
              <a:gd name="connsiteX1" fmla="*/ 2674378 w 9219558"/>
              <a:gd name="connsiteY1" fmla="*/ 4525 h 5438486"/>
              <a:gd name="connsiteX2" fmla="*/ 5586020 w 9219558"/>
              <a:gd name="connsiteY2" fmla="*/ 1388158 h 5438486"/>
              <a:gd name="connsiteX3" fmla="*/ 9219558 w 9219558"/>
              <a:gd name="connsiteY3" fmla="*/ 1965672 h 5438486"/>
              <a:gd name="connsiteX4" fmla="*/ 9195494 w 9219558"/>
              <a:gd name="connsiteY4" fmla="*/ 5402259 h 5438486"/>
              <a:gd name="connsiteX5" fmla="*/ 1383 w 9219558"/>
              <a:gd name="connsiteY5" fmla="*/ 5438486 h 5438486"/>
              <a:gd name="connsiteX6" fmla="*/ 225 w 9219558"/>
              <a:gd name="connsiteY6" fmla="*/ 1400187 h 5438486"/>
              <a:gd name="connsiteX0" fmla="*/ 0 w 9219333"/>
              <a:gd name="connsiteY0" fmla="*/ 1400187 h 5402259"/>
              <a:gd name="connsiteX1" fmla="*/ 2674153 w 9219333"/>
              <a:gd name="connsiteY1" fmla="*/ 4525 h 5402259"/>
              <a:gd name="connsiteX2" fmla="*/ 5585795 w 9219333"/>
              <a:gd name="connsiteY2" fmla="*/ 1388158 h 5402259"/>
              <a:gd name="connsiteX3" fmla="*/ 9219333 w 9219333"/>
              <a:gd name="connsiteY3" fmla="*/ 1965672 h 5402259"/>
              <a:gd name="connsiteX4" fmla="*/ 9195269 w 9219333"/>
              <a:gd name="connsiteY4" fmla="*/ 5402259 h 5402259"/>
              <a:gd name="connsiteX5" fmla="*/ 58781 w 9219333"/>
              <a:gd name="connsiteY5" fmla="*/ 5371568 h 5402259"/>
              <a:gd name="connsiteX6" fmla="*/ 0 w 9219333"/>
              <a:gd name="connsiteY6" fmla="*/ 1400187 h 5402259"/>
              <a:gd name="connsiteX0" fmla="*/ 4565 w 9223898"/>
              <a:gd name="connsiteY0" fmla="*/ 1400187 h 5409807"/>
              <a:gd name="connsiteX1" fmla="*/ 2678718 w 9223898"/>
              <a:gd name="connsiteY1" fmla="*/ 4525 h 5409807"/>
              <a:gd name="connsiteX2" fmla="*/ 5590360 w 9223898"/>
              <a:gd name="connsiteY2" fmla="*/ 1388158 h 5409807"/>
              <a:gd name="connsiteX3" fmla="*/ 9223898 w 9223898"/>
              <a:gd name="connsiteY3" fmla="*/ 1965672 h 5409807"/>
              <a:gd name="connsiteX4" fmla="*/ 9199834 w 9223898"/>
              <a:gd name="connsiteY4" fmla="*/ 5402259 h 5409807"/>
              <a:gd name="connsiteX5" fmla="*/ 921 w 9223898"/>
              <a:gd name="connsiteY5" fmla="*/ 5409807 h 5409807"/>
              <a:gd name="connsiteX6" fmla="*/ 4565 w 9223898"/>
              <a:gd name="connsiteY6" fmla="*/ 1400187 h 5409807"/>
              <a:gd name="connsiteX0" fmla="*/ 4565 w 9223898"/>
              <a:gd name="connsiteY0" fmla="*/ 1400187 h 5409807"/>
              <a:gd name="connsiteX1" fmla="*/ 2678718 w 9223898"/>
              <a:gd name="connsiteY1" fmla="*/ 4525 h 5409807"/>
              <a:gd name="connsiteX2" fmla="*/ 5590360 w 9223898"/>
              <a:gd name="connsiteY2" fmla="*/ 1388158 h 5409807"/>
              <a:gd name="connsiteX3" fmla="*/ 9223898 w 9223898"/>
              <a:gd name="connsiteY3" fmla="*/ 1965672 h 5409807"/>
              <a:gd name="connsiteX4" fmla="*/ 9079788 w 9223898"/>
              <a:gd name="connsiteY4" fmla="*/ 5254083 h 5409807"/>
              <a:gd name="connsiteX5" fmla="*/ 921 w 9223898"/>
              <a:gd name="connsiteY5" fmla="*/ 5409807 h 5409807"/>
              <a:gd name="connsiteX6" fmla="*/ 4565 w 9223898"/>
              <a:gd name="connsiteY6" fmla="*/ 1400187 h 5409807"/>
              <a:gd name="connsiteX0" fmla="*/ 4565 w 9229434"/>
              <a:gd name="connsiteY0" fmla="*/ 1400187 h 5409807"/>
              <a:gd name="connsiteX1" fmla="*/ 2678718 w 9229434"/>
              <a:gd name="connsiteY1" fmla="*/ 4525 h 5409807"/>
              <a:gd name="connsiteX2" fmla="*/ 5590360 w 9229434"/>
              <a:gd name="connsiteY2" fmla="*/ 1388158 h 5409807"/>
              <a:gd name="connsiteX3" fmla="*/ 9223898 w 9229434"/>
              <a:gd name="connsiteY3" fmla="*/ 1965672 h 5409807"/>
              <a:gd name="connsiteX4" fmla="*/ 9228645 w 9229434"/>
              <a:gd name="connsiteY4" fmla="*/ 5407039 h 5409807"/>
              <a:gd name="connsiteX5" fmla="*/ 921 w 9229434"/>
              <a:gd name="connsiteY5" fmla="*/ 5409807 h 5409807"/>
              <a:gd name="connsiteX6" fmla="*/ 4565 w 9229434"/>
              <a:gd name="connsiteY6" fmla="*/ 1400187 h 5409807"/>
              <a:gd name="connsiteX0" fmla="*/ 4565 w 9229434"/>
              <a:gd name="connsiteY0" fmla="*/ 1399152 h 5408772"/>
              <a:gd name="connsiteX1" fmla="*/ 2678718 w 9229434"/>
              <a:gd name="connsiteY1" fmla="*/ 3490 h 5408772"/>
              <a:gd name="connsiteX2" fmla="*/ 5590360 w 9229434"/>
              <a:gd name="connsiteY2" fmla="*/ 1387123 h 5408772"/>
              <a:gd name="connsiteX3" fmla="*/ 9223898 w 9229434"/>
              <a:gd name="connsiteY3" fmla="*/ 1969416 h 5408772"/>
              <a:gd name="connsiteX4" fmla="*/ 9228645 w 9229434"/>
              <a:gd name="connsiteY4" fmla="*/ 5406004 h 5408772"/>
              <a:gd name="connsiteX5" fmla="*/ 921 w 9229434"/>
              <a:gd name="connsiteY5" fmla="*/ 5408772 h 5408772"/>
              <a:gd name="connsiteX6" fmla="*/ 4565 w 9229434"/>
              <a:gd name="connsiteY6" fmla="*/ 1399152 h 5408772"/>
              <a:gd name="connsiteX0" fmla="*/ 224 w 9229895"/>
              <a:gd name="connsiteY0" fmla="*/ 1400449 h 5405288"/>
              <a:gd name="connsiteX1" fmla="*/ 2679179 w 9229895"/>
              <a:gd name="connsiteY1" fmla="*/ 6 h 5405288"/>
              <a:gd name="connsiteX2" fmla="*/ 5590821 w 9229895"/>
              <a:gd name="connsiteY2" fmla="*/ 1383639 h 5405288"/>
              <a:gd name="connsiteX3" fmla="*/ 9224359 w 9229895"/>
              <a:gd name="connsiteY3" fmla="*/ 1965932 h 5405288"/>
              <a:gd name="connsiteX4" fmla="*/ 9229106 w 9229895"/>
              <a:gd name="connsiteY4" fmla="*/ 5402520 h 5405288"/>
              <a:gd name="connsiteX5" fmla="*/ 1382 w 9229895"/>
              <a:gd name="connsiteY5" fmla="*/ 5405288 h 5405288"/>
              <a:gd name="connsiteX6" fmla="*/ 224 w 9229895"/>
              <a:gd name="connsiteY6" fmla="*/ 1400449 h 5405288"/>
              <a:gd name="connsiteX0" fmla="*/ 157384 w 9228594"/>
              <a:gd name="connsiteY0" fmla="*/ 1371769 h 5405287"/>
              <a:gd name="connsiteX1" fmla="*/ 2677878 w 9228594"/>
              <a:gd name="connsiteY1" fmla="*/ 5 h 5405287"/>
              <a:gd name="connsiteX2" fmla="*/ 5589520 w 9228594"/>
              <a:gd name="connsiteY2" fmla="*/ 1383638 h 5405287"/>
              <a:gd name="connsiteX3" fmla="*/ 9223058 w 9228594"/>
              <a:gd name="connsiteY3" fmla="*/ 1965931 h 5405287"/>
              <a:gd name="connsiteX4" fmla="*/ 9227805 w 9228594"/>
              <a:gd name="connsiteY4" fmla="*/ 5402519 h 5405287"/>
              <a:gd name="connsiteX5" fmla="*/ 81 w 9228594"/>
              <a:gd name="connsiteY5" fmla="*/ 5405287 h 5405287"/>
              <a:gd name="connsiteX6" fmla="*/ 157384 w 9228594"/>
              <a:gd name="connsiteY6" fmla="*/ 1371769 h 5405287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3702 h 5406780"/>
              <a:gd name="connsiteX1" fmla="*/ 2679179 w 9229895"/>
              <a:gd name="connsiteY1" fmla="*/ 1498 h 5406780"/>
              <a:gd name="connsiteX2" fmla="*/ 5590821 w 9229895"/>
              <a:gd name="connsiteY2" fmla="*/ 1385131 h 5406780"/>
              <a:gd name="connsiteX3" fmla="*/ 9224359 w 9229895"/>
              <a:gd name="connsiteY3" fmla="*/ 1967424 h 5406780"/>
              <a:gd name="connsiteX4" fmla="*/ 9229106 w 9229895"/>
              <a:gd name="connsiteY4" fmla="*/ 5404012 h 5406780"/>
              <a:gd name="connsiteX5" fmla="*/ 1382 w 9229895"/>
              <a:gd name="connsiteY5" fmla="*/ 5406780 h 5406780"/>
              <a:gd name="connsiteX6" fmla="*/ 223 w 9229895"/>
              <a:gd name="connsiteY6" fmla="*/ 1363702 h 54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9895" h="5406780">
                <a:moveTo>
                  <a:pt x="223" y="1363702"/>
                </a:moveTo>
                <a:cubicBezTo>
                  <a:pt x="776784" y="694686"/>
                  <a:pt x="1565447" y="46228"/>
                  <a:pt x="2679179" y="1498"/>
                </a:cubicBezTo>
                <a:cubicBezTo>
                  <a:pt x="3792911" y="-43232"/>
                  <a:pt x="4924544" y="924647"/>
                  <a:pt x="5590821" y="1385131"/>
                </a:cubicBezTo>
                <a:cubicBezTo>
                  <a:pt x="6257098" y="1845615"/>
                  <a:pt x="7574028" y="2886575"/>
                  <a:pt x="9224359" y="1967424"/>
                </a:cubicBezTo>
                <a:cubicBezTo>
                  <a:pt x="9220349" y="2940500"/>
                  <a:pt x="9233116" y="4430936"/>
                  <a:pt x="9229106" y="5404012"/>
                </a:cubicBezTo>
                <a:lnTo>
                  <a:pt x="1382" y="5406780"/>
                </a:lnTo>
                <a:cubicBezTo>
                  <a:pt x="-2886" y="4064705"/>
                  <a:pt x="4491" y="2705777"/>
                  <a:pt x="223" y="136370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29000">
                <a:srgbClr val="F3F3F3"/>
              </a:gs>
              <a:gs pos="82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799" y="1752600"/>
            <a:ext cx="2057401" cy="17526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1500" b="0" i="0" baseline="0">
                <a:solidFill>
                  <a:srgbClr val="A0B94F"/>
                </a:solidFill>
                <a:effectLst/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685800" y="2133600"/>
            <a:ext cx="2362200" cy="1066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68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6600" kern="12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CHAPTER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048000" y="3352800"/>
            <a:ext cx="1143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810000"/>
            <a:ext cx="8382000" cy="2895600"/>
          </a:xfrm>
        </p:spPr>
        <p:txBody>
          <a:bodyPr>
            <a:normAutofit/>
          </a:bodyPr>
          <a:lstStyle>
            <a:lvl1pPr marL="0" indent="0" algn="l">
              <a:lnSpc>
                <a:spcPts val="7200"/>
              </a:lnSpc>
              <a:spcBef>
                <a:spcPts val="600"/>
              </a:spcBef>
              <a:spcAft>
                <a:spcPts val="600"/>
              </a:spcAft>
              <a:buNone/>
              <a:defRPr sz="7200" baseline="0">
                <a:solidFill>
                  <a:srgbClr val="D74B1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Chapter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20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eve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905000"/>
            <a:ext cx="9144000" cy="44196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153399" cy="1676400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/>
          </p:nvPr>
        </p:nvSpPr>
        <p:spPr>
          <a:xfrm>
            <a:off x="609600" y="2286000"/>
            <a:ext cx="8001000" cy="3962400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19050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912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lide_Leve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153399" cy="1447800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/>
          </p:nvPr>
        </p:nvSpPr>
        <p:spPr>
          <a:xfrm>
            <a:off x="457200" y="1828800"/>
            <a:ext cx="8153400" cy="4800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16764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459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ug It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3" t="1641" r="1785"/>
          <a:stretch/>
        </p:blipFill>
        <p:spPr>
          <a:xfrm>
            <a:off x="-1" y="0"/>
            <a:ext cx="9144001" cy="4571999"/>
          </a:xfrm>
          <a:prstGeom prst="rect">
            <a:avLst/>
          </a:prstGeom>
        </p:spPr>
      </p:pic>
      <p:sp>
        <p:nvSpPr>
          <p:cNvPr id="23" name="Rectangle 7"/>
          <p:cNvSpPr/>
          <p:nvPr userDrawn="1"/>
        </p:nvSpPr>
        <p:spPr>
          <a:xfrm>
            <a:off x="-4762" y="1478378"/>
            <a:ext cx="9154254" cy="5387145"/>
          </a:xfrm>
          <a:custGeom>
            <a:avLst/>
            <a:gdLst>
              <a:gd name="connsiteX0" fmla="*/ 0 w 9159175"/>
              <a:gd name="connsiteY0" fmla="*/ 0 h 6841524"/>
              <a:gd name="connsiteX1" fmla="*/ 9159175 w 9159175"/>
              <a:gd name="connsiteY1" fmla="*/ 0 h 6841524"/>
              <a:gd name="connsiteX2" fmla="*/ 9159175 w 9159175"/>
              <a:gd name="connsiteY2" fmla="*/ 6841524 h 6841524"/>
              <a:gd name="connsiteX3" fmla="*/ 0 w 9159175"/>
              <a:gd name="connsiteY3" fmla="*/ 6841524 h 6841524"/>
              <a:gd name="connsiteX4" fmla="*/ 0 w 9159175"/>
              <a:gd name="connsiteY4" fmla="*/ 0 h 6841524"/>
              <a:gd name="connsiteX0" fmla="*/ 0 w 9207301"/>
              <a:gd name="connsiteY0" fmla="*/ 3140242 h 6841524"/>
              <a:gd name="connsiteX1" fmla="*/ 9207301 w 9207301"/>
              <a:gd name="connsiteY1" fmla="*/ 0 h 6841524"/>
              <a:gd name="connsiteX2" fmla="*/ 9207301 w 9207301"/>
              <a:gd name="connsiteY2" fmla="*/ 6841524 h 6841524"/>
              <a:gd name="connsiteX3" fmla="*/ 48126 w 9207301"/>
              <a:gd name="connsiteY3" fmla="*/ 6841524 h 6841524"/>
              <a:gd name="connsiteX4" fmla="*/ 0 w 9207301"/>
              <a:gd name="connsiteY4" fmla="*/ 3140242 h 6841524"/>
              <a:gd name="connsiteX0" fmla="*/ 0 w 9219332"/>
              <a:gd name="connsiteY0" fmla="*/ 0 h 3701282"/>
              <a:gd name="connsiteX1" fmla="*/ 9219332 w 9219332"/>
              <a:gd name="connsiteY1" fmla="*/ 782053 h 3701282"/>
              <a:gd name="connsiteX2" fmla="*/ 9207301 w 9219332"/>
              <a:gd name="connsiteY2" fmla="*/ 3701282 h 3701282"/>
              <a:gd name="connsiteX3" fmla="*/ 48126 w 9219332"/>
              <a:gd name="connsiteY3" fmla="*/ 3701282 h 3701282"/>
              <a:gd name="connsiteX4" fmla="*/ 0 w 9219332"/>
              <a:gd name="connsiteY4" fmla="*/ 0 h 3701282"/>
              <a:gd name="connsiteX0" fmla="*/ 0 w 9219332"/>
              <a:gd name="connsiteY0" fmla="*/ 0 h 3701282"/>
              <a:gd name="connsiteX1" fmla="*/ 9219332 w 9219332"/>
              <a:gd name="connsiteY1" fmla="*/ 782053 h 3701282"/>
              <a:gd name="connsiteX2" fmla="*/ 9207301 w 9219332"/>
              <a:gd name="connsiteY2" fmla="*/ 3701282 h 3701282"/>
              <a:gd name="connsiteX3" fmla="*/ 48126 w 9219332"/>
              <a:gd name="connsiteY3" fmla="*/ 3701282 h 3701282"/>
              <a:gd name="connsiteX4" fmla="*/ 0 w 9219332"/>
              <a:gd name="connsiteY4" fmla="*/ 0 h 3701282"/>
              <a:gd name="connsiteX0" fmla="*/ 0 w 9219332"/>
              <a:gd name="connsiteY0" fmla="*/ 140297 h 3841579"/>
              <a:gd name="connsiteX1" fmla="*/ 3985595 w 9219332"/>
              <a:gd name="connsiteY1" fmla="*/ 790002 h 3841579"/>
              <a:gd name="connsiteX2" fmla="*/ 9219332 w 9219332"/>
              <a:gd name="connsiteY2" fmla="*/ 922350 h 3841579"/>
              <a:gd name="connsiteX3" fmla="*/ 9207301 w 9219332"/>
              <a:gd name="connsiteY3" fmla="*/ 3841579 h 3841579"/>
              <a:gd name="connsiteX4" fmla="*/ 48126 w 9219332"/>
              <a:gd name="connsiteY4" fmla="*/ 3841579 h 3841579"/>
              <a:gd name="connsiteX5" fmla="*/ 0 w 9219332"/>
              <a:gd name="connsiteY5" fmla="*/ 140297 h 3841579"/>
              <a:gd name="connsiteX0" fmla="*/ 0 w 9219332"/>
              <a:gd name="connsiteY0" fmla="*/ 1454745 h 5156027"/>
              <a:gd name="connsiteX1" fmla="*/ 2662121 w 9219332"/>
              <a:gd name="connsiteY1" fmla="*/ 10956 h 5156027"/>
              <a:gd name="connsiteX2" fmla="*/ 9219332 w 9219332"/>
              <a:gd name="connsiteY2" fmla="*/ 2236798 h 5156027"/>
              <a:gd name="connsiteX3" fmla="*/ 9207301 w 9219332"/>
              <a:gd name="connsiteY3" fmla="*/ 5156027 h 5156027"/>
              <a:gd name="connsiteX4" fmla="*/ 48126 w 9219332"/>
              <a:gd name="connsiteY4" fmla="*/ 5156027 h 5156027"/>
              <a:gd name="connsiteX5" fmla="*/ 0 w 9219332"/>
              <a:gd name="connsiteY5" fmla="*/ 1454745 h 5156027"/>
              <a:gd name="connsiteX0" fmla="*/ 0 w 9219332"/>
              <a:gd name="connsiteY0" fmla="*/ 1443789 h 5145071"/>
              <a:gd name="connsiteX1" fmla="*/ 2662121 w 9219332"/>
              <a:gd name="connsiteY1" fmla="*/ 0 h 5145071"/>
              <a:gd name="connsiteX2" fmla="*/ 9219332 w 9219332"/>
              <a:gd name="connsiteY2" fmla="*/ 2225842 h 5145071"/>
              <a:gd name="connsiteX3" fmla="*/ 9207301 w 9219332"/>
              <a:gd name="connsiteY3" fmla="*/ 5145071 h 5145071"/>
              <a:gd name="connsiteX4" fmla="*/ 48126 w 9219332"/>
              <a:gd name="connsiteY4" fmla="*/ 5145071 h 5145071"/>
              <a:gd name="connsiteX5" fmla="*/ 0 w 9219332"/>
              <a:gd name="connsiteY5" fmla="*/ 1443789 h 5145071"/>
              <a:gd name="connsiteX0" fmla="*/ 0 w 9219332"/>
              <a:gd name="connsiteY0" fmla="*/ 1449612 h 5150894"/>
              <a:gd name="connsiteX1" fmla="*/ 2662121 w 9219332"/>
              <a:gd name="connsiteY1" fmla="*/ 5823 h 5150894"/>
              <a:gd name="connsiteX2" fmla="*/ 9219332 w 9219332"/>
              <a:gd name="connsiteY2" fmla="*/ 2231665 h 5150894"/>
              <a:gd name="connsiteX3" fmla="*/ 9207301 w 9219332"/>
              <a:gd name="connsiteY3" fmla="*/ 5150894 h 5150894"/>
              <a:gd name="connsiteX4" fmla="*/ 48126 w 9219332"/>
              <a:gd name="connsiteY4" fmla="*/ 5150894 h 5150894"/>
              <a:gd name="connsiteX5" fmla="*/ 0 w 9219332"/>
              <a:gd name="connsiteY5" fmla="*/ 1449612 h 5150894"/>
              <a:gd name="connsiteX0" fmla="*/ 0 w 9219332"/>
              <a:gd name="connsiteY0" fmla="*/ 1473604 h 5174886"/>
              <a:gd name="connsiteX1" fmla="*/ 2613995 w 9219332"/>
              <a:gd name="connsiteY1" fmla="*/ 5752 h 5174886"/>
              <a:gd name="connsiteX2" fmla="*/ 9219332 w 9219332"/>
              <a:gd name="connsiteY2" fmla="*/ 2255657 h 5174886"/>
              <a:gd name="connsiteX3" fmla="*/ 9207301 w 9219332"/>
              <a:gd name="connsiteY3" fmla="*/ 5174886 h 5174886"/>
              <a:gd name="connsiteX4" fmla="*/ 48126 w 9219332"/>
              <a:gd name="connsiteY4" fmla="*/ 5174886 h 5174886"/>
              <a:gd name="connsiteX5" fmla="*/ 0 w 9219332"/>
              <a:gd name="connsiteY5" fmla="*/ 1473604 h 5174886"/>
              <a:gd name="connsiteX0" fmla="*/ 0 w 9219332"/>
              <a:gd name="connsiteY0" fmla="*/ 1473604 h 5174886"/>
              <a:gd name="connsiteX1" fmla="*/ 2613995 w 9219332"/>
              <a:gd name="connsiteY1" fmla="*/ 5752 h 5174886"/>
              <a:gd name="connsiteX2" fmla="*/ 9219332 w 9219332"/>
              <a:gd name="connsiteY2" fmla="*/ 2255657 h 5174886"/>
              <a:gd name="connsiteX3" fmla="*/ 9207301 w 9219332"/>
              <a:gd name="connsiteY3" fmla="*/ 5174886 h 5174886"/>
              <a:gd name="connsiteX4" fmla="*/ 48126 w 9219332"/>
              <a:gd name="connsiteY4" fmla="*/ 5174886 h 5174886"/>
              <a:gd name="connsiteX5" fmla="*/ 0 w 9219332"/>
              <a:gd name="connsiteY5" fmla="*/ 1473604 h 5174886"/>
              <a:gd name="connsiteX0" fmla="*/ 0 w 9219332"/>
              <a:gd name="connsiteY0" fmla="*/ 1483124 h 5184406"/>
              <a:gd name="connsiteX1" fmla="*/ 2613995 w 9219332"/>
              <a:gd name="connsiteY1" fmla="*/ 15272 h 5184406"/>
              <a:gd name="connsiteX2" fmla="*/ 5874553 w 9219332"/>
              <a:gd name="connsiteY2" fmla="*/ 809357 h 5184406"/>
              <a:gd name="connsiteX3" fmla="*/ 9219332 w 9219332"/>
              <a:gd name="connsiteY3" fmla="*/ 2265177 h 5184406"/>
              <a:gd name="connsiteX4" fmla="*/ 9207301 w 9219332"/>
              <a:gd name="connsiteY4" fmla="*/ 5184406 h 5184406"/>
              <a:gd name="connsiteX5" fmla="*/ 48126 w 9219332"/>
              <a:gd name="connsiteY5" fmla="*/ 5184406 h 5184406"/>
              <a:gd name="connsiteX6" fmla="*/ 0 w 9219332"/>
              <a:gd name="connsiteY6" fmla="*/ 1483124 h 5184406"/>
              <a:gd name="connsiteX0" fmla="*/ 0 w 9219332"/>
              <a:gd name="connsiteY0" fmla="*/ 1483124 h 5184406"/>
              <a:gd name="connsiteX1" fmla="*/ 2613995 w 9219332"/>
              <a:gd name="connsiteY1" fmla="*/ 15272 h 5184406"/>
              <a:gd name="connsiteX2" fmla="*/ 5874553 w 9219332"/>
              <a:gd name="connsiteY2" fmla="*/ 809357 h 5184406"/>
              <a:gd name="connsiteX3" fmla="*/ 9219332 w 9219332"/>
              <a:gd name="connsiteY3" fmla="*/ 2265177 h 5184406"/>
              <a:gd name="connsiteX4" fmla="*/ 9207301 w 9219332"/>
              <a:gd name="connsiteY4" fmla="*/ 5184406 h 5184406"/>
              <a:gd name="connsiteX5" fmla="*/ 48126 w 9219332"/>
              <a:gd name="connsiteY5" fmla="*/ 5184406 h 5184406"/>
              <a:gd name="connsiteX6" fmla="*/ 0 w 9219332"/>
              <a:gd name="connsiteY6" fmla="*/ 1483124 h 5184406"/>
              <a:gd name="connsiteX0" fmla="*/ 0 w 9219332"/>
              <a:gd name="connsiteY0" fmla="*/ 1472999 h 5174281"/>
              <a:gd name="connsiteX1" fmla="*/ 2613995 w 9219332"/>
              <a:gd name="connsiteY1" fmla="*/ 5147 h 5174281"/>
              <a:gd name="connsiteX2" fmla="*/ 6223468 w 9219332"/>
              <a:gd name="connsiteY2" fmla="*/ 2026453 h 5174281"/>
              <a:gd name="connsiteX3" fmla="*/ 9219332 w 9219332"/>
              <a:gd name="connsiteY3" fmla="*/ 2255052 h 5174281"/>
              <a:gd name="connsiteX4" fmla="*/ 9207301 w 9219332"/>
              <a:gd name="connsiteY4" fmla="*/ 5174281 h 5174281"/>
              <a:gd name="connsiteX5" fmla="*/ 48126 w 9219332"/>
              <a:gd name="connsiteY5" fmla="*/ 5174281 h 5174281"/>
              <a:gd name="connsiteX6" fmla="*/ 0 w 9219332"/>
              <a:gd name="connsiteY6" fmla="*/ 1472999 h 5174281"/>
              <a:gd name="connsiteX0" fmla="*/ 0 w 9219332"/>
              <a:gd name="connsiteY0" fmla="*/ 1479523 h 5180805"/>
              <a:gd name="connsiteX1" fmla="*/ 2613995 w 9219332"/>
              <a:gd name="connsiteY1" fmla="*/ 11671 h 5180805"/>
              <a:gd name="connsiteX2" fmla="*/ 6223468 w 9219332"/>
              <a:gd name="connsiteY2" fmla="*/ 2032977 h 5180805"/>
              <a:gd name="connsiteX3" fmla="*/ 9219332 w 9219332"/>
              <a:gd name="connsiteY3" fmla="*/ 2261576 h 5180805"/>
              <a:gd name="connsiteX4" fmla="*/ 9207301 w 9219332"/>
              <a:gd name="connsiteY4" fmla="*/ 5180805 h 5180805"/>
              <a:gd name="connsiteX5" fmla="*/ 48126 w 9219332"/>
              <a:gd name="connsiteY5" fmla="*/ 5180805 h 5180805"/>
              <a:gd name="connsiteX6" fmla="*/ 0 w 9219332"/>
              <a:gd name="connsiteY6" fmla="*/ 1479523 h 5180805"/>
              <a:gd name="connsiteX0" fmla="*/ 0 w 9219332"/>
              <a:gd name="connsiteY0" fmla="*/ 1478352 h 5179634"/>
              <a:gd name="connsiteX1" fmla="*/ 2613995 w 9219332"/>
              <a:gd name="connsiteY1" fmla="*/ 10500 h 5179634"/>
              <a:gd name="connsiteX2" fmla="*/ 6223468 w 9219332"/>
              <a:gd name="connsiteY2" fmla="*/ 2031806 h 5179634"/>
              <a:gd name="connsiteX3" fmla="*/ 9219332 w 9219332"/>
              <a:gd name="connsiteY3" fmla="*/ 2260405 h 5179634"/>
              <a:gd name="connsiteX4" fmla="*/ 9207301 w 9219332"/>
              <a:gd name="connsiteY4" fmla="*/ 5179634 h 5179634"/>
              <a:gd name="connsiteX5" fmla="*/ 48126 w 9219332"/>
              <a:gd name="connsiteY5" fmla="*/ 5179634 h 5179634"/>
              <a:gd name="connsiteX6" fmla="*/ 0 w 9219332"/>
              <a:gd name="connsiteY6" fmla="*/ 1478352 h 5179634"/>
              <a:gd name="connsiteX0" fmla="*/ 0 w 9219332"/>
              <a:gd name="connsiteY0" fmla="*/ 1478352 h 5179634"/>
              <a:gd name="connsiteX1" fmla="*/ 2613995 w 9219332"/>
              <a:gd name="connsiteY1" fmla="*/ 10500 h 5179634"/>
              <a:gd name="connsiteX2" fmla="*/ 6223468 w 9219332"/>
              <a:gd name="connsiteY2" fmla="*/ 2031806 h 5179634"/>
              <a:gd name="connsiteX3" fmla="*/ 9219332 w 9219332"/>
              <a:gd name="connsiteY3" fmla="*/ 2260405 h 5179634"/>
              <a:gd name="connsiteX4" fmla="*/ 9207301 w 9219332"/>
              <a:gd name="connsiteY4" fmla="*/ 5179634 h 5179634"/>
              <a:gd name="connsiteX5" fmla="*/ 48126 w 9219332"/>
              <a:gd name="connsiteY5" fmla="*/ 5179634 h 5179634"/>
              <a:gd name="connsiteX6" fmla="*/ 0 w 9219332"/>
              <a:gd name="connsiteY6" fmla="*/ 1478352 h 5179634"/>
              <a:gd name="connsiteX0" fmla="*/ 0 w 9219332"/>
              <a:gd name="connsiteY0" fmla="*/ 1475965 h 5177247"/>
              <a:gd name="connsiteX1" fmla="*/ 2613995 w 9219332"/>
              <a:gd name="connsiteY1" fmla="*/ 8113 h 5177247"/>
              <a:gd name="connsiteX2" fmla="*/ 6223468 w 9219332"/>
              <a:gd name="connsiteY2" fmla="*/ 2029419 h 5177247"/>
              <a:gd name="connsiteX3" fmla="*/ 9219332 w 9219332"/>
              <a:gd name="connsiteY3" fmla="*/ 2258018 h 5177247"/>
              <a:gd name="connsiteX4" fmla="*/ 9207301 w 9219332"/>
              <a:gd name="connsiteY4" fmla="*/ 5177247 h 5177247"/>
              <a:gd name="connsiteX5" fmla="*/ 48126 w 9219332"/>
              <a:gd name="connsiteY5" fmla="*/ 5177247 h 5177247"/>
              <a:gd name="connsiteX6" fmla="*/ 0 w 9219332"/>
              <a:gd name="connsiteY6" fmla="*/ 1475965 h 5177247"/>
              <a:gd name="connsiteX0" fmla="*/ 0 w 9219332"/>
              <a:gd name="connsiteY0" fmla="*/ 1472966 h 5174248"/>
              <a:gd name="connsiteX1" fmla="*/ 2613995 w 9219332"/>
              <a:gd name="connsiteY1" fmla="*/ 5114 h 5174248"/>
              <a:gd name="connsiteX2" fmla="*/ 6223468 w 9219332"/>
              <a:gd name="connsiteY2" fmla="*/ 2026420 h 5174248"/>
              <a:gd name="connsiteX3" fmla="*/ 9219332 w 9219332"/>
              <a:gd name="connsiteY3" fmla="*/ 2182829 h 5174248"/>
              <a:gd name="connsiteX4" fmla="*/ 9207301 w 9219332"/>
              <a:gd name="connsiteY4" fmla="*/ 5174248 h 5174248"/>
              <a:gd name="connsiteX5" fmla="*/ 48126 w 9219332"/>
              <a:gd name="connsiteY5" fmla="*/ 5174248 h 5174248"/>
              <a:gd name="connsiteX6" fmla="*/ 0 w 9219332"/>
              <a:gd name="connsiteY6" fmla="*/ 1472966 h 5174248"/>
              <a:gd name="connsiteX0" fmla="*/ 0 w 9219332"/>
              <a:gd name="connsiteY0" fmla="*/ 1472966 h 5174248"/>
              <a:gd name="connsiteX1" fmla="*/ 2613995 w 9219332"/>
              <a:gd name="connsiteY1" fmla="*/ 5114 h 5174248"/>
              <a:gd name="connsiteX2" fmla="*/ 6223468 w 9219332"/>
              <a:gd name="connsiteY2" fmla="*/ 2026420 h 5174248"/>
              <a:gd name="connsiteX3" fmla="*/ 9219332 w 9219332"/>
              <a:gd name="connsiteY3" fmla="*/ 2182829 h 5174248"/>
              <a:gd name="connsiteX4" fmla="*/ 9207301 w 9219332"/>
              <a:gd name="connsiteY4" fmla="*/ 5174248 h 5174248"/>
              <a:gd name="connsiteX5" fmla="*/ 48126 w 9219332"/>
              <a:gd name="connsiteY5" fmla="*/ 5174248 h 5174248"/>
              <a:gd name="connsiteX6" fmla="*/ 0 w 9219332"/>
              <a:gd name="connsiteY6" fmla="*/ 1472966 h 5174248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98176 h 5199458"/>
              <a:gd name="connsiteX1" fmla="*/ 2613995 w 9219332"/>
              <a:gd name="connsiteY1" fmla="*/ 30324 h 5199458"/>
              <a:gd name="connsiteX2" fmla="*/ 6223468 w 9219332"/>
              <a:gd name="connsiteY2" fmla="*/ 2051630 h 5199458"/>
              <a:gd name="connsiteX3" fmla="*/ 9219332 w 9219332"/>
              <a:gd name="connsiteY3" fmla="*/ 2208039 h 5199458"/>
              <a:gd name="connsiteX4" fmla="*/ 9207301 w 9219332"/>
              <a:gd name="connsiteY4" fmla="*/ 5199458 h 5199458"/>
              <a:gd name="connsiteX5" fmla="*/ 48126 w 9219332"/>
              <a:gd name="connsiteY5" fmla="*/ 5199458 h 5199458"/>
              <a:gd name="connsiteX6" fmla="*/ 0 w 9219332"/>
              <a:gd name="connsiteY6" fmla="*/ 1498176 h 5199458"/>
              <a:gd name="connsiteX0" fmla="*/ 0 w 9219332"/>
              <a:gd name="connsiteY0" fmla="*/ 1498176 h 5199458"/>
              <a:gd name="connsiteX1" fmla="*/ 2613995 w 9219332"/>
              <a:gd name="connsiteY1" fmla="*/ 30324 h 5199458"/>
              <a:gd name="connsiteX2" fmla="*/ 6223468 w 9219332"/>
              <a:gd name="connsiteY2" fmla="*/ 2051630 h 5199458"/>
              <a:gd name="connsiteX3" fmla="*/ 9219332 w 9219332"/>
              <a:gd name="connsiteY3" fmla="*/ 2208039 h 5199458"/>
              <a:gd name="connsiteX4" fmla="*/ 9207301 w 9219332"/>
              <a:gd name="connsiteY4" fmla="*/ 5199458 h 5199458"/>
              <a:gd name="connsiteX5" fmla="*/ 48126 w 9219332"/>
              <a:gd name="connsiteY5" fmla="*/ 5199458 h 5199458"/>
              <a:gd name="connsiteX6" fmla="*/ 0 w 9219332"/>
              <a:gd name="connsiteY6" fmla="*/ 1498176 h 5199458"/>
              <a:gd name="connsiteX0" fmla="*/ 0 w 9219332"/>
              <a:gd name="connsiteY0" fmla="*/ 1468793 h 5170075"/>
              <a:gd name="connsiteX1" fmla="*/ 2613995 w 9219332"/>
              <a:gd name="connsiteY1" fmla="*/ 941 h 5170075"/>
              <a:gd name="connsiteX2" fmla="*/ 6223468 w 9219332"/>
              <a:gd name="connsiteY2" fmla="*/ 2022247 h 5170075"/>
              <a:gd name="connsiteX3" fmla="*/ 9219332 w 9219332"/>
              <a:gd name="connsiteY3" fmla="*/ 2178656 h 5170075"/>
              <a:gd name="connsiteX4" fmla="*/ 9207301 w 9219332"/>
              <a:gd name="connsiteY4" fmla="*/ 5170075 h 5170075"/>
              <a:gd name="connsiteX5" fmla="*/ 48126 w 9219332"/>
              <a:gd name="connsiteY5" fmla="*/ 5170075 h 5170075"/>
              <a:gd name="connsiteX6" fmla="*/ 0 w 9219332"/>
              <a:gd name="connsiteY6" fmla="*/ 1468793 h 5170075"/>
              <a:gd name="connsiteX0" fmla="*/ 0 w 9219332"/>
              <a:gd name="connsiteY0" fmla="*/ 1482160 h 5183442"/>
              <a:gd name="connsiteX1" fmla="*/ 2613995 w 9219332"/>
              <a:gd name="connsiteY1" fmla="*/ 14308 h 5183442"/>
              <a:gd name="connsiteX2" fmla="*/ 6223468 w 9219332"/>
              <a:gd name="connsiteY2" fmla="*/ 2035614 h 5183442"/>
              <a:gd name="connsiteX3" fmla="*/ 9219332 w 9219332"/>
              <a:gd name="connsiteY3" fmla="*/ 2192023 h 5183442"/>
              <a:gd name="connsiteX4" fmla="*/ 9207301 w 9219332"/>
              <a:gd name="connsiteY4" fmla="*/ 5183442 h 5183442"/>
              <a:gd name="connsiteX5" fmla="*/ 48126 w 9219332"/>
              <a:gd name="connsiteY5" fmla="*/ 5183442 h 5183442"/>
              <a:gd name="connsiteX6" fmla="*/ 0 w 9219332"/>
              <a:gd name="connsiteY6" fmla="*/ 1482160 h 5183442"/>
              <a:gd name="connsiteX0" fmla="*/ 0 w 9219332"/>
              <a:gd name="connsiteY0" fmla="*/ 1493749 h 5195031"/>
              <a:gd name="connsiteX1" fmla="*/ 2613995 w 9219332"/>
              <a:gd name="connsiteY1" fmla="*/ 25897 h 5195031"/>
              <a:gd name="connsiteX2" fmla="*/ 6223468 w 9219332"/>
              <a:gd name="connsiteY2" fmla="*/ 2047203 h 5195031"/>
              <a:gd name="connsiteX3" fmla="*/ 9219332 w 9219332"/>
              <a:gd name="connsiteY3" fmla="*/ 2203612 h 5195031"/>
              <a:gd name="connsiteX4" fmla="*/ 9207301 w 9219332"/>
              <a:gd name="connsiteY4" fmla="*/ 5195031 h 5195031"/>
              <a:gd name="connsiteX5" fmla="*/ 48126 w 9219332"/>
              <a:gd name="connsiteY5" fmla="*/ 5195031 h 5195031"/>
              <a:gd name="connsiteX6" fmla="*/ 0 w 9219332"/>
              <a:gd name="connsiteY6" fmla="*/ 1493749 h 5195031"/>
              <a:gd name="connsiteX0" fmla="*/ 0 w 9219332"/>
              <a:gd name="connsiteY0" fmla="*/ 1539121 h 5240403"/>
              <a:gd name="connsiteX1" fmla="*/ 2493679 w 9219332"/>
              <a:gd name="connsiteY1" fmla="*/ 23143 h 5240403"/>
              <a:gd name="connsiteX2" fmla="*/ 6223468 w 9219332"/>
              <a:gd name="connsiteY2" fmla="*/ 2092575 h 5240403"/>
              <a:gd name="connsiteX3" fmla="*/ 9219332 w 9219332"/>
              <a:gd name="connsiteY3" fmla="*/ 2248984 h 5240403"/>
              <a:gd name="connsiteX4" fmla="*/ 9207301 w 9219332"/>
              <a:gd name="connsiteY4" fmla="*/ 5240403 h 5240403"/>
              <a:gd name="connsiteX5" fmla="*/ 48126 w 9219332"/>
              <a:gd name="connsiteY5" fmla="*/ 5240403 h 5240403"/>
              <a:gd name="connsiteX6" fmla="*/ 0 w 9219332"/>
              <a:gd name="connsiteY6" fmla="*/ 1539121 h 5240403"/>
              <a:gd name="connsiteX0" fmla="*/ 0 w 9219332"/>
              <a:gd name="connsiteY0" fmla="*/ 1556620 h 5257902"/>
              <a:gd name="connsiteX1" fmla="*/ 2493679 w 9219332"/>
              <a:gd name="connsiteY1" fmla="*/ 40642 h 5257902"/>
              <a:gd name="connsiteX2" fmla="*/ 6223468 w 9219332"/>
              <a:gd name="connsiteY2" fmla="*/ 2110074 h 5257902"/>
              <a:gd name="connsiteX3" fmla="*/ 9219332 w 9219332"/>
              <a:gd name="connsiteY3" fmla="*/ 2266483 h 5257902"/>
              <a:gd name="connsiteX4" fmla="*/ 9207301 w 9219332"/>
              <a:gd name="connsiteY4" fmla="*/ 5257902 h 5257902"/>
              <a:gd name="connsiteX5" fmla="*/ 48126 w 9219332"/>
              <a:gd name="connsiteY5" fmla="*/ 5257902 h 5257902"/>
              <a:gd name="connsiteX6" fmla="*/ 0 w 9219332"/>
              <a:gd name="connsiteY6" fmla="*/ 1556620 h 5257902"/>
              <a:gd name="connsiteX0" fmla="*/ 0 w 9219332"/>
              <a:gd name="connsiteY0" fmla="*/ 1562740 h 5264022"/>
              <a:gd name="connsiteX1" fmla="*/ 2493679 w 9219332"/>
              <a:gd name="connsiteY1" fmla="*/ 46762 h 5264022"/>
              <a:gd name="connsiteX2" fmla="*/ 6223468 w 9219332"/>
              <a:gd name="connsiteY2" fmla="*/ 2116194 h 5264022"/>
              <a:gd name="connsiteX3" fmla="*/ 9219332 w 9219332"/>
              <a:gd name="connsiteY3" fmla="*/ 2272603 h 5264022"/>
              <a:gd name="connsiteX4" fmla="*/ 9207301 w 9219332"/>
              <a:gd name="connsiteY4" fmla="*/ 5264022 h 5264022"/>
              <a:gd name="connsiteX5" fmla="*/ 48126 w 9219332"/>
              <a:gd name="connsiteY5" fmla="*/ 5264022 h 5264022"/>
              <a:gd name="connsiteX6" fmla="*/ 0 w 9219332"/>
              <a:gd name="connsiteY6" fmla="*/ 1562740 h 5264022"/>
              <a:gd name="connsiteX0" fmla="*/ 0 w 9219332"/>
              <a:gd name="connsiteY0" fmla="*/ 1556621 h 5257903"/>
              <a:gd name="connsiteX1" fmla="*/ 2469615 w 9219332"/>
              <a:gd name="connsiteY1" fmla="*/ 40643 h 5257903"/>
              <a:gd name="connsiteX2" fmla="*/ 6223468 w 9219332"/>
              <a:gd name="connsiteY2" fmla="*/ 2110075 h 5257903"/>
              <a:gd name="connsiteX3" fmla="*/ 9219332 w 9219332"/>
              <a:gd name="connsiteY3" fmla="*/ 2266484 h 5257903"/>
              <a:gd name="connsiteX4" fmla="*/ 9207301 w 9219332"/>
              <a:gd name="connsiteY4" fmla="*/ 5257903 h 5257903"/>
              <a:gd name="connsiteX5" fmla="*/ 48126 w 9219332"/>
              <a:gd name="connsiteY5" fmla="*/ 5257903 h 5257903"/>
              <a:gd name="connsiteX6" fmla="*/ 0 w 9219332"/>
              <a:gd name="connsiteY6" fmla="*/ 1556621 h 5257903"/>
              <a:gd name="connsiteX0" fmla="*/ 0 w 9219332"/>
              <a:gd name="connsiteY0" fmla="*/ 1545248 h 5246530"/>
              <a:gd name="connsiteX1" fmla="*/ 2469615 w 9219332"/>
              <a:gd name="connsiteY1" fmla="*/ 29270 h 5246530"/>
              <a:gd name="connsiteX2" fmla="*/ 6223468 w 9219332"/>
              <a:gd name="connsiteY2" fmla="*/ 2098702 h 5246530"/>
              <a:gd name="connsiteX3" fmla="*/ 9219332 w 9219332"/>
              <a:gd name="connsiteY3" fmla="*/ 2255111 h 5246530"/>
              <a:gd name="connsiteX4" fmla="*/ 9207301 w 9219332"/>
              <a:gd name="connsiteY4" fmla="*/ 5246530 h 5246530"/>
              <a:gd name="connsiteX5" fmla="*/ 48126 w 9219332"/>
              <a:gd name="connsiteY5" fmla="*/ 5246530 h 5246530"/>
              <a:gd name="connsiteX6" fmla="*/ 0 w 9219332"/>
              <a:gd name="connsiteY6" fmla="*/ 1545248 h 5246530"/>
              <a:gd name="connsiteX0" fmla="*/ 0 w 9219332"/>
              <a:gd name="connsiteY0" fmla="*/ 1547962 h 5249244"/>
              <a:gd name="connsiteX1" fmla="*/ 2469615 w 9219332"/>
              <a:gd name="connsiteY1" fmla="*/ 31984 h 5249244"/>
              <a:gd name="connsiteX2" fmla="*/ 6223468 w 9219332"/>
              <a:gd name="connsiteY2" fmla="*/ 2101416 h 5249244"/>
              <a:gd name="connsiteX3" fmla="*/ 9219332 w 9219332"/>
              <a:gd name="connsiteY3" fmla="*/ 2257825 h 5249244"/>
              <a:gd name="connsiteX4" fmla="*/ 9207301 w 9219332"/>
              <a:gd name="connsiteY4" fmla="*/ 5249244 h 5249244"/>
              <a:gd name="connsiteX5" fmla="*/ 48126 w 9219332"/>
              <a:gd name="connsiteY5" fmla="*/ 5249244 h 5249244"/>
              <a:gd name="connsiteX6" fmla="*/ 0 w 9219332"/>
              <a:gd name="connsiteY6" fmla="*/ 1547962 h 5249244"/>
              <a:gd name="connsiteX0" fmla="*/ 0 w 9219332"/>
              <a:gd name="connsiteY0" fmla="*/ 1521267 h 5222549"/>
              <a:gd name="connsiteX1" fmla="*/ 2469615 w 9219332"/>
              <a:gd name="connsiteY1" fmla="*/ 5289 h 5222549"/>
              <a:gd name="connsiteX2" fmla="*/ 6223468 w 9219332"/>
              <a:gd name="connsiteY2" fmla="*/ 2014563 h 5222549"/>
              <a:gd name="connsiteX3" fmla="*/ 9219332 w 9219332"/>
              <a:gd name="connsiteY3" fmla="*/ 2231130 h 5222549"/>
              <a:gd name="connsiteX4" fmla="*/ 9207301 w 9219332"/>
              <a:gd name="connsiteY4" fmla="*/ 5222549 h 5222549"/>
              <a:gd name="connsiteX5" fmla="*/ 48126 w 9219332"/>
              <a:gd name="connsiteY5" fmla="*/ 5222549 h 5222549"/>
              <a:gd name="connsiteX6" fmla="*/ 0 w 9219332"/>
              <a:gd name="connsiteY6" fmla="*/ 1521267 h 5222549"/>
              <a:gd name="connsiteX0" fmla="*/ 0 w 9219332"/>
              <a:gd name="connsiteY0" fmla="*/ 1521267 h 5222549"/>
              <a:gd name="connsiteX1" fmla="*/ 2469615 w 9219332"/>
              <a:gd name="connsiteY1" fmla="*/ 5289 h 5222549"/>
              <a:gd name="connsiteX2" fmla="*/ 6223468 w 9219332"/>
              <a:gd name="connsiteY2" fmla="*/ 2014563 h 5222549"/>
              <a:gd name="connsiteX3" fmla="*/ 9219332 w 9219332"/>
              <a:gd name="connsiteY3" fmla="*/ 2231130 h 5222549"/>
              <a:gd name="connsiteX4" fmla="*/ 9207301 w 9219332"/>
              <a:gd name="connsiteY4" fmla="*/ 5222549 h 5222549"/>
              <a:gd name="connsiteX5" fmla="*/ 48126 w 9219332"/>
              <a:gd name="connsiteY5" fmla="*/ 5222549 h 5222549"/>
              <a:gd name="connsiteX6" fmla="*/ 0 w 9219332"/>
              <a:gd name="connsiteY6" fmla="*/ 1521267 h 5222549"/>
              <a:gd name="connsiteX0" fmla="*/ 0 w 9219332"/>
              <a:gd name="connsiteY0" fmla="*/ 1552938 h 5254220"/>
              <a:gd name="connsiteX1" fmla="*/ 2469615 w 9219332"/>
              <a:gd name="connsiteY1" fmla="*/ 36960 h 5254220"/>
              <a:gd name="connsiteX2" fmla="*/ 6223468 w 9219332"/>
              <a:gd name="connsiteY2" fmla="*/ 2046234 h 5254220"/>
              <a:gd name="connsiteX3" fmla="*/ 9219332 w 9219332"/>
              <a:gd name="connsiteY3" fmla="*/ 2262801 h 5254220"/>
              <a:gd name="connsiteX4" fmla="*/ 9207301 w 9219332"/>
              <a:gd name="connsiteY4" fmla="*/ 5254220 h 5254220"/>
              <a:gd name="connsiteX5" fmla="*/ 48126 w 9219332"/>
              <a:gd name="connsiteY5" fmla="*/ 5254220 h 5254220"/>
              <a:gd name="connsiteX6" fmla="*/ 0 w 9219332"/>
              <a:gd name="connsiteY6" fmla="*/ 1552938 h 5254220"/>
              <a:gd name="connsiteX0" fmla="*/ 0 w 9243396"/>
              <a:gd name="connsiteY0" fmla="*/ 1549990 h 5251272"/>
              <a:gd name="connsiteX1" fmla="*/ 2469615 w 9243396"/>
              <a:gd name="connsiteY1" fmla="*/ 34012 h 5251272"/>
              <a:gd name="connsiteX2" fmla="*/ 6223468 w 9243396"/>
              <a:gd name="connsiteY2" fmla="*/ 2043286 h 5251272"/>
              <a:gd name="connsiteX3" fmla="*/ 9243396 w 9243396"/>
              <a:gd name="connsiteY3" fmla="*/ 2187664 h 5251272"/>
              <a:gd name="connsiteX4" fmla="*/ 9207301 w 9243396"/>
              <a:gd name="connsiteY4" fmla="*/ 5251272 h 5251272"/>
              <a:gd name="connsiteX5" fmla="*/ 48126 w 9243396"/>
              <a:gd name="connsiteY5" fmla="*/ 5251272 h 5251272"/>
              <a:gd name="connsiteX6" fmla="*/ 0 w 9243396"/>
              <a:gd name="connsiteY6" fmla="*/ 1549990 h 5251272"/>
              <a:gd name="connsiteX0" fmla="*/ 0 w 9243396"/>
              <a:gd name="connsiteY0" fmla="*/ 1549990 h 5251272"/>
              <a:gd name="connsiteX1" fmla="*/ 2469615 w 9243396"/>
              <a:gd name="connsiteY1" fmla="*/ 34012 h 5251272"/>
              <a:gd name="connsiteX2" fmla="*/ 6223468 w 9243396"/>
              <a:gd name="connsiteY2" fmla="*/ 2043286 h 5251272"/>
              <a:gd name="connsiteX3" fmla="*/ 9243396 w 9243396"/>
              <a:gd name="connsiteY3" fmla="*/ 2187664 h 5251272"/>
              <a:gd name="connsiteX4" fmla="*/ 9207301 w 9243396"/>
              <a:gd name="connsiteY4" fmla="*/ 5251272 h 5251272"/>
              <a:gd name="connsiteX5" fmla="*/ 48126 w 9243396"/>
              <a:gd name="connsiteY5" fmla="*/ 5251272 h 5251272"/>
              <a:gd name="connsiteX6" fmla="*/ 0 w 9243396"/>
              <a:gd name="connsiteY6" fmla="*/ 1549990 h 5251272"/>
              <a:gd name="connsiteX0" fmla="*/ 0 w 9243396"/>
              <a:gd name="connsiteY0" fmla="*/ 1553368 h 5254650"/>
              <a:gd name="connsiteX1" fmla="*/ 2469615 w 9243396"/>
              <a:gd name="connsiteY1" fmla="*/ 37390 h 5254650"/>
              <a:gd name="connsiteX2" fmla="*/ 6223468 w 9243396"/>
              <a:gd name="connsiteY2" fmla="*/ 2046664 h 5254650"/>
              <a:gd name="connsiteX3" fmla="*/ 9243396 w 9243396"/>
              <a:gd name="connsiteY3" fmla="*/ 2191042 h 5254650"/>
              <a:gd name="connsiteX4" fmla="*/ 9207301 w 9243396"/>
              <a:gd name="connsiteY4" fmla="*/ 5254650 h 5254650"/>
              <a:gd name="connsiteX5" fmla="*/ 48126 w 9243396"/>
              <a:gd name="connsiteY5" fmla="*/ 5254650 h 5254650"/>
              <a:gd name="connsiteX6" fmla="*/ 0 w 9243396"/>
              <a:gd name="connsiteY6" fmla="*/ 1553368 h 5254650"/>
              <a:gd name="connsiteX0" fmla="*/ 0 w 9243396"/>
              <a:gd name="connsiteY0" fmla="*/ 1555192 h 5256474"/>
              <a:gd name="connsiteX1" fmla="*/ 2469615 w 9243396"/>
              <a:gd name="connsiteY1" fmla="*/ 39214 h 5256474"/>
              <a:gd name="connsiteX2" fmla="*/ 6223468 w 9243396"/>
              <a:gd name="connsiteY2" fmla="*/ 2048488 h 5256474"/>
              <a:gd name="connsiteX3" fmla="*/ 9243396 w 9243396"/>
              <a:gd name="connsiteY3" fmla="*/ 2192866 h 5256474"/>
              <a:gd name="connsiteX4" fmla="*/ 9207301 w 9243396"/>
              <a:gd name="connsiteY4" fmla="*/ 5256474 h 5256474"/>
              <a:gd name="connsiteX5" fmla="*/ 48126 w 9243396"/>
              <a:gd name="connsiteY5" fmla="*/ 5256474 h 5256474"/>
              <a:gd name="connsiteX6" fmla="*/ 0 w 9243396"/>
              <a:gd name="connsiteY6" fmla="*/ 1555192 h 5256474"/>
              <a:gd name="connsiteX0" fmla="*/ 0 w 9243396"/>
              <a:gd name="connsiteY0" fmla="*/ 1555192 h 5256474"/>
              <a:gd name="connsiteX1" fmla="*/ 2469615 w 9243396"/>
              <a:gd name="connsiteY1" fmla="*/ 39214 h 5256474"/>
              <a:gd name="connsiteX2" fmla="*/ 6223468 w 9243396"/>
              <a:gd name="connsiteY2" fmla="*/ 2048488 h 5256474"/>
              <a:gd name="connsiteX3" fmla="*/ 9243396 w 9243396"/>
              <a:gd name="connsiteY3" fmla="*/ 2192866 h 5256474"/>
              <a:gd name="connsiteX4" fmla="*/ 9207301 w 9243396"/>
              <a:gd name="connsiteY4" fmla="*/ 5256474 h 5256474"/>
              <a:gd name="connsiteX5" fmla="*/ 48126 w 9243396"/>
              <a:gd name="connsiteY5" fmla="*/ 5256474 h 5256474"/>
              <a:gd name="connsiteX6" fmla="*/ 0 w 9243396"/>
              <a:gd name="connsiteY6" fmla="*/ 1555192 h 5256474"/>
              <a:gd name="connsiteX0" fmla="*/ 0 w 9243396"/>
              <a:gd name="connsiteY0" fmla="*/ 1514369 h 5215651"/>
              <a:gd name="connsiteX1" fmla="*/ 2373363 w 9243396"/>
              <a:gd name="connsiteY1" fmla="*/ 34486 h 5215651"/>
              <a:gd name="connsiteX2" fmla="*/ 6223468 w 9243396"/>
              <a:gd name="connsiteY2" fmla="*/ 2007665 h 5215651"/>
              <a:gd name="connsiteX3" fmla="*/ 9243396 w 9243396"/>
              <a:gd name="connsiteY3" fmla="*/ 2152043 h 5215651"/>
              <a:gd name="connsiteX4" fmla="*/ 9207301 w 9243396"/>
              <a:gd name="connsiteY4" fmla="*/ 5215651 h 5215651"/>
              <a:gd name="connsiteX5" fmla="*/ 48126 w 9243396"/>
              <a:gd name="connsiteY5" fmla="*/ 5215651 h 5215651"/>
              <a:gd name="connsiteX6" fmla="*/ 0 w 9243396"/>
              <a:gd name="connsiteY6" fmla="*/ 1514369 h 5215651"/>
              <a:gd name="connsiteX0" fmla="*/ 0 w 9243396"/>
              <a:gd name="connsiteY0" fmla="*/ 1483351 h 5184633"/>
              <a:gd name="connsiteX1" fmla="*/ 2373363 w 9243396"/>
              <a:gd name="connsiteY1" fmla="*/ 3468 h 5184633"/>
              <a:gd name="connsiteX2" fmla="*/ 6271595 w 9243396"/>
              <a:gd name="connsiteY2" fmla="*/ 1868363 h 5184633"/>
              <a:gd name="connsiteX3" fmla="*/ 9243396 w 9243396"/>
              <a:gd name="connsiteY3" fmla="*/ 2121025 h 5184633"/>
              <a:gd name="connsiteX4" fmla="*/ 9207301 w 9243396"/>
              <a:gd name="connsiteY4" fmla="*/ 5184633 h 5184633"/>
              <a:gd name="connsiteX5" fmla="*/ 48126 w 9243396"/>
              <a:gd name="connsiteY5" fmla="*/ 5184633 h 5184633"/>
              <a:gd name="connsiteX6" fmla="*/ 0 w 9243396"/>
              <a:gd name="connsiteY6" fmla="*/ 1483351 h 5184633"/>
              <a:gd name="connsiteX0" fmla="*/ 0 w 9243396"/>
              <a:gd name="connsiteY0" fmla="*/ 1483351 h 5184633"/>
              <a:gd name="connsiteX1" fmla="*/ 2373363 w 9243396"/>
              <a:gd name="connsiteY1" fmla="*/ 3468 h 5184633"/>
              <a:gd name="connsiteX2" fmla="*/ 6271595 w 9243396"/>
              <a:gd name="connsiteY2" fmla="*/ 1868363 h 5184633"/>
              <a:gd name="connsiteX3" fmla="*/ 9243396 w 9243396"/>
              <a:gd name="connsiteY3" fmla="*/ 2121025 h 5184633"/>
              <a:gd name="connsiteX4" fmla="*/ 9207301 w 9243396"/>
              <a:gd name="connsiteY4" fmla="*/ 5184633 h 5184633"/>
              <a:gd name="connsiteX5" fmla="*/ 48126 w 9243396"/>
              <a:gd name="connsiteY5" fmla="*/ 5184633 h 5184633"/>
              <a:gd name="connsiteX6" fmla="*/ 0 w 9243396"/>
              <a:gd name="connsiteY6" fmla="*/ 1483351 h 5184633"/>
              <a:gd name="connsiteX0" fmla="*/ 0 w 9243396"/>
              <a:gd name="connsiteY0" fmla="*/ 1480225 h 5181507"/>
              <a:gd name="connsiteX1" fmla="*/ 2373363 w 9243396"/>
              <a:gd name="connsiteY1" fmla="*/ 342 h 5181507"/>
              <a:gd name="connsiteX2" fmla="*/ 5537669 w 9243396"/>
              <a:gd name="connsiteY2" fmla="*/ 1371942 h 5181507"/>
              <a:gd name="connsiteX3" fmla="*/ 9243396 w 9243396"/>
              <a:gd name="connsiteY3" fmla="*/ 2117899 h 5181507"/>
              <a:gd name="connsiteX4" fmla="*/ 9207301 w 9243396"/>
              <a:gd name="connsiteY4" fmla="*/ 5181507 h 5181507"/>
              <a:gd name="connsiteX5" fmla="*/ 48126 w 9243396"/>
              <a:gd name="connsiteY5" fmla="*/ 5181507 h 5181507"/>
              <a:gd name="connsiteX6" fmla="*/ 0 w 9243396"/>
              <a:gd name="connsiteY6" fmla="*/ 1480225 h 5181507"/>
              <a:gd name="connsiteX0" fmla="*/ 0 w 9243396"/>
              <a:gd name="connsiteY0" fmla="*/ 1480319 h 5181601"/>
              <a:gd name="connsiteX1" fmla="*/ 2373363 w 9243396"/>
              <a:gd name="connsiteY1" fmla="*/ 436 h 5181601"/>
              <a:gd name="connsiteX2" fmla="*/ 5537669 w 9243396"/>
              <a:gd name="connsiteY2" fmla="*/ 1372036 h 5181601"/>
              <a:gd name="connsiteX3" fmla="*/ 9243396 w 9243396"/>
              <a:gd name="connsiteY3" fmla="*/ 2117993 h 5181601"/>
              <a:gd name="connsiteX4" fmla="*/ 9207301 w 9243396"/>
              <a:gd name="connsiteY4" fmla="*/ 5181601 h 5181601"/>
              <a:gd name="connsiteX5" fmla="*/ 48126 w 9243396"/>
              <a:gd name="connsiteY5" fmla="*/ 5181601 h 5181601"/>
              <a:gd name="connsiteX6" fmla="*/ 0 w 9243396"/>
              <a:gd name="connsiteY6" fmla="*/ 1480319 h 5181601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237 h 5181519"/>
              <a:gd name="connsiteX1" fmla="*/ 2373363 w 9231365"/>
              <a:gd name="connsiteY1" fmla="*/ 354 h 5181519"/>
              <a:gd name="connsiteX2" fmla="*/ 5537669 w 9231365"/>
              <a:gd name="connsiteY2" fmla="*/ 1371954 h 5181519"/>
              <a:gd name="connsiteX3" fmla="*/ 9231365 w 9231365"/>
              <a:gd name="connsiteY3" fmla="*/ 1985563 h 5181519"/>
              <a:gd name="connsiteX4" fmla="*/ 9207301 w 9231365"/>
              <a:gd name="connsiteY4" fmla="*/ 5181519 h 5181519"/>
              <a:gd name="connsiteX5" fmla="*/ 48126 w 9231365"/>
              <a:gd name="connsiteY5" fmla="*/ 5181519 h 5181519"/>
              <a:gd name="connsiteX6" fmla="*/ 0 w 9231365"/>
              <a:gd name="connsiteY6" fmla="*/ 1480237 h 5181519"/>
              <a:gd name="connsiteX0" fmla="*/ 0 w 9231365"/>
              <a:gd name="connsiteY0" fmla="*/ 1480660 h 5181942"/>
              <a:gd name="connsiteX1" fmla="*/ 2373363 w 9231365"/>
              <a:gd name="connsiteY1" fmla="*/ 777 h 5181942"/>
              <a:gd name="connsiteX2" fmla="*/ 5537669 w 9231365"/>
              <a:gd name="connsiteY2" fmla="*/ 1324251 h 5181942"/>
              <a:gd name="connsiteX3" fmla="*/ 9231365 w 9231365"/>
              <a:gd name="connsiteY3" fmla="*/ 1985986 h 5181942"/>
              <a:gd name="connsiteX4" fmla="*/ 9207301 w 9231365"/>
              <a:gd name="connsiteY4" fmla="*/ 5181942 h 5181942"/>
              <a:gd name="connsiteX5" fmla="*/ 48126 w 9231365"/>
              <a:gd name="connsiteY5" fmla="*/ 5181942 h 5181942"/>
              <a:gd name="connsiteX6" fmla="*/ 0 w 9231365"/>
              <a:gd name="connsiteY6" fmla="*/ 1480660 h 5181942"/>
              <a:gd name="connsiteX0" fmla="*/ 0 w 9231365"/>
              <a:gd name="connsiteY0" fmla="*/ 1480562 h 5181844"/>
              <a:gd name="connsiteX1" fmla="*/ 2373363 w 9231365"/>
              <a:gd name="connsiteY1" fmla="*/ 679 h 5181844"/>
              <a:gd name="connsiteX2" fmla="*/ 5537669 w 9231365"/>
              <a:gd name="connsiteY2" fmla="*/ 1324153 h 5181844"/>
              <a:gd name="connsiteX3" fmla="*/ 9231365 w 9231365"/>
              <a:gd name="connsiteY3" fmla="*/ 1985888 h 5181844"/>
              <a:gd name="connsiteX4" fmla="*/ 9207301 w 9231365"/>
              <a:gd name="connsiteY4" fmla="*/ 5181844 h 5181844"/>
              <a:gd name="connsiteX5" fmla="*/ 48126 w 9231365"/>
              <a:gd name="connsiteY5" fmla="*/ 5181844 h 5181844"/>
              <a:gd name="connsiteX6" fmla="*/ 0 w 9231365"/>
              <a:gd name="connsiteY6" fmla="*/ 1480562 h 5181844"/>
              <a:gd name="connsiteX0" fmla="*/ 0 w 9231365"/>
              <a:gd name="connsiteY0" fmla="*/ 1480562 h 5181844"/>
              <a:gd name="connsiteX1" fmla="*/ 2373363 w 9231365"/>
              <a:gd name="connsiteY1" fmla="*/ 679 h 5181844"/>
              <a:gd name="connsiteX2" fmla="*/ 5537669 w 9231365"/>
              <a:gd name="connsiteY2" fmla="*/ 1324153 h 5181844"/>
              <a:gd name="connsiteX3" fmla="*/ 9231365 w 9231365"/>
              <a:gd name="connsiteY3" fmla="*/ 1985888 h 5181844"/>
              <a:gd name="connsiteX4" fmla="*/ 9207301 w 9231365"/>
              <a:gd name="connsiteY4" fmla="*/ 5181844 h 5181844"/>
              <a:gd name="connsiteX5" fmla="*/ 48126 w 9231365"/>
              <a:gd name="connsiteY5" fmla="*/ 5181844 h 5181844"/>
              <a:gd name="connsiteX6" fmla="*/ 0 w 9231365"/>
              <a:gd name="connsiteY6" fmla="*/ 1480562 h 5181844"/>
              <a:gd name="connsiteX0" fmla="*/ 0 w 9231365"/>
              <a:gd name="connsiteY0" fmla="*/ 1484814 h 5186096"/>
              <a:gd name="connsiteX1" fmla="*/ 2373363 w 9231365"/>
              <a:gd name="connsiteY1" fmla="*/ 4931 h 5186096"/>
              <a:gd name="connsiteX2" fmla="*/ 5537669 w 9231365"/>
              <a:gd name="connsiteY2" fmla="*/ 1328405 h 5186096"/>
              <a:gd name="connsiteX3" fmla="*/ 9231365 w 9231365"/>
              <a:gd name="connsiteY3" fmla="*/ 1990140 h 5186096"/>
              <a:gd name="connsiteX4" fmla="*/ 9207301 w 9231365"/>
              <a:gd name="connsiteY4" fmla="*/ 5186096 h 5186096"/>
              <a:gd name="connsiteX5" fmla="*/ 48126 w 9231365"/>
              <a:gd name="connsiteY5" fmla="*/ 5186096 h 5186096"/>
              <a:gd name="connsiteX6" fmla="*/ 0 w 9231365"/>
              <a:gd name="connsiteY6" fmla="*/ 1484814 h 5186096"/>
              <a:gd name="connsiteX0" fmla="*/ 0 w 9231365"/>
              <a:gd name="connsiteY0" fmla="*/ 1519567 h 5220849"/>
              <a:gd name="connsiteX1" fmla="*/ 2662121 w 9231365"/>
              <a:gd name="connsiteY1" fmla="*/ 3589 h 5220849"/>
              <a:gd name="connsiteX2" fmla="*/ 5537669 w 9231365"/>
              <a:gd name="connsiteY2" fmla="*/ 1363158 h 5220849"/>
              <a:gd name="connsiteX3" fmla="*/ 9231365 w 9231365"/>
              <a:gd name="connsiteY3" fmla="*/ 2024893 h 5220849"/>
              <a:gd name="connsiteX4" fmla="*/ 9207301 w 9231365"/>
              <a:gd name="connsiteY4" fmla="*/ 5220849 h 5220849"/>
              <a:gd name="connsiteX5" fmla="*/ 48126 w 9231365"/>
              <a:gd name="connsiteY5" fmla="*/ 5220849 h 5220849"/>
              <a:gd name="connsiteX6" fmla="*/ 0 w 9231365"/>
              <a:gd name="connsiteY6" fmla="*/ 1519567 h 5220849"/>
              <a:gd name="connsiteX0" fmla="*/ 0 w 9231365"/>
              <a:gd name="connsiteY0" fmla="*/ 1395689 h 5217287"/>
              <a:gd name="connsiteX1" fmla="*/ 2662121 w 9231365"/>
              <a:gd name="connsiteY1" fmla="*/ 27 h 5217287"/>
              <a:gd name="connsiteX2" fmla="*/ 5537669 w 9231365"/>
              <a:gd name="connsiteY2" fmla="*/ 1359596 h 5217287"/>
              <a:gd name="connsiteX3" fmla="*/ 9231365 w 9231365"/>
              <a:gd name="connsiteY3" fmla="*/ 2021331 h 5217287"/>
              <a:gd name="connsiteX4" fmla="*/ 9207301 w 9231365"/>
              <a:gd name="connsiteY4" fmla="*/ 5217287 h 5217287"/>
              <a:gd name="connsiteX5" fmla="*/ 48126 w 9231365"/>
              <a:gd name="connsiteY5" fmla="*/ 5217287 h 5217287"/>
              <a:gd name="connsiteX6" fmla="*/ 0 w 9231365"/>
              <a:gd name="connsiteY6" fmla="*/ 1395689 h 5217287"/>
              <a:gd name="connsiteX0" fmla="*/ 0 w 9231365"/>
              <a:gd name="connsiteY0" fmla="*/ 1395689 h 5217287"/>
              <a:gd name="connsiteX1" fmla="*/ 2662121 w 9231365"/>
              <a:gd name="connsiteY1" fmla="*/ 27 h 5217287"/>
              <a:gd name="connsiteX2" fmla="*/ 5537669 w 9231365"/>
              <a:gd name="connsiteY2" fmla="*/ 1359596 h 5217287"/>
              <a:gd name="connsiteX3" fmla="*/ 9231365 w 9231365"/>
              <a:gd name="connsiteY3" fmla="*/ 2021331 h 5217287"/>
              <a:gd name="connsiteX4" fmla="*/ 9207301 w 9231365"/>
              <a:gd name="connsiteY4" fmla="*/ 5217287 h 5217287"/>
              <a:gd name="connsiteX5" fmla="*/ 48126 w 9231365"/>
              <a:gd name="connsiteY5" fmla="*/ 5217287 h 5217287"/>
              <a:gd name="connsiteX6" fmla="*/ 0 w 9231365"/>
              <a:gd name="connsiteY6" fmla="*/ 1395689 h 5217287"/>
              <a:gd name="connsiteX0" fmla="*/ 0 w 9231365"/>
              <a:gd name="connsiteY0" fmla="*/ 1395694 h 5217292"/>
              <a:gd name="connsiteX1" fmla="*/ 2662121 w 9231365"/>
              <a:gd name="connsiteY1" fmla="*/ 32 h 5217292"/>
              <a:gd name="connsiteX2" fmla="*/ 5537669 w 9231365"/>
              <a:gd name="connsiteY2" fmla="*/ 1359601 h 5217292"/>
              <a:gd name="connsiteX3" fmla="*/ 9231365 w 9231365"/>
              <a:gd name="connsiteY3" fmla="*/ 2021336 h 5217292"/>
              <a:gd name="connsiteX4" fmla="*/ 9207301 w 9231365"/>
              <a:gd name="connsiteY4" fmla="*/ 5217292 h 5217292"/>
              <a:gd name="connsiteX5" fmla="*/ 48126 w 9231365"/>
              <a:gd name="connsiteY5" fmla="*/ 5217292 h 5217292"/>
              <a:gd name="connsiteX6" fmla="*/ 0 w 9231365"/>
              <a:gd name="connsiteY6" fmla="*/ 1395694 h 5217292"/>
              <a:gd name="connsiteX0" fmla="*/ 0 w 9231365"/>
              <a:gd name="connsiteY0" fmla="*/ 1395697 h 5217295"/>
              <a:gd name="connsiteX1" fmla="*/ 2662121 w 9231365"/>
              <a:gd name="connsiteY1" fmla="*/ 35 h 5217295"/>
              <a:gd name="connsiteX2" fmla="*/ 5537669 w 9231365"/>
              <a:gd name="connsiteY2" fmla="*/ 1359604 h 5217295"/>
              <a:gd name="connsiteX3" fmla="*/ 9231365 w 9231365"/>
              <a:gd name="connsiteY3" fmla="*/ 2021339 h 5217295"/>
              <a:gd name="connsiteX4" fmla="*/ 9207301 w 9231365"/>
              <a:gd name="connsiteY4" fmla="*/ 5217295 h 5217295"/>
              <a:gd name="connsiteX5" fmla="*/ 48126 w 9231365"/>
              <a:gd name="connsiteY5" fmla="*/ 5217295 h 5217295"/>
              <a:gd name="connsiteX6" fmla="*/ 0 w 9231365"/>
              <a:gd name="connsiteY6" fmla="*/ 1395697 h 5217295"/>
              <a:gd name="connsiteX0" fmla="*/ 0 w 9231365"/>
              <a:gd name="connsiteY0" fmla="*/ 1399409 h 5221007"/>
              <a:gd name="connsiteX1" fmla="*/ 2662121 w 9231365"/>
              <a:gd name="connsiteY1" fmla="*/ 3747 h 5221007"/>
              <a:gd name="connsiteX2" fmla="*/ 5537669 w 9231365"/>
              <a:gd name="connsiteY2" fmla="*/ 1363316 h 5221007"/>
              <a:gd name="connsiteX3" fmla="*/ 9231365 w 9231365"/>
              <a:gd name="connsiteY3" fmla="*/ 2025051 h 5221007"/>
              <a:gd name="connsiteX4" fmla="*/ 9207301 w 9231365"/>
              <a:gd name="connsiteY4" fmla="*/ 5221007 h 5221007"/>
              <a:gd name="connsiteX5" fmla="*/ 48126 w 9231365"/>
              <a:gd name="connsiteY5" fmla="*/ 5221007 h 5221007"/>
              <a:gd name="connsiteX6" fmla="*/ 0 w 9231365"/>
              <a:gd name="connsiteY6" fmla="*/ 1399409 h 5221007"/>
              <a:gd name="connsiteX0" fmla="*/ 0 w 9231365"/>
              <a:gd name="connsiteY0" fmla="*/ 1399088 h 5220686"/>
              <a:gd name="connsiteX1" fmla="*/ 2662121 w 9231365"/>
              <a:gd name="connsiteY1" fmla="*/ 3426 h 5220686"/>
              <a:gd name="connsiteX2" fmla="*/ 5537669 w 9231365"/>
              <a:gd name="connsiteY2" fmla="*/ 1362995 h 5220686"/>
              <a:gd name="connsiteX3" fmla="*/ 9231365 w 9231365"/>
              <a:gd name="connsiteY3" fmla="*/ 2024730 h 5220686"/>
              <a:gd name="connsiteX4" fmla="*/ 9207301 w 9231365"/>
              <a:gd name="connsiteY4" fmla="*/ 5220686 h 5220686"/>
              <a:gd name="connsiteX5" fmla="*/ 48126 w 9231365"/>
              <a:gd name="connsiteY5" fmla="*/ 5220686 h 5220686"/>
              <a:gd name="connsiteX6" fmla="*/ 0 w 9231365"/>
              <a:gd name="connsiteY6" fmla="*/ 1399088 h 5220686"/>
              <a:gd name="connsiteX0" fmla="*/ 0 w 9231365"/>
              <a:gd name="connsiteY0" fmla="*/ 1399088 h 5220686"/>
              <a:gd name="connsiteX1" fmla="*/ 2662121 w 9231365"/>
              <a:gd name="connsiteY1" fmla="*/ 3426 h 5220686"/>
              <a:gd name="connsiteX2" fmla="*/ 5537669 w 9231365"/>
              <a:gd name="connsiteY2" fmla="*/ 1362995 h 5220686"/>
              <a:gd name="connsiteX3" fmla="*/ 9231365 w 9231365"/>
              <a:gd name="connsiteY3" fmla="*/ 2024730 h 5220686"/>
              <a:gd name="connsiteX4" fmla="*/ 9207301 w 9231365"/>
              <a:gd name="connsiteY4" fmla="*/ 5220686 h 5220686"/>
              <a:gd name="connsiteX5" fmla="*/ 48126 w 9231365"/>
              <a:gd name="connsiteY5" fmla="*/ 5220686 h 5220686"/>
              <a:gd name="connsiteX6" fmla="*/ 0 w 9231365"/>
              <a:gd name="connsiteY6" fmla="*/ 1399088 h 5220686"/>
              <a:gd name="connsiteX0" fmla="*/ 0 w 9231365"/>
              <a:gd name="connsiteY0" fmla="*/ 1398527 h 5220125"/>
              <a:gd name="connsiteX1" fmla="*/ 2662121 w 9231365"/>
              <a:gd name="connsiteY1" fmla="*/ 2865 h 5220125"/>
              <a:gd name="connsiteX2" fmla="*/ 5537669 w 9231365"/>
              <a:gd name="connsiteY2" fmla="*/ 1362434 h 5220125"/>
              <a:gd name="connsiteX3" fmla="*/ 9231365 w 9231365"/>
              <a:gd name="connsiteY3" fmla="*/ 1964012 h 5220125"/>
              <a:gd name="connsiteX4" fmla="*/ 9207301 w 9231365"/>
              <a:gd name="connsiteY4" fmla="*/ 5220125 h 5220125"/>
              <a:gd name="connsiteX5" fmla="*/ 48126 w 9231365"/>
              <a:gd name="connsiteY5" fmla="*/ 5220125 h 5220125"/>
              <a:gd name="connsiteX6" fmla="*/ 0 w 9231365"/>
              <a:gd name="connsiteY6" fmla="*/ 1398527 h 5220125"/>
              <a:gd name="connsiteX0" fmla="*/ 0 w 9231365"/>
              <a:gd name="connsiteY0" fmla="*/ 1399319 h 5220917"/>
              <a:gd name="connsiteX1" fmla="*/ 2662121 w 9231365"/>
              <a:gd name="connsiteY1" fmla="*/ 3657 h 5220917"/>
              <a:gd name="connsiteX2" fmla="*/ 5537669 w 9231365"/>
              <a:gd name="connsiteY2" fmla="*/ 1363226 h 5220917"/>
              <a:gd name="connsiteX3" fmla="*/ 9231365 w 9231365"/>
              <a:gd name="connsiteY3" fmla="*/ 1964804 h 5220917"/>
              <a:gd name="connsiteX4" fmla="*/ 9207301 w 9231365"/>
              <a:gd name="connsiteY4" fmla="*/ 5220917 h 5220917"/>
              <a:gd name="connsiteX5" fmla="*/ 48126 w 9231365"/>
              <a:gd name="connsiteY5" fmla="*/ 5220917 h 5220917"/>
              <a:gd name="connsiteX6" fmla="*/ 0 w 9231365"/>
              <a:gd name="connsiteY6" fmla="*/ 1399319 h 5220917"/>
              <a:gd name="connsiteX0" fmla="*/ 0 w 9231365"/>
              <a:gd name="connsiteY0" fmla="*/ 1399418 h 5221016"/>
              <a:gd name="connsiteX1" fmla="*/ 2662121 w 9231365"/>
              <a:gd name="connsiteY1" fmla="*/ 3756 h 5221016"/>
              <a:gd name="connsiteX2" fmla="*/ 5537669 w 9231365"/>
              <a:gd name="connsiteY2" fmla="*/ 1363325 h 5221016"/>
              <a:gd name="connsiteX3" fmla="*/ 9231365 w 9231365"/>
              <a:gd name="connsiteY3" fmla="*/ 1964903 h 5221016"/>
              <a:gd name="connsiteX4" fmla="*/ 9207301 w 9231365"/>
              <a:gd name="connsiteY4" fmla="*/ 5221016 h 5221016"/>
              <a:gd name="connsiteX5" fmla="*/ 48126 w 9231365"/>
              <a:gd name="connsiteY5" fmla="*/ 5221016 h 5221016"/>
              <a:gd name="connsiteX6" fmla="*/ 0 w 9231365"/>
              <a:gd name="connsiteY6" fmla="*/ 1399418 h 5221016"/>
              <a:gd name="connsiteX0" fmla="*/ 0 w 9231365"/>
              <a:gd name="connsiteY0" fmla="*/ 1399418 h 5221016"/>
              <a:gd name="connsiteX1" fmla="*/ 2662121 w 9231365"/>
              <a:gd name="connsiteY1" fmla="*/ 3756 h 5221016"/>
              <a:gd name="connsiteX2" fmla="*/ 5537669 w 9231365"/>
              <a:gd name="connsiteY2" fmla="*/ 1363325 h 5221016"/>
              <a:gd name="connsiteX3" fmla="*/ 9231365 w 9231365"/>
              <a:gd name="connsiteY3" fmla="*/ 1964903 h 5221016"/>
              <a:gd name="connsiteX4" fmla="*/ 9207301 w 9231365"/>
              <a:gd name="connsiteY4" fmla="*/ 5221016 h 5221016"/>
              <a:gd name="connsiteX5" fmla="*/ 48126 w 9231365"/>
              <a:gd name="connsiteY5" fmla="*/ 5221016 h 5221016"/>
              <a:gd name="connsiteX6" fmla="*/ 0 w 9231365"/>
              <a:gd name="connsiteY6" fmla="*/ 1399418 h 5221016"/>
              <a:gd name="connsiteX0" fmla="*/ 0 w 9231365"/>
              <a:gd name="connsiteY0" fmla="*/ 1399688 h 5221286"/>
              <a:gd name="connsiteX1" fmla="*/ 2662121 w 9231365"/>
              <a:gd name="connsiteY1" fmla="*/ 4026 h 5221286"/>
              <a:gd name="connsiteX2" fmla="*/ 5537669 w 9231365"/>
              <a:gd name="connsiteY2" fmla="*/ 1363595 h 5221286"/>
              <a:gd name="connsiteX3" fmla="*/ 9231365 w 9231365"/>
              <a:gd name="connsiteY3" fmla="*/ 1965173 h 5221286"/>
              <a:gd name="connsiteX4" fmla="*/ 9207301 w 9231365"/>
              <a:gd name="connsiteY4" fmla="*/ 5221286 h 5221286"/>
              <a:gd name="connsiteX5" fmla="*/ 48126 w 9231365"/>
              <a:gd name="connsiteY5" fmla="*/ 5221286 h 5221286"/>
              <a:gd name="connsiteX6" fmla="*/ 0 w 9231365"/>
              <a:gd name="connsiteY6" fmla="*/ 1399688 h 5221286"/>
              <a:gd name="connsiteX0" fmla="*/ 0 w 9219333"/>
              <a:gd name="connsiteY0" fmla="*/ 1215923 h 5217995"/>
              <a:gd name="connsiteX1" fmla="*/ 2650089 w 9219333"/>
              <a:gd name="connsiteY1" fmla="*/ 735 h 5217995"/>
              <a:gd name="connsiteX2" fmla="*/ 5525637 w 9219333"/>
              <a:gd name="connsiteY2" fmla="*/ 1360304 h 5217995"/>
              <a:gd name="connsiteX3" fmla="*/ 9219333 w 9219333"/>
              <a:gd name="connsiteY3" fmla="*/ 1961882 h 5217995"/>
              <a:gd name="connsiteX4" fmla="*/ 9195269 w 9219333"/>
              <a:gd name="connsiteY4" fmla="*/ 5217995 h 5217995"/>
              <a:gd name="connsiteX5" fmla="*/ 36094 w 9219333"/>
              <a:gd name="connsiteY5" fmla="*/ 5217995 h 5217995"/>
              <a:gd name="connsiteX6" fmla="*/ 0 w 9219333"/>
              <a:gd name="connsiteY6" fmla="*/ 1215923 h 5217995"/>
              <a:gd name="connsiteX0" fmla="*/ 0 w 9219333"/>
              <a:gd name="connsiteY0" fmla="*/ 1396225 h 5398297"/>
              <a:gd name="connsiteX1" fmla="*/ 2674153 w 9219333"/>
              <a:gd name="connsiteY1" fmla="*/ 563 h 5398297"/>
              <a:gd name="connsiteX2" fmla="*/ 5525637 w 9219333"/>
              <a:gd name="connsiteY2" fmla="*/ 1540606 h 5398297"/>
              <a:gd name="connsiteX3" fmla="*/ 9219333 w 9219333"/>
              <a:gd name="connsiteY3" fmla="*/ 2142184 h 5398297"/>
              <a:gd name="connsiteX4" fmla="*/ 9195269 w 9219333"/>
              <a:gd name="connsiteY4" fmla="*/ 5398297 h 5398297"/>
              <a:gd name="connsiteX5" fmla="*/ 36094 w 9219333"/>
              <a:gd name="connsiteY5" fmla="*/ 5398297 h 5398297"/>
              <a:gd name="connsiteX6" fmla="*/ 0 w 9219333"/>
              <a:gd name="connsiteY6" fmla="*/ 1396225 h 5398297"/>
              <a:gd name="connsiteX0" fmla="*/ 0 w 9219333"/>
              <a:gd name="connsiteY0" fmla="*/ 1395665 h 5397737"/>
              <a:gd name="connsiteX1" fmla="*/ 2674153 w 9219333"/>
              <a:gd name="connsiteY1" fmla="*/ 3 h 5397737"/>
              <a:gd name="connsiteX2" fmla="*/ 5585795 w 9219333"/>
              <a:gd name="connsiteY2" fmla="*/ 1383636 h 5397737"/>
              <a:gd name="connsiteX3" fmla="*/ 9219333 w 9219333"/>
              <a:gd name="connsiteY3" fmla="*/ 2141624 h 5397737"/>
              <a:gd name="connsiteX4" fmla="*/ 9195269 w 9219333"/>
              <a:gd name="connsiteY4" fmla="*/ 5397737 h 5397737"/>
              <a:gd name="connsiteX5" fmla="*/ 36094 w 9219333"/>
              <a:gd name="connsiteY5" fmla="*/ 5397737 h 5397737"/>
              <a:gd name="connsiteX6" fmla="*/ 0 w 9219333"/>
              <a:gd name="connsiteY6" fmla="*/ 1395665 h 5397737"/>
              <a:gd name="connsiteX0" fmla="*/ 0 w 9219333"/>
              <a:gd name="connsiteY0" fmla="*/ 1395665 h 5397737"/>
              <a:gd name="connsiteX1" fmla="*/ 2674153 w 9219333"/>
              <a:gd name="connsiteY1" fmla="*/ 3 h 5397737"/>
              <a:gd name="connsiteX2" fmla="*/ 5585795 w 9219333"/>
              <a:gd name="connsiteY2" fmla="*/ 1383636 h 5397737"/>
              <a:gd name="connsiteX3" fmla="*/ 9219333 w 9219333"/>
              <a:gd name="connsiteY3" fmla="*/ 2009276 h 5397737"/>
              <a:gd name="connsiteX4" fmla="*/ 9195269 w 9219333"/>
              <a:gd name="connsiteY4" fmla="*/ 5397737 h 5397737"/>
              <a:gd name="connsiteX5" fmla="*/ 36094 w 9219333"/>
              <a:gd name="connsiteY5" fmla="*/ 5397737 h 5397737"/>
              <a:gd name="connsiteX6" fmla="*/ 0 w 9219333"/>
              <a:gd name="connsiteY6" fmla="*/ 1395665 h 5397737"/>
              <a:gd name="connsiteX0" fmla="*/ 0 w 9219333"/>
              <a:gd name="connsiteY0" fmla="*/ 1395666 h 5397738"/>
              <a:gd name="connsiteX1" fmla="*/ 2674153 w 9219333"/>
              <a:gd name="connsiteY1" fmla="*/ 4 h 5397738"/>
              <a:gd name="connsiteX2" fmla="*/ 5585795 w 9219333"/>
              <a:gd name="connsiteY2" fmla="*/ 1383637 h 5397738"/>
              <a:gd name="connsiteX3" fmla="*/ 9219333 w 9219333"/>
              <a:gd name="connsiteY3" fmla="*/ 2009277 h 5397738"/>
              <a:gd name="connsiteX4" fmla="*/ 9195269 w 9219333"/>
              <a:gd name="connsiteY4" fmla="*/ 5397738 h 5397738"/>
              <a:gd name="connsiteX5" fmla="*/ 36094 w 9219333"/>
              <a:gd name="connsiteY5" fmla="*/ 5397738 h 5397738"/>
              <a:gd name="connsiteX6" fmla="*/ 0 w 9219333"/>
              <a:gd name="connsiteY6" fmla="*/ 1395666 h 5397738"/>
              <a:gd name="connsiteX0" fmla="*/ 0 w 9219333"/>
              <a:gd name="connsiteY0" fmla="*/ 1397014 h 5399086"/>
              <a:gd name="connsiteX1" fmla="*/ 2674153 w 9219333"/>
              <a:gd name="connsiteY1" fmla="*/ 1352 h 5399086"/>
              <a:gd name="connsiteX2" fmla="*/ 5585795 w 9219333"/>
              <a:gd name="connsiteY2" fmla="*/ 1384985 h 5399086"/>
              <a:gd name="connsiteX3" fmla="*/ 9219333 w 9219333"/>
              <a:gd name="connsiteY3" fmla="*/ 2010625 h 5399086"/>
              <a:gd name="connsiteX4" fmla="*/ 9195269 w 9219333"/>
              <a:gd name="connsiteY4" fmla="*/ 5399086 h 5399086"/>
              <a:gd name="connsiteX5" fmla="*/ 36094 w 9219333"/>
              <a:gd name="connsiteY5" fmla="*/ 5399086 h 5399086"/>
              <a:gd name="connsiteX6" fmla="*/ 0 w 9219333"/>
              <a:gd name="connsiteY6" fmla="*/ 1397014 h 5399086"/>
              <a:gd name="connsiteX0" fmla="*/ 0 w 9219333"/>
              <a:gd name="connsiteY0" fmla="*/ 1397014 h 5399086"/>
              <a:gd name="connsiteX1" fmla="*/ 2674153 w 9219333"/>
              <a:gd name="connsiteY1" fmla="*/ 1352 h 5399086"/>
              <a:gd name="connsiteX2" fmla="*/ 5585795 w 9219333"/>
              <a:gd name="connsiteY2" fmla="*/ 1384985 h 5399086"/>
              <a:gd name="connsiteX3" fmla="*/ 9219333 w 9219333"/>
              <a:gd name="connsiteY3" fmla="*/ 2010625 h 5399086"/>
              <a:gd name="connsiteX4" fmla="*/ 9195269 w 9219333"/>
              <a:gd name="connsiteY4" fmla="*/ 5399086 h 5399086"/>
              <a:gd name="connsiteX5" fmla="*/ 36094 w 9219333"/>
              <a:gd name="connsiteY5" fmla="*/ 5399086 h 5399086"/>
              <a:gd name="connsiteX6" fmla="*/ 0 w 9219333"/>
              <a:gd name="connsiteY6" fmla="*/ 1397014 h 5399086"/>
              <a:gd name="connsiteX0" fmla="*/ 0 w 9219333"/>
              <a:gd name="connsiteY0" fmla="*/ 1396633 h 5398705"/>
              <a:gd name="connsiteX1" fmla="*/ 2674153 w 9219333"/>
              <a:gd name="connsiteY1" fmla="*/ 971 h 5398705"/>
              <a:gd name="connsiteX2" fmla="*/ 5585795 w 9219333"/>
              <a:gd name="connsiteY2" fmla="*/ 1384604 h 5398705"/>
              <a:gd name="connsiteX3" fmla="*/ 9219333 w 9219333"/>
              <a:gd name="connsiteY3" fmla="*/ 1962118 h 5398705"/>
              <a:gd name="connsiteX4" fmla="*/ 9195269 w 9219333"/>
              <a:gd name="connsiteY4" fmla="*/ 5398705 h 5398705"/>
              <a:gd name="connsiteX5" fmla="*/ 36094 w 9219333"/>
              <a:gd name="connsiteY5" fmla="*/ 5398705 h 5398705"/>
              <a:gd name="connsiteX6" fmla="*/ 0 w 9219333"/>
              <a:gd name="connsiteY6" fmla="*/ 1396633 h 5398705"/>
              <a:gd name="connsiteX0" fmla="*/ 0 w 9219333"/>
              <a:gd name="connsiteY0" fmla="*/ 1396633 h 5398705"/>
              <a:gd name="connsiteX1" fmla="*/ 2674153 w 9219333"/>
              <a:gd name="connsiteY1" fmla="*/ 971 h 5398705"/>
              <a:gd name="connsiteX2" fmla="*/ 5585795 w 9219333"/>
              <a:gd name="connsiteY2" fmla="*/ 1384604 h 5398705"/>
              <a:gd name="connsiteX3" fmla="*/ 9219333 w 9219333"/>
              <a:gd name="connsiteY3" fmla="*/ 1962118 h 5398705"/>
              <a:gd name="connsiteX4" fmla="*/ 9195269 w 9219333"/>
              <a:gd name="connsiteY4" fmla="*/ 5398705 h 5398705"/>
              <a:gd name="connsiteX5" fmla="*/ 36094 w 9219333"/>
              <a:gd name="connsiteY5" fmla="*/ 5398705 h 5398705"/>
              <a:gd name="connsiteX6" fmla="*/ 0 w 9219333"/>
              <a:gd name="connsiteY6" fmla="*/ 1396633 h 5398705"/>
              <a:gd name="connsiteX0" fmla="*/ 0 w 9219333"/>
              <a:gd name="connsiteY0" fmla="*/ 1396945 h 5399017"/>
              <a:gd name="connsiteX1" fmla="*/ 2674153 w 9219333"/>
              <a:gd name="connsiteY1" fmla="*/ 1283 h 5399017"/>
              <a:gd name="connsiteX2" fmla="*/ 5585795 w 9219333"/>
              <a:gd name="connsiteY2" fmla="*/ 1384916 h 5399017"/>
              <a:gd name="connsiteX3" fmla="*/ 9219333 w 9219333"/>
              <a:gd name="connsiteY3" fmla="*/ 1962430 h 5399017"/>
              <a:gd name="connsiteX4" fmla="*/ 9195269 w 9219333"/>
              <a:gd name="connsiteY4" fmla="*/ 5399017 h 5399017"/>
              <a:gd name="connsiteX5" fmla="*/ 36094 w 9219333"/>
              <a:gd name="connsiteY5" fmla="*/ 5399017 h 5399017"/>
              <a:gd name="connsiteX6" fmla="*/ 0 w 9219333"/>
              <a:gd name="connsiteY6" fmla="*/ 1396945 h 5399017"/>
              <a:gd name="connsiteX0" fmla="*/ 0 w 9219333"/>
              <a:gd name="connsiteY0" fmla="*/ 1396945 h 5399017"/>
              <a:gd name="connsiteX1" fmla="*/ 2674153 w 9219333"/>
              <a:gd name="connsiteY1" fmla="*/ 1283 h 5399017"/>
              <a:gd name="connsiteX2" fmla="*/ 5585795 w 9219333"/>
              <a:gd name="connsiteY2" fmla="*/ 1384916 h 5399017"/>
              <a:gd name="connsiteX3" fmla="*/ 9219333 w 9219333"/>
              <a:gd name="connsiteY3" fmla="*/ 1962430 h 5399017"/>
              <a:gd name="connsiteX4" fmla="*/ 9195269 w 9219333"/>
              <a:gd name="connsiteY4" fmla="*/ 5399017 h 5399017"/>
              <a:gd name="connsiteX5" fmla="*/ 36094 w 9219333"/>
              <a:gd name="connsiteY5" fmla="*/ 5399017 h 5399017"/>
              <a:gd name="connsiteX6" fmla="*/ 0 w 9219333"/>
              <a:gd name="connsiteY6" fmla="*/ 1396945 h 5399017"/>
              <a:gd name="connsiteX0" fmla="*/ 0 w 9219333"/>
              <a:gd name="connsiteY0" fmla="*/ 1400187 h 5402259"/>
              <a:gd name="connsiteX1" fmla="*/ 2674153 w 9219333"/>
              <a:gd name="connsiteY1" fmla="*/ 4525 h 5402259"/>
              <a:gd name="connsiteX2" fmla="*/ 5585795 w 9219333"/>
              <a:gd name="connsiteY2" fmla="*/ 1388158 h 5402259"/>
              <a:gd name="connsiteX3" fmla="*/ 9219333 w 9219333"/>
              <a:gd name="connsiteY3" fmla="*/ 1965672 h 5402259"/>
              <a:gd name="connsiteX4" fmla="*/ 9195269 w 9219333"/>
              <a:gd name="connsiteY4" fmla="*/ 5402259 h 5402259"/>
              <a:gd name="connsiteX5" fmla="*/ 36094 w 9219333"/>
              <a:gd name="connsiteY5" fmla="*/ 5402259 h 5402259"/>
              <a:gd name="connsiteX6" fmla="*/ 0 w 9219333"/>
              <a:gd name="connsiteY6" fmla="*/ 1400187 h 5402259"/>
              <a:gd name="connsiteX0" fmla="*/ 10488 w 9229821"/>
              <a:gd name="connsiteY0" fmla="*/ 1400187 h 5426411"/>
              <a:gd name="connsiteX1" fmla="*/ 2684641 w 9229821"/>
              <a:gd name="connsiteY1" fmla="*/ 4525 h 5426411"/>
              <a:gd name="connsiteX2" fmla="*/ 5596283 w 9229821"/>
              <a:gd name="connsiteY2" fmla="*/ 1388158 h 5426411"/>
              <a:gd name="connsiteX3" fmla="*/ 9229821 w 9229821"/>
              <a:gd name="connsiteY3" fmla="*/ 1965672 h 5426411"/>
              <a:gd name="connsiteX4" fmla="*/ 9205757 w 9229821"/>
              <a:gd name="connsiteY4" fmla="*/ 5402259 h 5426411"/>
              <a:gd name="connsiteX5" fmla="*/ 0 w 9229821"/>
              <a:gd name="connsiteY5" fmla="*/ 5426411 h 5426411"/>
              <a:gd name="connsiteX6" fmla="*/ 10488 w 9229821"/>
              <a:gd name="connsiteY6" fmla="*/ 1400187 h 5426411"/>
              <a:gd name="connsiteX0" fmla="*/ 0 w 9219333"/>
              <a:gd name="connsiteY0" fmla="*/ 1400187 h 5426411"/>
              <a:gd name="connsiteX1" fmla="*/ 2674153 w 9219333"/>
              <a:gd name="connsiteY1" fmla="*/ 4525 h 5426411"/>
              <a:gd name="connsiteX2" fmla="*/ 5585795 w 9219333"/>
              <a:gd name="connsiteY2" fmla="*/ 1388158 h 5426411"/>
              <a:gd name="connsiteX3" fmla="*/ 9219333 w 9219333"/>
              <a:gd name="connsiteY3" fmla="*/ 1965672 h 5426411"/>
              <a:gd name="connsiteX4" fmla="*/ 9195269 w 9219333"/>
              <a:gd name="connsiteY4" fmla="*/ 5402259 h 5426411"/>
              <a:gd name="connsiteX5" fmla="*/ 12803 w 9219333"/>
              <a:gd name="connsiteY5" fmla="*/ 5426411 h 5426411"/>
              <a:gd name="connsiteX6" fmla="*/ 0 w 9219333"/>
              <a:gd name="connsiteY6" fmla="*/ 1400187 h 5426411"/>
              <a:gd name="connsiteX0" fmla="*/ 11116 w 9230449"/>
              <a:gd name="connsiteY0" fmla="*/ 1400187 h 5426411"/>
              <a:gd name="connsiteX1" fmla="*/ 2685269 w 9230449"/>
              <a:gd name="connsiteY1" fmla="*/ 4525 h 5426411"/>
              <a:gd name="connsiteX2" fmla="*/ 5596911 w 9230449"/>
              <a:gd name="connsiteY2" fmla="*/ 1388158 h 5426411"/>
              <a:gd name="connsiteX3" fmla="*/ 9230449 w 9230449"/>
              <a:gd name="connsiteY3" fmla="*/ 1965672 h 5426411"/>
              <a:gd name="connsiteX4" fmla="*/ 9206385 w 9230449"/>
              <a:gd name="connsiteY4" fmla="*/ 5402259 h 5426411"/>
              <a:gd name="connsiteX5" fmla="*/ 628 w 9230449"/>
              <a:gd name="connsiteY5" fmla="*/ 5426411 h 5426411"/>
              <a:gd name="connsiteX6" fmla="*/ 11116 w 9230449"/>
              <a:gd name="connsiteY6" fmla="*/ 1400187 h 5426411"/>
              <a:gd name="connsiteX0" fmla="*/ 225 w 9219558"/>
              <a:gd name="connsiteY0" fmla="*/ 1400187 h 5438486"/>
              <a:gd name="connsiteX1" fmla="*/ 2674378 w 9219558"/>
              <a:gd name="connsiteY1" fmla="*/ 4525 h 5438486"/>
              <a:gd name="connsiteX2" fmla="*/ 5586020 w 9219558"/>
              <a:gd name="connsiteY2" fmla="*/ 1388158 h 5438486"/>
              <a:gd name="connsiteX3" fmla="*/ 9219558 w 9219558"/>
              <a:gd name="connsiteY3" fmla="*/ 1965672 h 5438486"/>
              <a:gd name="connsiteX4" fmla="*/ 9195494 w 9219558"/>
              <a:gd name="connsiteY4" fmla="*/ 5402259 h 5438486"/>
              <a:gd name="connsiteX5" fmla="*/ 1383 w 9219558"/>
              <a:gd name="connsiteY5" fmla="*/ 5438486 h 5438486"/>
              <a:gd name="connsiteX6" fmla="*/ 225 w 9219558"/>
              <a:gd name="connsiteY6" fmla="*/ 1400187 h 5438486"/>
              <a:gd name="connsiteX0" fmla="*/ 0 w 9219333"/>
              <a:gd name="connsiteY0" fmla="*/ 1400187 h 5402259"/>
              <a:gd name="connsiteX1" fmla="*/ 2674153 w 9219333"/>
              <a:gd name="connsiteY1" fmla="*/ 4525 h 5402259"/>
              <a:gd name="connsiteX2" fmla="*/ 5585795 w 9219333"/>
              <a:gd name="connsiteY2" fmla="*/ 1388158 h 5402259"/>
              <a:gd name="connsiteX3" fmla="*/ 9219333 w 9219333"/>
              <a:gd name="connsiteY3" fmla="*/ 1965672 h 5402259"/>
              <a:gd name="connsiteX4" fmla="*/ 9195269 w 9219333"/>
              <a:gd name="connsiteY4" fmla="*/ 5402259 h 5402259"/>
              <a:gd name="connsiteX5" fmla="*/ 58781 w 9219333"/>
              <a:gd name="connsiteY5" fmla="*/ 5371568 h 5402259"/>
              <a:gd name="connsiteX6" fmla="*/ 0 w 9219333"/>
              <a:gd name="connsiteY6" fmla="*/ 1400187 h 5402259"/>
              <a:gd name="connsiteX0" fmla="*/ 4565 w 9223898"/>
              <a:gd name="connsiteY0" fmla="*/ 1400187 h 5409807"/>
              <a:gd name="connsiteX1" fmla="*/ 2678718 w 9223898"/>
              <a:gd name="connsiteY1" fmla="*/ 4525 h 5409807"/>
              <a:gd name="connsiteX2" fmla="*/ 5590360 w 9223898"/>
              <a:gd name="connsiteY2" fmla="*/ 1388158 h 5409807"/>
              <a:gd name="connsiteX3" fmla="*/ 9223898 w 9223898"/>
              <a:gd name="connsiteY3" fmla="*/ 1965672 h 5409807"/>
              <a:gd name="connsiteX4" fmla="*/ 9199834 w 9223898"/>
              <a:gd name="connsiteY4" fmla="*/ 5402259 h 5409807"/>
              <a:gd name="connsiteX5" fmla="*/ 921 w 9223898"/>
              <a:gd name="connsiteY5" fmla="*/ 5409807 h 5409807"/>
              <a:gd name="connsiteX6" fmla="*/ 4565 w 9223898"/>
              <a:gd name="connsiteY6" fmla="*/ 1400187 h 5409807"/>
              <a:gd name="connsiteX0" fmla="*/ 4565 w 9223898"/>
              <a:gd name="connsiteY0" fmla="*/ 1400187 h 5409807"/>
              <a:gd name="connsiteX1" fmla="*/ 2678718 w 9223898"/>
              <a:gd name="connsiteY1" fmla="*/ 4525 h 5409807"/>
              <a:gd name="connsiteX2" fmla="*/ 5590360 w 9223898"/>
              <a:gd name="connsiteY2" fmla="*/ 1388158 h 5409807"/>
              <a:gd name="connsiteX3" fmla="*/ 9223898 w 9223898"/>
              <a:gd name="connsiteY3" fmla="*/ 1965672 h 5409807"/>
              <a:gd name="connsiteX4" fmla="*/ 9079788 w 9223898"/>
              <a:gd name="connsiteY4" fmla="*/ 5254083 h 5409807"/>
              <a:gd name="connsiteX5" fmla="*/ 921 w 9223898"/>
              <a:gd name="connsiteY5" fmla="*/ 5409807 h 5409807"/>
              <a:gd name="connsiteX6" fmla="*/ 4565 w 9223898"/>
              <a:gd name="connsiteY6" fmla="*/ 1400187 h 5409807"/>
              <a:gd name="connsiteX0" fmla="*/ 4565 w 9229434"/>
              <a:gd name="connsiteY0" fmla="*/ 1400187 h 5409807"/>
              <a:gd name="connsiteX1" fmla="*/ 2678718 w 9229434"/>
              <a:gd name="connsiteY1" fmla="*/ 4525 h 5409807"/>
              <a:gd name="connsiteX2" fmla="*/ 5590360 w 9229434"/>
              <a:gd name="connsiteY2" fmla="*/ 1388158 h 5409807"/>
              <a:gd name="connsiteX3" fmla="*/ 9223898 w 9229434"/>
              <a:gd name="connsiteY3" fmla="*/ 1965672 h 5409807"/>
              <a:gd name="connsiteX4" fmla="*/ 9228645 w 9229434"/>
              <a:gd name="connsiteY4" fmla="*/ 5407039 h 5409807"/>
              <a:gd name="connsiteX5" fmla="*/ 921 w 9229434"/>
              <a:gd name="connsiteY5" fmla="*/ 5409807 h 5409807"/>
              <a:gd name="connsiteX6" fmla="*/ 4565 w 9229434"/>
              <a:gd name="connsiteY6" fmla="*/ 1400187 h 5409807"/>
              <a:gd name="connsiteX0" fmla="*/ 4565 w 9229434"/>
              <a:gd name="connsiteY0" fmla="*/ 1399152 h 5408772"/>
              <a:gd name="connsiteX1" fmla="*/ 2678718 w 9229434"/>
              <a:gd name="connsiteY1" fmla="*/ 3490 h 5408772"/>
              <a:gd name="connsiteX2" fmla="*/ 5590360 w 9229434"/>
              <a:gd name="connsiteY2" fmla="*/ 1387123 h 5408772"/>
              <a:gd name="connsiteX3" fmla="*/ 9223898 w 9229434"/>
              <a:gd name="connsiteY3" fmla="*/ 1969416 h 5408772"/>
              <a:gd name="connsiteX4" fmla="*/ 9228645 w 9229434"/>
              <a:gd name="connsiteY4" fmla="*/ 5406004 h 5408772"/>
              <a:gd name="connsiteX5" fmla="*/ 921 w 9229434"/>
              <a:gd name="connsiteY5" fmla="*/ 5408772 h 5408772"/>
              <a:gd name="connsiteX6" fmla="*/ 4565 w 9229434"/>
              <a:gd name="connsiteY6" fmla="*/ 1399152 h 5408772"/>
              <a:gd name="connsiteX0" fmla="*/ 224 w 9229895"/>
              <a:gd name="connsiteY0" fmla="*/ 1400449 h 5405288"/>
              <a:gd name="connsiteX1" fmla="*/ 2679179 w 9229895"/>
              <a:gd name="connsiteY1" fmla="*/ 6 h 5405288"/>
              <a:gd name="connsiteX2" fmla="*/ 5590821 w 9229895"/>
              <a:gd name="connsiteY2" fmla="*/ 1383639 h 5405288"/>
              <a:gd name="connsiteX3" fmla="*/ 9224359 w 9229895"/>
              <a:gd name="connsiteY3" fmla="*/ 1965932 h 5405288"/>
              <a:gd name="connsiteX4" fmla="*/ 9229106 w 9229895"/>
              <a:gd name="connsiteY4" fmla="*/ 5402520 h 5405288"/>
              <a:gd name="connsiteX5" fmla="*/ 1382 w 9229895"/>
              <a:gd name="connsiteY5" fmla="*/ 5405288 h 5405288"/>
              <a:gd name="connsiteX6" fmla="*/ 224 w 9229895"/>
              <a:gd name="connsiteY6" fmla="*/ 1400449 h 5405288"/>
              <a:gd name="connsiteX0" fmla="*/ 157384 w 9228594"/>
              <a:gd name="connsiteY0" fmla="*/ 1371769 h 5405287"/>
              <a:gd name="connsiteX1" fmla="*/ 2677878 w 9228594"/>
              <a:gd name="connsiteY1" fmla="*/ 5 h 5405287"/>
              <a:gd name="connsiteX2" fmla="*/ 5589520 w 9228594"/>
              <a:gd name="connsiteY2" fmla="*/ 1383638 h 5405287"/>
              <a:gd name="connsiteX3" fmla="*/ 9223058 w 9228594"/>
              <a:gd name="connsiteY3" fmla="*/ 1965931 h 5405287"/>
              <a:gd name="connsiteX4" fmla="*/ 9227805 w 9228594"/>
              <a:gd name="connsiteY4" fmla="*/ 5402519 h 5405287"/>
              <a:gd name="connsiteX5" fmla="*/ 81 w 9228594"/>
              <a:gd name="connsiteY5" fmla="*/ 5405287 h 5405287"/>
              <a:gd name="connsiteX6" fmla="*/ 157384 w 9228594"/>
              <a:gd name="connsiteY6" fmla="*/ 1371769 h 5405287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3702 h 5406780"/>
              <a:gd name="connsiteX1" fmla="*/ 2679179 w 9229895"/>
              <a:gd name="connsiteY1" fmla="*/ 1498 h 5406780"/>
              <a:gd name="connsiteX2" fmla="*/ 5590821 w 9229895"/>
              <a:gd name="connsiteY2" fmla="*/ 1385131 h 5406780"/>
              <a:gd name="connsiteX3" fmla="*/ 9224359 w 9229895"/>
              <a:gd name="connsiteY3" fmla="*/ 1967424 h 5406780"/>
              <a:gd name="connsiteX4" fmla="*/ 9229106 w 9229895"/>
              <a:gd name="connsiteY4" fmla="*/ 5404012 h 5406780"/>
              <a:gd name="connsiteX5" fmla="*/ 1382 w 9229895"/>
              <a:gd name="connsiteY5" fmla="*/ 5406780 h 5406780"/>
              <a:gd name="connsiteX6" fmla="*/ 223 w 9229895"/>
              <a:gd name="connsiteY6" fmla="*/ 1363702 h 54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9895" h="5406780">
                <a:moveTo>
                  <a:pt x="223" y="1363702"/>
                </a:moveTo>
                <a:cubicBezTo>
                  <a:pt x="776784" y="694686"/>
                  <a:pt x="1565447" y="46228"/>
                  <a:pt x="2679179" y="1498"/>
                </a:cubicBezTo>
                <a:cubicBezTo>
                  <a:pt x="3792911" y="-43232"/>
                  <a:pt x="4924544" y="924647"/>
                  <a:pt x="5590821" y="1385131"/>
                </a:cubicBezTo>
                <a:cubicBezTo>
                  <a:pt x="6257098" y="1845615"/>
                  <a:pt x="7574028" y="2886575"/>
                  <a:pt x="9224359" y="1967424"/>
                </a:cubicBezTo>
                <a:cubicBezTo>
                  <a:pt x="9220349" y="2940500"/>
                  <a:pt x="9233116" y="4430936"/>
                  <a:pt x="9229106" y="5404012"/>
                </a:cubicBezTo>
                <a:lnTo>
                  <a:pt x="1382" y="5406780"/>
                </a:lnTo>
                <a:cubicBezTo>
                  <a:pt x="-2886" y="4064705"/>
                  <a:pt x="4491" y="2705777"/>
                  <a:pt x="223" y="136370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29000">
                <a:srgbClr val="F3F3F3"/>
              </a:gs>
              <a:gs pos="82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43199" y="1828800"/>
            <a:ext cx="2057401" cy="17526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1500" b="0" i="0" baseline="0">
                <a:solidFill>
                  <a:srgbClr val="A0B94F"/>
                </a:solidFill>
                <a:effectLst/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457200" y="2209800"/>
            <a:ext cx="2971800" cy="1066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68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6600" kern="12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PLUG</a:t>
            </a:r>
            <a:r>
              <a:rPr lang="en-US" sz="3600" baseline="0" dirty="0" smtClean="0">
                <a:solidFill>
                  <a:schemeClr val="bg1">
                    <a:lumMod val="50000"/>
                  </a:schemeClr>
                </a:solidFill>
              </a:rPr>
              <a:t> IT IN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200400" y="3429000"/>
            <a:ext cx="1143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886200"/>
            <a:ext cx="8382000" cy="2819400"/>
          </a:xfrm>
        </p:spPr>
        <p:txBody>
          <a:bodyPr>
            <a:normAutofit/>
          </a:bodyPr>
          <a:lstStyle>
            <a:lvl1pPr marL="0" indent="0" algn="l">
              <a:lnSpc>
                <a:spcPts val="6000"/>
              </a:lnSpc>
              <a:spcBef>
                <a:spcPts val="600"/>
              </a:spcBef>
              <a:spcAft>
                <a:spcPts val="600"/>
              </a:spcAft>
              <a:buNone/>
              <a:defRPr sz="7200" baseline="0">
                <a:solidFill>
                  <a:srgbClr val="D74B1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Chapter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162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_Topic Lev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905000"/>
            <a:ext cx="9144000" cy="44196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04800"/>
            <a:ext cx="6553199" cy="16764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" y="152400"/>
            <a:ext cx="1981200" cy="1524000"/>
          </a:xfrm>
        </p:spPr>
        <p:txBody>
          <a:bodyPr>
            <a:noAutofit/>
          </a:bodyPr>
          <a:lstStyle>
            <a:lvl1pPr marL="0" indent="0" algn="ctr">
              <a:buNone/>
              <a:defRPr sz="6000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7200" baseline="0">
                <a:latin typeface="Century Gothic" pitchFamily="34" charset="0"/>
              </a:defRPr>
            </a:lvl2pPr>
            <a:lvl3pPr marL="914400" indent="0">
              <a:buNone/>
              <a:defRPr sz="7200" baseline="0">
                <a:latin typeface="Century Gothic" pitchFamily="34" charset="0"/>
              </a:defRPr>
            </a:lvl3pPr>
            <a:lvl4pPr marL="1371600" indent="0">
              <a:buNone/>
              <a:defRPr sz="7200" baseline="0">
                <a:latin typeface="Century Gothic" pitchFamily="34" charset="0"/>
              </a:defRPr>
            </a:lvl4pPr>
            <a:lvl5pPr marL="1828800" indent="0">
              <a:buNone/>
              <a:defRPr sz="7200" baseline="0"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5"/>
          </p:nvPr>
        </p:nvSpPr>
        <p:spPr>
          <a:xfrm>
            <a:off x="609600" y="2133600"/>
            <a:ext cx="8001000" cy="4114800"/>
          </a:xfrm>
        </p:spPr>
        <p:txBody>
          <a:bodyPr/>
          <a:lstStyle>
            <a:lvl1pPr>
              <a:defRPr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9050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8456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 Example / Opening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6477000"/>
            <a:ext cx="86868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8382000" y="5715000"/>
            <a:ext cx="3048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12192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19896"/>
            <a:ext cx="2133600" cy="365125"/>
          </a:xfrm>
        </p:spPr>
        <p:txBody>
          <a:bodyPr/>
          <a:lstStyle/>
          <a:p>
            <a:fld id="{AC392DC9-9688-4E44-A90B-C333AD8FE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>
            <a:lvl1pPr>
              <a:defRPr sz="3600" b="0" baseline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>
              <a:buClr>
                <a:srgbClr val="FF9900"/>
              </a:buClr>
              <a:buFont typeface="+mj-lt"/>
              <a:buAutoNum type="arabicPeriod"/>
              <a:defRPr sz="3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5029200" cy="1143000"/>
          </a:xfrm>
        </p:spPr>
        <p:txBody>
          <a:bodyPr>
            <a:noAutofit/>
          </a:bodyPr>
          <a:lstStyle>
            <a:lvl1pPr algn="l">
              <a:defRPr sz="4400" b="1" baseline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4610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_IT's_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057400"/>
            <a:ext cx="9144000" cy="42672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772400" cy="27432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540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1219200"/>
            <a:ext cx="7391400" cy="990600"/>
          </a:xfrm>
        </p:spPr>
        <p:txBody>
          <a:bodyPr>
            <a:normAutofit/>
          </a:bodyPr>
          <a:lstStyle>
            <a:lvl1pPr marL="0" indent="0">
              <a:buNone/>
              <a:defRPr sz="5400" b="0" i="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’S PERSONAL: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20574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609600" y="888704"/>
            <a:ext cx="923260" cy="1473496"/>
            <a:chOff x="495300" y="888704"/>
            <a:chExt cx="923260" cy="1473496"/>
          </a:xfrm>
          <a:effectLst>
            <a:outerShdw blurRad="76200" dist="88900" dir="4620000" sx="109000" sy="109000" algn="ctr" rotWithShape="0">
              <a:schemeClr val="bg1">
                <a:lumMod val="65000"/>
                <a:alpha val="19000"/>
              </a:schemeClr>
            </a:outerShdw>
          </a:effectLst>
        </p:grpSpPr>
        <p:sp>
          <p:nvSpPr>
            <p:cNvPr id="5" name="Rectangle 4"/>
            <p:cNvSpPr/>
            <p:nvPr userDrawn="1"/>
          </p:nvSpPr>
          <p:spPr>
            <a:xfrm>
              <a:off x="838200" y="1008888"/>
              <a:ext cx="246888" cy="13533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95300" y="1219200"/>
              <a:ext cx="246888" cy="11430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847060" y="545804"/>
              <a:ext cx="228600" cy="914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4210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>
            <a:lvl1pPr algn="l">
              <a:defRPr sz="4400" b="0" baseline="0">
                <a:solidFill>
                  <a:srgbClr val="00CC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>
            <a:lvl1pPr marL="514350" indent="-514350">
              <a:buClr>
                <a:srgbClr val="00B0F0"/>
              </a:buClr>
              <a:buSzPct val="100000"/>
              <a:buFont typeface="+mj-lt"/>
              <a:buAutoNum type="arabicPeriod"/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04800"/>
            <a:ext cx="85344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4839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_Learning_Ob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514350" indent="-514350">
              <a:buClr>
                <a:srgbClr val="FF9900"/>
              </a:buClr>
              <a:buSzPct val="100000"/>
              <a:buFont typeface="+mj-lt"/>
              <a:buAutoNum type="arabicPeriod"/>
              <a:defRPr baseline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04800"/>
            <a:ext cx="85344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57200" y="533400"/>
            <a:ext cx="8686800" cy="1066800"/>
          </a:xfrm>
        </p:spPr>
        <p:txBody>
          <a:bodyPr>
            <a:normAutofit/>
          </a:bodyPr>
          <a:lstStyle>
            <a:lvl1pPr marL="0" indent="0" algn="l">
              <a:lnSpc>
                <a:spcPts val="6800"/>
              </a:lnSpc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263063" y="533400"/>
            <a:ext cx="1652337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68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4400" kern="1200" baseline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39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6477000"/>
            <a:ext cx="86868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8382000" y="5715000"/>
            <a:ext cx="3048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12192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19896"/>
            <a:ext cx="2133600" cy="365125"/>
          </a:xfrm>
        </p:spPr>
        <p:txBody>
          <a:bodyPr/>
          <a:lstStyle/>
          <a:p>
            <a:fld id="{AC392DC9-9688-4E44-A90B-C333AD8FE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>
            <a:lvl1pPr>
              <a:defRPr sz="3200" b="1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 sz="2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228600"/>
            <a:ext cx="2209800" cy="1143000"/>
          </a:xfrm>
        </p:spPr>
        <p:txBody>
          <a:bodyPr>
            <a:noAutofit/>
          </a:bodyPr>
          <a:lstStyle>
            <a:lvl1pPr algn="l">
              <a:defRPr sz="4400" b="1" baseline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228600"/>
            <a:ext cx="327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rgbClr val="00CC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OPENING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181600" y="228600"/>
            <a:ext cx="243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rgbClr val="00CC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>
                <a:solidFill>
                  <a:srgbClr val="6600CC"/>
                </a:solidFill>
              </a:rPr>
              <a:t>&gt;</a:t>
            </a:r>
            <a:endParaRPr lang="en-US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1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_about_b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97296"/>
            <a:ext cx="9144000" cy="4927304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635296"/>
            <a:ext cx="7772400" cy="990600"/>
          </a:xfrm>
        </p:spPr>
        <p:txBody>
          <a:bodyPr>
            <a:normAutofit/>
          </a:bodyPr>
          <a:lstStyle>
            <a:lvl1pPr marL="0" indent="0">
              <a:buNone/>
              <a:defRPr sz="4400" b="0" i="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’S ABOUT BUSINESS  0.0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1397296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609600" y="228600"/>
            <a:ext cx="923260" cy="1473496"/>
            <a:chOff x="495300" y="888704"/>
            <a:chExt cx="923260" cy="1473496"/>
          </a:xfrm>
          <a:effectLst>
            <a:outerShdw blurRad="76200" dist="88900" dir="4620000" sx="109000" sy="109000" algn="ctr" rotWithShape="0">
              <a:schemeClr val="bg1">
                <a:lumMod val="65000"/>
                <a:alpha val="19000"/>
              </a:schemeClr>
            </a:outerShdw>
          </a:effectLst>
        </p:grpSpPr>
        <p:sp>
          <p:nvSpPr>
            <p:cNvPr id="5" name="Rectangle 4"/>
            <p:cNvSpPr/>
            <p:nvPr userDrawn="1"/>
          </p:nvSpPr>
          <p:spPr>
            <a:xfrm>
              <a:off x="838200" y="1008888"/>
              <a:ext cx="246888" cy="13533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95300" y="1219200"/>
              <a:ext cx="246888" cy="11430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847060" y="545804"/>
              <a:ext cx="228600" cy="914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1828800"/>
            <a:ext cx="8001000" cy="4419600"/>
          </a:xfrm>
        </p:spPr>
        <p:txBody>
          <a:bodyPr/>
          <a:lstStyle>
            <a:lvl1pPr>
              <a:defRPr sz="32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>
              <a:buClr>
                <a:srgbClr val="0000CC"/>
              </a:buClr>
              <a:buFont typeface="+mj-lt"/>
              <a:buAutoNum type="arabicPeriod"/>
              <a:defRPr sz="2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859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ev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905000"/>
            <a:ext cx="9144000" cy="44196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04800"/>
            <a:ext cx="6553199" cy="16764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" y="0"/>
            <a:ext cx="1981200" cy="1524000"/>
          </a:xfrm>
        </p:spPr>
        <p:txBody>
          <a:bodyPr>
            <a:noAutofit/>
          </a:bodyPr>
          <a:lstStyle>
            <a:lvl1pPr marL="0" indent="0" algn="ctr">
              <a:buNone/>
              <a:defRPr sz="7200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7200" baseline="0">
                <a:latin typeface="Century Gothic" pitchFamily="34" charset="0"/>
              </a:defRPr>
            </a:lvl2pPr>
            <a:lvl3pPr marL="914400" indent="0">
              <a:buNone/>
              <a:defRPr sz="7200" baseline="0">
                <a:latin typeface="Century Gothic" pitchFamily="34" charset="0"/>
              </a:defRPr>
            </a:lvl3pPr>
            <a:lvl4pPr marL="1371600" indent="0">
              <a:buNone/>
              <a:defRPr sz="7200" baseline="0">
                <a:latin typeface="Century Gothic" pitchFamily="34" charset="0"/>
              </a:defRPr>
            </a:lvl4pPr>
            <a:lvl5pPr marL="1828800" indent="0">
              <a:buNone/>
              <a:defRPr sz="7200" baseline="0"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5"/>
          </p:nvPr>
        </p:nvSpPr>
        <p:spPr>
          <a:xfrm>
            <a:off x="1066800" y="2438400"/>
            <a:ext cx="7543800" cy="3810000"/>
          </a:xfrm>
        </p:spPr>
        <p:txBody>
          <a:bodyPr/>
          <a:lstStyle>
            <a:lvl1pPr>
              <a:defRPr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9050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694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zax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153399" cy="1371600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/>
          </p:nvPr>
        </p:nvSpPr>
        <p:spPr>
          <a:xfrm>
            <a:off x="457200" y="1524000"/>
            <a:ext cx="8153400" cy="472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14478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5704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eve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905000"/>
            <a:ext cx="9144000" cy="44196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153399" cy="1676400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/>
          </p:nvPr>
        </p:nvSpPr>
        <p:spPr>
          <a:xfrm>
            <a:off x="609600" y="2286000"/>
            <a:ext cx="8001000" cy="3962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19050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6203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eve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905000"/>
            <a:ext cx="9144000" cy="44196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153399" cy="1676400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/>
          </p:nvPr>
        </p:nvSpPr>
        <p:spPr>
          <a:xfrm>
            <a:off x="609600" y="2286000"/>
            <a:ext cx="8001000" cy="3962400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19050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9631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92F6-6F2F-4CFD-A777-05649129AE6F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86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54" r:id="rId4"/>
    <p:sldLayoutId id="2147483662" r:id="rId5"/>
    <p:sldLayoutId id="2147483663" r:id="rId6"/>
    <p:sldLayoutId id="2147483676" r:id="rId7"/>
    <p:sldLayoutId id="2147483677" r:id="rId8"/>
    <p:sldLayoutId id="2147483682" r:id="rId9"/>
    <p:sldLayoutId id="2147483683" r:id="rId10"/>
    <p:sldLayoutId id="2147483664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Information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46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’S ABOUT Using I.S.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Technology Supports Students in Computer Department</a:t>
            </a:r>
          </a:p>
          <a:p>
            <a:pPr marL="514350" indent="-514350">
              <a:buAutoNum type="arabicPeriod"/>
            </a:pPr>
            <a:r>
              <a:rPr lang="en-US" sz="3000" b="0" dirty="0" smtClean="0"/>
              <a:t>Describe </a:t>
            </a:r>
            <a:r>
              <a:rPr lang="en-US" sz="3000" b="0" dirty="0"/>
              <a:t>how </a:t>
            </a:r>
            <a:r>
              <a:rPr lang="en-US" sz="3000" b="0" dirty="0" smtClean="0"/>
              <a:t>VESIT Computer Department manages </a:t>
            </a:r>
            <a:r>
              <a:rPr lang="en-US" sz="3000" b="0" dirty="0"/>
              <a:t>its information resources </a:t>
            </a:r>
            <a:r>
              <a:rPr lang="en-US" sz="3000" b="0" dirty="0" smtClean="0"/>
              <a:t>to provide information to students.</a:t>
            </a:r>
          </a:p>
          <a:p>
            <a:pPr marL="514350" indent="-514350">
              <a:buAutoNum type="arabicPeriod"/>
            </a:pPr>
            <a:r>
              <a:rPr lang="en-US" sz="3000" b="0" dirty="0" smtClean="0"/>
              <a:t>What </a:t>
            </a:r>
            <a:r>
              <a:rPr lang="en-US" sz="3000" b="0" dirty="0"/>
              <a:t>are the advantages of central management of information systems </a:t>
            </a:r>
            <a:r>
              <a:rPr lang="en-US" sz="3000" b="0" dirty="0" smtClean="0"/>
              <a:t>in Department.</a:t>
            </a:r>
          </a:p>
          <a:p>
            <a:pPr marL="514350" indent="-514350">
              <a:buAutoNum type="arabicPeriod"/>
            </a:pPr>
            <a:r>
              <a:rPr lang="en-US" b="0" dirty="0" smtClean="0"/>
              <a:t>What </a:t>
            </a:r>
            <a:r>
              <a:rPr lang="en-US" b="0" dirty="0"/>
              <a:t>are the disadvantages of central management of information systems in the </a:t>
            </a:r>
            <a:r>
              <a:rPr lang="en-US" b="0" dirty="0" smtClean="0"/>
              <a:t>Department?</a:t>
            </a: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143666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Computer-Based IS’s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1447800" y="2438400"/>
            <a:ext cx="7239000" cy="3810000"/>
          </a:xfrm>
        </p:spPr>
        <p:txBody>
          <a:bodyPr/>
          <a:lstStyle/>
          <a:p>
            <a:r>
              <a:rPr lang="en-US" dirty="0" smtClean="0"/>
              <a:t>Data – Information – Knowledge</a:t>
            </a:r>
          </a:p>
          <a:p>
            <a:r>
              <a:rPr lang="en-US" dirty="0" smtClean="0"/>
              <a:t>Computer-Based Information System (CBIS)</a:t>
            </a:r>
          </a:p>
          <a:p>
            <a:r>
              <a:rPr lang="en-US" dirty="0" smtClean="0"/>
              <a:t>Types of Computer-Based Information Systems (CBIS)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030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– Information – Knowledge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500174"/>
            <a:ext cx="507641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2885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versus Information versus Knowledge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983" y="1924973"/>
            <a:ext cx="6498217" cy="47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1836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Computer-Based Information Systems (CBIS)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390" y="1752600"/>
            <a:ext cx="6793610" cy="505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1086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of a CBIS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Procedures</a:t>
            </a:r>
          </a:p>
          <a:p>
            <a:r>
              <a:rPr lang="en-US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293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Types of Computer Based Information Systems (CBIS)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Breadth of Support for Information Systems (IS)</a:t>
            </a:r>
          </a:p>
          <a:p>
            <a:r>
              <a:rPr lang="en-US" dirty="0" smtClean="0"/>
              <a:t>Support for Organizational Employees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495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of Support for Information Systems (IS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 Area Information Systems (FAIS)</a:t>
            </a:r>
          </a:p>
          <a:p>
            <a:r>
              <a:rPr lang="en-US" dirty="0" smtClean="0"/>
              <a:t>Enterprise Resource Planning Systems (ERP)</a:t>
            </a:r>
          </a:p>
          <a:p>
            <a:r>
              <a:rPr lang="en-US" dirty="0" smtClean="0"/>
              <a:t>Transaction Processing Systems (TPS)</a:t>
            </a:r>
          </a:p>
          <a:p>
            <a:r>
              <a:rPr lang="en-US" dirty="0" smtClean="0"/>
              <a:t>Interorganizational Information Systems (IOS)</a:t>
            </a:r>
          </a:p>
          <a:p>
            <a:r>
              <a:rPr lang="en-US" dirty="0" smtClean="0"/>
              <a:t>E-Commerce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837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Figure 1.5: IS that function among multiple organizations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0" y="1524000"/>
            <a:ext cx="755014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4956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</a:t>
            </a:r>
            <a:r>
              <a:rPr lang="en-US" dirty="0"/>
              <a:t>for Organizational Employees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</a:t>
            </a:r>
            <a:r>
              <a:rPr lang="en-US" dirty="0" smtClean="0"/>
              <a:t>Workers</a:t>
            </a:r>
          </a:p>
          <a:p>
            <a:r>
              <a:rPr lang="en-US" dirty="0" smtClean="0"/>
              <a:t>Office </a:t>
            </a:r>
            <a:r>
              <a:rPr lang="en-US" dirty="0"/>
              <a:t>Automation Systems (OASs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Expert </a:t>
            </a:r>
            <a:r>
              <a:rPr lang="en-US" dirty="0"/>
              <a:t>Systems (ES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213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Should I Study Information Systems?</a:t>
            </a:r>
          </a:p>
          <a:p>
            <a:r>
              <a:rPr lang="en-US" dirty="0"/>
              <a:t>Overview of Computer-Based Information Systems</a:t>
            </a:r>
          </a:p>
          <a:p>
            <a:r>
              <a:rPr lang="en-US" dirty="0"/>
              <a:t>How Does IT Impact Organizations?</a:t>
            </a:r>
          </a:p>
          <a:p>
            <a:r>
              <a:rPr lang="en-US" dirty="0"/>
              <a:t>Importance of Information Systems to Society</a:t>
            </a:r>
          </a:p>
        </p:txBody>
      </p:sp>
    </p:spTree>
    <p:extLst>
      <p:ext uri="{BB962C8B-B14F-4D97-AF65-F5344CB8AC3E}">
        <p14:creationId xmlns="" xmlns:p14="http://schemas.microsoft.com/office/powerpoint/2010/main" val="35913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Impact Organizations?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Reduces the Number of Middle Managers</a:t>
            </a:r>
          </a:p>
          <a:p>
            <a:r>
              <a:rPr lang="en-US" dirty="0" smtClean="0"/>
              <a:t>IT Change’s the Manager’s Job</a:t>
            </a:r>
          </a:p>
          <a:p>
            <a:r>
              <a:rPr lang="en-US" dirty="0" smtClean="0"/>
              <a:t>Will IT Eliminate Jobs?</a:t>
            </a:r>
          </a:p>
          <a:p>
            <a:r>
              <a:rPr lang="en-US" dirty="0" smtClean="0"/>
              <a:t>IT Impacts Employees at Work</a:t>
            </a:r>
          </a:p>
        </p:txBody>
      </p:sp>
    </p:spTree>
    <p:extLst>
      <p:ext uri="{BB962C8B-B14F-4D97-AF65-F5344CB8AC3E}">
        <p14:creationId xmlns="" xmlns:p14="http://schemas.microsoft.com/office/powerpoint/2010/main" val="87913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Impacts Employees at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IT Impacts Employees’ Health and Safety</a:t>
            </a:r>
          </a:p>
          <a:p>
            <a:r>
              <a:rPr lang="en-US" dirty="0" smtClean="0"/>
              <a:t>IT Provides Opportunities for People with Disabilities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709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Figure 1.6: Ergonomic products protect computer users.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45" y="1524000"/>
            <a:ext cx="543371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0841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IS to Society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Affects Our Quality of Life</a:t>
            </a:r>
          </a:p>
          <a:p>
            <a:r>
              <a:rPr lang="en-US" dirty="0" smtClean="0"/>
              <a:t>The Robot Revolution is Here Now</a:t>
            </a:r>
          </a:p>
          <a:p>
            <a:r>
              <a:rPr lang="en-US" dirty="0" smtClean="0"/>
              <a:t>Improvements in Healthcare</a:t>
            </a:r>
          </a:p>
        </p:txBody>
      </p:sp>
    </p:spTree>
    <p:extLst>
      <p:ext uri="{BB962C8B-B14F-4D97-AF65-F5344CB8AC3E}">
        <p14:creationId xmlns="" xmlns:p14="http://schemas.microsoft.com/office/powerpoint/2010/main" val="570247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’S ABOUT Self study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Different Types of Robots</a:t>
            </a:r>
          </a:p>
          <a:p>
            <a:pPr lvl="1"/>
            <a:r>
              <a:rPr lang="en-US" dirty="0"/>
              <a:t>Discuss some disadvantages of (a) telepresence robots, (b) autonomous cars, and (c) drones.</a:t>
            </a:r>
          </a:p>
          <a:p>
            <a:pPr lvl="1"/>
            <a:r>
              <a:rPr lang="en-US" dirty="0"/>
              <a:t>Would you be willing to ride in an autonomous car? Why or why not?</a:t>
            </a:r>
          </a:p>
          <a:p>
            <a:pPr lvl="1"/>
            <a:r>
              <a:rPr lang="en-US" dirty="0"/>
              <a:t>Which occupations are most at risk from a widespread adoption of autonomous cars? Support your answer.</a:t>
            </a:r>
          </a:p>
          <a:p>
            <a:pPr lvl="1"/>
            <a:r>
              <a:rPr lang="en-US" dirty="0"/>
              <a:t>Debate the privacy issues associated with domestic use of drones by law enforcement agencies.</a:t>
            </a:r>
          </a:p>
        </p:txBody>
      </p:sp>
    </p:spTree>
    <p:extLst>
      <p:ext uri="{BB962C8B-B14F-4D97-AF65-F5344CB8AC3E}">
        <p14:creationId xmlns="" xmlns:p14="http://schemas.microsoft.com/office/powerpoint/2010/main" val="359059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’S ABOUT BUSINESS 1.3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Getting Kids in </a:t>
            </a:r>
            <a:br>
              <a:rPr lang="en-US" dirty="0" smtClean="0"/>
            </a:br>
            <a:r>
              <a:rPr lang="en-US" dirty="0" smtClean="0"/>
              <a:t>Shape</a:t>
            </a:r>
          </a:p>
          <a:p>
            <a:pPr lvl="1"/>
            <a:r>
              <a:rPr lang="en-US" dirty="0"/>
              <a:t>Why is </a:t>
            </a:r>
            <a:r>
              <a:rPr lang="en-US" dirty="0" err="1"/>
              <a:t>Zamzee</a:t>
            </a:r>
            <a:r>
              <a:rPr lang="en-US" dirty="0"/>
              <a:t>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games </a:t>
            </a:r>
            <a:r>
              <a:rPr lang="en-US" dirty="0"/>
              <a:t>to help kids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lose </a:t>
            </a:r>
            <a:r>
              <a:rPr lang="en-US" dirty="0"/>
              <a:t>weight?</a:t>
            </a:r>
          </a:p>
          <a:p>
            <a:pPr lvl="1"/>
            <a:r>
              <a:rPr lang="en-US" dirty="0"/>
              <a:t>In your opinion, would </a:t>
            </a:r>
            <a:r>
              <a:rPr lang="en-US" dirty="0" err="1"/>
              <a:t>Zamzee</a:t>
            </a:r>
            <a:r>
              <a:rPr lang="en-US" dirty="0"/>
              <a:t> be as successful for adult weight loss? Why or why not?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33793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4136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‘s About Sign 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 smtClean="0"/>
              <a:t>You are requested to see the </a:t>
            </a:r>
            <a:r>
              <a:rPr lang="en-IN" dirty="0" err="1" smtClean="0"/>
              <a:t>google</a:t>
            </a:r>
            <a:r>
              <a:rPr lang="en-IN" dirty="0" smtClean="0"/>
              <a:t> classroom for submission of class </a:t>
            </a:r>
            <a:r>
              <a:rPr lang="en-IN" dirty="0" err="1" smtClean="0"/>
              <a:t>Assignemnts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Answers should be short.</a:t>
            </a:r>
          </a:p>
          <a:p>
            <a:r>
              <a:rPr lang="en-IN" dirty="0" smtClean="0"/>
              <a:t>Not more than 2 Pages,</a:t>
            </a:r>
          </a:p>
          <a:p>
            <a:r>
              <a:rPr lang="en-IN" dirty="0" smtClean="0"/>
              <a:t>You can express with diagrams, Do not Copy </a:t>
            </a:r>
            <a:r>
              <a:rPr lang="en-IN" smtClean="0"/>
              <a:t>your responses.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reasons why being an informed user of information systems is important in today’s world.</a:t>
            </a:r>
          </a:p>
          <a:p>
            <a:r>
              <a:rPr lang="en-US" dirty="0"/>
              <a:t>Describe the various types of computer-based information systems in an organization.</a:t>
            </a:r>
          </a:p>
          <a:p>
            <a:r>
              <a:rPr lang="en-US" dirty="0"/>
              <a:t>Discuss ways in which information technology can </a:t>
            </a:r>
            <a:r>
              <a:rPr lang="en-US" dirty="0" smtClean="0"/>
              <a:t>affect </a:t>
            </a:r>
            <a:r>
              <a:rPr lang="en-US" dirty="0"/>
              <a:t>managers and </a:t>
            </a:r>
            <a:r>
              <a:rPr lang="en-US" dirty="0" smtClean="0"/>
              <a:t>non-managerial </a:t>
            </a:r>
            <a:r>
              <a:rPr lang="en-US" dirty="0"/>
              <a:t>workers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29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dirty="0" smtClean="0"/>
              <a:t>Identify </a:t>
            </a:r>
            <a:r>
              <a:rPr lang="en-US" dirty="0"/>
              <a:t>positive and negative societal </a:t>
            </a:r>
            <a:r>
              <a:rPr lang="en-US" dirty="0" smtClean="0"/>
              <a:t>effects </a:t>
            </a:r>
            <a:r>
              <a:rPr lang="en-US" dirty="0"/>
              <a:t>of the increased use of information technology.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338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Should I Study Information 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The Informed </a:t>
            </a:r>
            <a:br>
              <a:rPr lang="en-US" dirty="0" smtClean="0"/>
            </a:br>
            <a:r>
              <a:rPr lang="en-US" dirty="0" smtClean="0"/>
              <a:t>User – You!</a:t>
            </a:r>
          </a:p>
          <a:p>
            <a:r>
              <a:rPr lang="en-US" dirty="0" smtClean="0"/>
              <a:t>IT Offers Career </a:t>
            </a:r>
            <a:br>
              <a:rPr lang="en-US" dirty="0" smtClean="0"/>
            </a:br>
            <a:r>
              <a:rPr lang="en-US" dirty="0" smtClean="0"/>
              <a:t>Opportunities</a:t>
            </a:r>
          </a:p>
          <a:p>
            <a:r>
              <a:rPr lang="en-US" dirty="0" smtClean="0"/>
              <a:t>Managing </a:t>
            </a:r>
            <a:br>
              <a:rPr lang="en-US" dirty="0" smtClean="0"/>
            </a:br>
            <a:r>
              <a:rPr lang="en-US" dirty="0" smtClean="0"/>
              <a:t>Information Resources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23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5204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Reasons Why You Should Be An Informed User…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will benefit more from your organization’s IT applications because you will understand what is “behind” those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input can enhance your organization’s IT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you enter the workforce you can assist in selecting the IT applications your organization will use.</a:t>
            </a:r>
          </a:p>
        </p:txBody>
      </p:sp>
    </p:spTree>
    <p:extLst>
      <p:ext uri="{BB962C8B-B14F-4D97-AF65-F5344CB8AC3E}">
        <p14:creationId xmlns="" xmlns:p14="http://schemas.microsoft.com/office/powerpoint/2010/main" val="333586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Reasons Why You Should Be An Informed User (</a:t>
            </a:r>
            <a:r>
              <a:rPr lang="en-US" smtClean="0"/>
              <a:t>con’t)…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You will aware of both new information technologies and rapid developments in existing technologies.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You will understand how using IT can improve your organization’s performance.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If you are entrepreneurial minded, you can use IT to start your own business.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349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Offers Career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Chief Information </a:t>
            </a:r>
            <a:br>
              <a:rPr lang="en-US" dirty="0" smtClean="0"/>
            </a:br>
            <a:r>
              <a:rPr lang="en-US" dirty="0" smtClean="0"/>
              <a:t>Officer (CIO)</a:t>
            </a:r>
          </a:p>
          <a:p>
            <a:r>
              <a:rPr lang="en-US" dirty="0" smtClean="0"/>
              <a:t>Substantial Demand for IT Staff</a:t>
            </a:r>
          </a:p>
          <a:p>
            <a:pPr lvl="1"/>
            <a:r>
              <a:rPr lang="en-US" dirty="0" smtClean="0"/>
              <a:t>Programmers</a:t>
            </a:r>
          </a:p>
          <a:p>
            <a:pPr lvl="1"/>
            <a:r>
              <a:rPr lang="en-US" dirty="0" smtClean="0"/>
              <a:t>Business Analysts</a:t>
            </a:r>
          </a:p>
          <a:p>
            <a:pPr lvl="1"/>
            <a:r>
              <a:rPr lang="en-US" dirty="0" smtClean="0"/>
              <a:t>System Analysts</a:t>
            </a:r>
          </a:p>
          <a:p>
            <a:pPr lvl="1"/>
            <a:r>
              <a:rPr lang="en-US" dirty="0" smtClean="0"/>
              <a:t>Designers</a:t>
            </a:r>
          </a:p>
          <a:p>
            <a:r>
              <a:rPr lang="en-US" dirty="0" smtClean="0"/>
              <a:t>$115,000 is the median salary for IS Managers (US </a:t>
            </a:r>
            <a:r>
              <a:rPr lang="en-US" dirty="0" err="1" smtClean="0"/>
              <a:t>Dept</a:t>
            </a:r>
            <a:r>
              <a:rPr lang="en-US" dirty="0" smtClean="0"/>
              <a:t> of Labor)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457200"/>
            <a:ext cx="3257550" cy="227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0460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Managing Information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information systems (IS) is difficult and complex</a:t>
            </a:r>
          </a:p>
          <a:p>
            <a:r>
              <a:rPr lang="en-US" dirty="0" smtClean="0"/>
              <a:t>Contributing Factors:</a:t>
            </a:r>
          </a:p>
          <a:p>
            <a:pPr lvl="1"/>
            <a:r>
              <a:rPr lang="en-US" dirty="0" smtClean="0"/>
              <a:t> Strategic value of IS’s</a:t>
            </a:r>
          </a:p>
          <a:p>
            <a:pPr lvl="1"/>
            <a:r>
              <a:rPr lang="en-US" dirty="0" smtClean="0"/>
              <a:t>Acquiring, operating, and maintaining IS’s is very expensive</a:t>
            </a:r>
          </a:p>
          <a:p>
            <a:pPr lvl="1"/>
            <a:r>
              <a:rPr lang="en-US" dirty="0" smtClean="0"/>
              <a:t>Evolution of the IS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075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 Custom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25403</TotalTime>
  <Words>1437</Words>
  <Application>Microsoft Office PowerPoint</Application>
  <PresentationFormat>On-screen Show (4:3)</PresentationFormat>
  <Paragraphs>159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John Kenneth Corley</dc:creator>
  <cp:lastModifiedBy>PRASHANT KANADE</cp:lastModifiedBy>
  <cp:revision>741</cp:revision>
  <dcterms:created xsi:type="dcterms:W3CDTF">2013-08-07T23:49:12Z</dcterms:created>
  <dcterms:modified xsi:type="dcterms:W3CDTF">2020-08-06T09:55:41Z</dcterms:modified>
</cp:coreProperties>
</file>