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95" r:id="rId2"/>
    <p:sldId id="508" r:id="rId3"/>
    <p:sldId id="509" r:id="rId4"/>
    <p:sldId id="549" r:id="rId5"/>
    <p:sldId id="566" r:id="rId6"/>
    <p:sldId id="550" r:id="rId7"/>
    <p:sldId id="567" r:id="rId8"/>
    <p:sldId id="568" r:id="rId9"/>
    <p:sldId id="569" r:id="rId10"/>
    <p:sldId id="570" r:id="rId11"/>
    <p:sldId id="572" r:id="rId12"/>
    <p:sldId id="573" r:id="rId13"/>
    <p:sldId id="574" r:id="rId14"/>
    <p:sldId id="575" r:id="rId15"/>
    <p:sldId id="551" r:id="rId16"/>
    <p:sldId id="552" r:id="rId17"/>
    <p:sldId id="553" r:id="rId18"/>
    <p:sldId id="576" r:id="rId19"/>
    <p:sldId id="577" r:id="rId20"/>
    <p:sldId id="590" r:id="rId21"/>
    <p:sldId id="586" r:id="rId22"/>
    <p:sldId id="578" r:id="rId23"/>
    <p:sldId id="579" r:id="rId24"/>
    <p:sldId id="587" r:id="rId25"/>
    <p:sldId id="588" r:id="rId26"/>
    <p:sldId id="580" r:id="rId27"/>
    <p:sldId id="581" r:id="rId28"/>
    <p:sldId id="582" r:id="rId29"/>
    <p:sldId id="583" r:id="rId30"/>
    <p:sldId id="584" r:id="rId31"/>
    <p:sldId id="589" r:id="rId32"/>
    <p:sldId id="58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6600FF"/>
    <a:srgbClr val="FF9900"/>
    <a:srgbClr val="000099"/>
    <a:srgbClr val="0000CC"/>
    <a:srgbClr val="9900FF"/>
    <a:srgbClr val="CC00FF"/>
    <a:srgbClr val="00CCFF"/>
    <a:srgbClr val="CC3399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4" autoAdjust="0"/>
    <p:restoredTop sz="77143" autoAdjust="0"/>
  </p:normalViewPr>
  <p:slideViewPr>
    <p:cSldViewPr>
      <p:cViewPr varScale="1">
        <p:scale>
          <a:sx n="86" d="100"/>
          <a:sy n="86" d="100"/>
        </p:scale>
        <p:origin x="-18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13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20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B6D6B-9C86-499A-A636-38829A5F60B2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41C25-7A1F-47FB-B705-003A328B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09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smtClean="0"/>
              <a:t>Areas of</a:t>
            </a:r>
            <a:r>
              <a:rPr lang="en-US" b="1" u="sng" baseline="0" dirty="0" smtClean="0"/>
              <a:t> Exposure</a:t>
            </a:r>
            <a:endParaRPr lang="en-US" b="1" u="sng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Business travel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Working from home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Various activities at our favorite hotspot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Industrial strength IS security from work </a:t>
            </a:r>
            <a:r>
              <a:rPr lang="en-US" b="1" dirty="0" smtClean="0"/>
              <a:t>Versus </a:t>
            </a:r>
            <a:r>
              <a:rPr lang="en-US" b="0" dirty="0" smtClean="0"/>
              <a:t>Attacks on a home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41C25-7A1F-47FB-B705-003A328B91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75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Two types of actions to protect your information assets: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behavioral actions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computer-based 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41C25-7A1F-47FB-B705-003A328B91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75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Behavioral actions: </a:t>
            </a:r>
            <a:r>
              <a:rPr lang="en-US" dirty="0" smtClean="0"/>
              <a:t>those actions that do not specifically involve a computer.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41C25-7A1F-47FB-B705-003A328B91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06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Computer-based actions: </a:t>
            </a:r>
            <a:r>
              <a:rPr lang="en-US" dirty="0" smtClean="0"/>
              <a:t>relate to safe computing.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41C25-7A1F-47FB-B705-003A328B91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37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41C25-7A1F-47FB-B705-003A328B916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3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" t="1641" r="1785"/>
          <a:stretch/>
        </p:blipFill>
        <p:spPr>
          <a:xfrm>
            <a:off x="-1" y="0"/>
            <a:ext cx="9144001" cy="4571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4762" y="1478378"/>
            <a:ext cx="9154254" cy="5387145"/>
          </a:xfrm>
          <a:custGeom>
            <a:avLst/>
            <a:gdLst>
              <a:gd name="connsiteX0" fmla="*/ 0 w 9159175"/>
              <a:gd name="connsiteY0" fmla="*/ 0 h 6841524"/>
              <a:gd name="connsiteX1" fmla="*/ 9159175 w 9159175"/>
              <a:gd name="connsiteY1" fmla="*/ 0 h 6841524"/>
              <a:gd name="connsiteX2" fmla="*/ 9159175 w 9159175"/>
              <a:gd name="connsiteY2" fmla="*/ 6841524 h 6841524"/>
              <a:gd name="connsiteX3" fmla="*/ 0 w 9159175"/>
              <a:gd name="connsiteY3" fmla="*/ 6841524 h 6841524"/>
              <a:gd name="connsiteX4" fmla="*/ 0 w 9159175"/>
              <a:gd name="connsiteY4" fmla="*/ 0 h 6841524"/>
              <a:gd name="connsiteX0" fmla="*/ 0 w 9207301"/>
              <a:gd name="connsiteY0" fmla="*/ 3140242 h 6841524"/>
              <a:gd name="connsiteX1" fmla="*/ 9207301 w 9207301"/>
              <a:gd name="connsiteY1" fmla="*/ 0 h 6841524"/>
              <a:gd name="connsiteX2" fmla="*/ 9207301 w 9207301"/>
              <a:gd name="connsiteY2" fmla="*/ 6841524 h 6841524"/>
              <a:gd name="connsiteX3" fmla="*/ 48126 w 9207301"/>
              <a:gd name="connsiteY3" fmla="*/ 6841524 h 6841524"/>
              <a:gd name="connsiteX4" fmla="*/ 0 w 9207301"/>
              <a:gd name="connsiteY4" fmla="*/ 3140242 h 6841524"/>
              <a:gd name="connsiteX0" fmla="*/ 0 w 9219332"/>
              <a:gd name="connsiteY0" fmla="*/ 0 h 3701282"/>
              <a:gd name="connsiteX1" fmla="*/ 9219332 w 9219332"/>
              <a:gd name="connsiteY1" fmla="*/ 782053 h 3701282"/>
              <a:gd name="connsiteX2" fmla="*/ 9207301 w 9219332"/>
              <a:gd name="connsiteY2" fmla="*/ 3701282 h 3701282"/>
              <a:gd name="connsiteX3" fmla="*/ 48126 w 9219332"/>
              <a:gd name="connsiteY3" fmla="*/ 3701282 h 3701282"/>
              <a:gd name="connsiteX4" fmla="*/ 0 w 9219332"/>
              <a:gd name="connsiteY4" fmla="*/ 0 h 3701282"/>
              <a:gd name="connsiteX0" fmla="*/ 0 w 9219332"/>
              <a:gd name="connsiteY0" fmla="*/ 0 h 3701282"/>
              <a:gd name="connsiteX1" fmla="*/ 9219332 w 9219332"/>
              <a:gd name="connsiteY1" fmla="*/ 782053 h 3701282"/>
              <a:gd name="connsiteX2" fmla="*/ 9207301 w 9219332"/>
              <a:gd name="connsiteY2" fmla="*/ 3701282 h 3701282"/>
              <a:gd name="connsiteX3" fmla="*/ 48126 w 9219332"/>
              <a:gd name="connsiteY3" fmla="*/ 3701282 h 3701282"/>
              <a:gd name="connsiteX4" fmla="*/ 0 w 9219332"/>
              <a:gd name="connsiteY4" fmla="*/ 0 h 3701282"/>
              <a:gd name="connsiteX0" fmla="*/ 0 w 9219332"/>
              <a:gd name="connsiteY0" fmla="*/ 140297 h 3841579"/>
              <a:gd name="connsiteX1" fmla="*/ 3985595 w 9219332"/>
              <a:gd name="connsiteY1" fmla="*/ 790002 h 3841579"/>
              <a:gd name="connsiteX2" fmla="*/ 9219332 w 9219332"/>
              <a:gd name="connsiteY2" fmla="*/ 922350 h 3841579"/>
              <a:gd name="connsiteX3" fmla="*/ 9207301 w 9219332"/>
              <a:gd name="connsiteY3" fmla="*/ 3841579 h 3841579"/>
              <a:gd name="connsiteX4" fmla="*/ 48126 w 9219332"/>
              <a:gd name="connsiteY4" fmla="*/ 3841579 h 3841579"/>
              <a:gd name="connsiteX5" fmla="*/ 0 w 9219332"/>
              <a:gd name="connsiteY5" fmla="*/ 140297 h 3841579"/>
              <a:gd name="connsiteX0" fmla="*/ 0 w 9219332"/>
              <a:gd name="connsiteY0" fmla="*/ 1454745 h 5156027"/>
              <a:gd name="connsiteX1" fmla="*/ 2662121 w 9219332"/>
              <a:gd name="connsiteY1" fmla="*/ 10956 h 5156027"/>
              <a:gd name="connsiteX2" fmla="*/ 9219332 w 9219332"/>
              <a:gd name="connsiteY2" fmla="*/ 2236798 h 5156027"/>
              <a:gd name="connsiteX3" fmla="*/ 9207301 w 9219332"/>
              <a:gd name="connsiteY3" fmla="*/ 5156027 h 5156027"/>
              <a:gd name="connsiteX4" fmla="*/ 48126 w 9219332"/>
              <a:gd name="connsiteY4" fmla="*/ 5156027 h 5156027"/>
              <a:gd name="connsiteX5" fmla="*/ 0 w 9219332"/>
              <a:gd name="connsiteY5" fmla="*/ 1454745 h 5156027"/>
              <a:gd name="connsiteX0" fmla="*/ 0 w 9219332"/>
              <a:gd name="connsiteY0" fmla="*/ 1443789 h 5145071"/>
              <a:gd name="connsiteX1" fmla="*/ 2662121 w 9219332"/>
              <a:gd name="connsiteY1" fmla="*/ 0 h 5145071"/>
              <a:gd name="connsiteX2" fmla="*/ 9219332 w 9219332"/>
              <a:gd name="connsiteY2" fmla="*/ 2225842 h 5145071"/>
              <a:gd name="connsiteX3" fmla="*/ 9207301 w 9219332"/>
              <a:gd name="connsiteY3" fmla="*/ 5145071 h 5145071"/>
              <a:gd name="connsiteX4" fmla="*/ 48126 w 9219332"/>
              <a:gd name="connsiteY4" fmla="*/ 5145071 h 5145071"/>
              <a:gd name="connsiteX5" fmla="*/ 0 w 9219332"/>
              <a:gd name="connsiteY5" fmla="*/ 1443789 h 5145071"/>
              <a:gd name="connsiteX0" fmla="*/ 0 w 9219332"/>
              <a:gd name="connsiteY0" fmla="*/ 1449612 h 5150894"/>
              <a:gd name="connsiteX1" fmla="*/ 2662121 w 9219332"/>
              <a:gd name="connsiteY1" fmla="*/ 5823 h 5150894"/>
              <a:gd name="connsiteX2" fmla="*/ 9219332 w 9219332"/>
              <a:gd name="connsiteY2" fmla="*/ 2231665 h 5150894"/>
              <a:gd name="connsiteX3" fmla="*/ 9207301 w 9219332"/>
              <a:gd name="connsiteY3" fmla="*/ 5150894 h 5150894"/>
              <a:gd name="connsiteX4" fmla="*/ 48126 w 9219332"/>
              <a:gd name="connsiteY4" fmla="*/ 5150894 h 5150894"/>
              <a:gd name="connsiteX5" fmla="*/ 0 w 9219332"/>
              <a:gd name="connsiteY5" fmla="*/ 1449612 h 5150894"/>
              <a:gd name="connsiteX0" fmla="*/ 0 w 9219332"/>
              <a:gd name="connsiteY0" fmla="*/ 1473604 h 5174886"/>
              <a:gd name="connsiteX1" fmla="*/ 2613995 w 9219332"/>
              <a:gd name="connsiteY1" fmla="*/ 5752 h 5174886"/>
              <a:gd name="connsiteX2" fmla="*/ 9219332 w 9219332"/>
              <a:gd name="connsiteY2" fmla="*/ 2255657 h 5174886"/>
              <a:gd name="connsiteX3" fmla="*/ 9207301 w 9219332"/>
              <a:gd name="connsiteY3" fmla="*/ 5174886 h 5174886"/>
              <a:gd name="connsiteX4" fmla="*/ 48126 w 9219332"/>
              <a:gd name="connsiteY4" fmla="*/ 5174886 h 5174886"/>
              <a:gd name="connsiteX5" fmla="*/ 0 w 9219332"/>
              <a:gd name="connsiteY5" fmla="*/ 1473604 h 5174886"/>
              <a:gd name="connsiteX0" fmla="*/ 0 w 9219332"/>
              <a:gd name="connsiteY0" fmla="*/ 1473604 h 5174886"/>
              <a:gd name="connsiteX1" fmla="*/ 2613995 w 9219332"/>
              <a:gd name="connsiteY1" fmla="*/ 5752 h 5174886"/>
              <a:gd name="connsiteX2" fmla="*/ 9219332 w 9219332"/>
              <a:gd name="connsiteY2" fmla="*/ 2255657 h 5174886"/>
              <a:gd name="connsiteX3" fmla="*/ 9207301 w 9219332"/>
              <a:gd name="connsiteY3" fmla="*/ 5174886 h 5174886"/>
              <a:gd name="connsiteX4" fmla="*/ 48126 w 9219332"/>
              <a:gd name="connsiteY4" fmla="*/ 5174886 h 5174886"/>
              <a:gd name="connsiteX5" fmla="*/ 0 w 9219332"/>
              <a:gd name="connsiteY5" fmla="*/ 1473604 h 5174886"/>
              <a:gd name="connsiteX0" fmla="*/ 0 w 9219332"/>
              <a:gd name="connsiteY0" fmla="*/ 1483124 h 5184406"/>
              <a:gd name="connsiteX1" fmla="*/ 2613995 w 9219332"/>
              <a:gd name="connsiteY1" fmla="*/ 15272 h 5184406"/>
              <a:gd name="connsiteX2" fmla="*/ 5874553 w 9219332"/>
              <a:gd name="connsiteY2" fmla="*/ 809357 h 5184406"/>
              <a:gd name="connsiteX3" fmla="*/ 9219332 w 9219332"/>
              <a:gd name="connsiteY3" fmla="*/ 2265177 h 5184406"/>
              <a:gd name="connsiteX4" fmla="*/ 9207301 w 9219332"/>
              <a:gd name="connsiteY4" fmla="*/ 5184406 h 5184406"/>
              <a:gd name="connsiteX5" fmla="*/ 48126 w 9219332"/>
              <a:gd name="connsiteY5" fmla="*/ 5184406 h 5184406"/>
              <a:gd name="connsiteX6" fmla="*/ 0 w 9219332"/>
              <a:gd name="connsiteY6" fmla="*/ 1483124 h 5184406"/>
              <a:gd name="connsiteX0" fmla="*/ 0 w 9219332"/>
              <a:gd name="connsiteY0" fmla="*/ 1483124 h 5184406"/>
              <a:gd name="connsiteX1" fmla="*/ 2613995 w 9219332"/>
              <a:gd name="connsiteY1" fmla="*/ 15272 h 5184406"/>
              <a:gd name="connsiteX2" fmla="*/ 5874553 w 9219332"/>
              <a:gd name="connsiteY2" fmla="*/ 809357 h 5184406"/>
              <a:gd name="connsiteX3" fmla="*/ 9219332 w 9219332"/>
              <a:gd name="connsiteY3" fmla="*/ 2265177 h 5184406"/>
              <a:gd name="connsiteX4" fmla="*/ 9207301 w 9219332"/>
              <a:gd name="connsiteY4" fmla="*/ 5184406 h 5184406"/>
              <a:gd name="connsiteX5" fmla="*/ 48126 w 9219332"/>
              <a:gd name="connsiteY5" fmla="*/ 5184406 h 5184406"/>
              <a:gd name="connsiteX6" fmla="*/ 0 w 9219332"/>
              <a:gd name="connsiteY6" fmla="*/ 1483124 h 5184406"/>
              <a:gd name="connsiteX0" fmla="*/ 0 w 9219332"/>
              <a:gd name="connsiteY0" fmla="*/ 1472999 h 5174281"/>
              <a:gd name="connsiteX1" fmla="*/ 2613995 w 9219332"/>
              <a:gd name="connsiteY1" fmla="*/ 5147 h 5174281"/>
              <a:gd name="connsiteX2" fmla="*/ 6223468 w 9219332"/>
              <a:gd name="connsiteY2" fmla="*/ 2026453 h 5174281"/>
              <a:gd name="connsiteX3" fmla="*/ 9219332 w 9219332"/>
              <a:gd name="connsiteY3" fmla="*/ 2255052 h 5174281"/>
              <a:gd name="connsiteX4" fmla="*/ 9207301 w 9219332"/>
              <a:gd name="connsiteY4" fmla="*/ 5174281 h 5174281"/>
              <a:gd name="connsiteX5" fmla="*/ 48126 w 9219332"/>
              <a:gd name="connsiteY5" fmla="*/ 5174281 h 5174281"/>
              <a:gd name="connsiteX6" fmla="*/ 0 w 9219332"/>
              <a:gd name="connsiteY6" fmla="*/ 1472999 h 5174281"/>
              <a:gd name="connsiteX0" fmla="*/ 0 w 9219332"/>
              <a:gd name="connsiteY0" fmla="*/ 1479523 h 5180805"/>
              <a:gd name="connsiteX1" fmla="*/ 2613995 w 9219332"/>
              <a:gd name="connsiteY1" fmla="*/ 11671 h 5180805"/>
              <a:gd name="connsiteX2" fmla="*/ 6223468 w 9219332"/>
              <a:gd name="connsiteY2" fmla="*/ 2032977 h 5180805"/>
              <a:gd name="connsiteX3" fmla="*/ 9219332 w 9219332"/>
              <a:gd name="connsiteY3" fmla="*/ 2261576 h 5180805"/>
              <a:gd name="connsiteX4" fmla="*/ 9207301 w 9219332"/>
              <a:gd name="connsiteY4" fmla="*/ 5180805 h 5180805"/>
              <a:gd name="connsiteX5" fmla="*/ 48126 w 9219332"/>
              <a:gd name="connsiteY5" fmla="*/ 5180805 h 5180805"/>
              <a:gd name="connsiteX6" fmla="*/ 0 w 9219332"/>
              <a:gd name="connsiteY6" fmla="*/ 1479523 h 5180805"/>
              <a:gd name="connsiteX0" fmla="*/ 0 w 9219332"/>
              <a:gd name="connsiteY0" fmla="*/ 1478352 h 5179634"/>
              <a:gd name="connsiteX1" fmla="*/ 2613995 w 9219332"/>
              <a:gd name="connsiteY1" fmla="*/ 10500 h 5179634"/>
              <a:gd name="connsiteX2" fmla="*/ 6223468 w 9219332"/>
              <a:gd name="connsiteY2" fmla="*/ 2031806 h 5179634"/>
              <a:gd name="connsiteX3" fmla="*/ 9219332 w 9219332"/>
              <a:gd name="connsiteY3" fmla="*/ 2260405 h 5179634"/>
              <a:gd name="connsiteX4" fmla="*/ 9207301 w 9219332"/>
              <a:gd name="connsiteY4" fmla="*/ 5179634 h 5179634"/>
              <a:gd name="connsiteX5" fmla="*/ 48126 w 9219332"/>
              <a:gd name="connsiteY5" fmla="*/ 5179634 h 5179634"/>
              <a:gd name="connsiteX6" fmla="*/ 0 w 9219332"/>
              <a:gd name="connsiteY6" fmla="*/ 1478352 h 5179634"/>
              <a:gd name="connsiteX0" fmla="*/ 0 w 9219332"/>
              <a:gd name="connsiteY0" fmla="*/ 1478352 h 5179634"/>
              <a:gd name="connsiteX1" fmla="*/ 2613995 w 9219332"/>
              <a:gd name="connsiteY1" fmla="*/ 10500 h 5179634"/>
              <a:gd name="connsiteX2" fmla="*/ 6223468 w 9219332"/>
              <a:gd name="connsiteY2" fmla="*/ 2031806 h 5179634"/>
              <a:gd name="connsiteX3" fmla="*/ 9219332 w 9219332"/>
              <a:gd name="connsiteY3" fmla="*/ 2260405 h 5179634"/>
              <a:gd name="connsiteX4" fmla="*/ 9207301 w 9219332"/>
              <a:gd name="connsiteY4" fmla="*/ 5179634 h 5179634"/>
              <a:gd name="connsiteX5" fmla="*/ 48126 w 9219332"/>
              <a:gd name="connsiteY5" fmla="*/ 5179634 h 5179634"/>
              <a:gd name="connsiteX6" fmla="*/ 0 w 9219332"/>
              <a:gd name="connsiteY6" fmla="*/ 1478352 h 5179634"/>
              <a:gd name="connsiteX0" fmla="*/ 0 w 9219332"/>
              <a:gd name="connsiteY0" fmla="*/ 1475965 h 5177247"/>
              <a:gd name="connsiteX1" fmla="*/ 2613995 w 9219332"/>
              <a:gd name="connsiteY1" fmla="*/ 8113 h 5177247"/>
              <a:gd name="connsiteX2" fmla="*/ 6223468 w 9219332"/>
              <a:gd name="connsiteY2" fmla="*/ 2029419 h 5177247"/>
              <a:gd name="connsiteX3" fmla="*/ 9219332 w 9219332"/>
              <a:gd name="connsiteY3" fmla="*/ 2258018 h 5177247"/>
              <a:gd name="connsiteX4" fmla="*/ 9207301 w 9219332"/>
              <a:gd name="connsiteY4" fmla="*/ 5177247 h 5177247"/>
              <a:gd name="connsiteX5" fmla="*/ 48126 w 9219332"/>
              <a:gd name="connsiteY5" fmla="*/ 5177247 h 5177247"/>
              <a:gd name="connsiteX6" fmla="*/ 0 w 9219332"/>
              <a:gd name="connsiteY6" fmla="*/ 1475965 h 5177247"/>
              <a:gd name="connsiteX0" fmla="*/ 0 w 9219332"/>
              <a:gd name="connsiteY0" fmla="*/ 1472966 h 5174248"/>
              <a:gd name="connsiteX1" fmla="*/ 2613995 w 9219332"/>
              <a:gd name="connsiteY1" fmla="*/ 5114 h 5174248"/>
              <a:gd name="connsiteX2" fmla="*/ 6223468 w 9219332"/>
              <a:gd name="connsiteY2" fmla="*/ 2026420 h 5174248"/>
              <a:gd name="connsiteX3" fmla="*/ 9219332 w 9219332"/>
              <a:gd name="connsiteY3" fmla="*/ 2182829 h 5174248"/>
              <a:gd name="connsiteX4" fmla="*/ 9207301 w 9219332"/>
              <a:gd name="connsiteY4" fmla="*/ 5174248 h 5174248"/>
              <a:gd name="connsiteX5" fmla="*/ 48126 w 9219332"/>
              <a:gd name="connsiteY5" fmla="*/ 5174248 h 5174248"/>
              <a:gd name="connsiteX6" fmla="*/ 0 w 9219332"/>
              <a:gd name="connsiteY6" fmla="*/ 1472966 h 5174248"/>
              <a:gd name="connsiteX0" fmla="*/ 0 w 9219332"/>
              <a:gd name="connsiteY0" fmla="*/ 1472966 h 5174248"/>
              <a:gd name="connsiteX1" fmla="*/ 2613995 w 9219332"/>
              <a:gd name="connsiteY1" fmla="*/ 5114 h 5174248"/>
              <a:gd name="connsiteX2" fmla="*/ 6223468 w 9219332"/>
              <a:gd name="connsiteY2" fmla="*/ 2026420 h 5174248"/>
              <a:gd name="connsiteX3" fmla="*/ 9219332 w 9219332"/>
              <a:gd name="connsiteY3" fmla="*/ 2182829 h 5174248"/>
              <a:gd name="connsiteX4" fmla="*/ 9207301 w 9219332"/>
              <a:gd name="connsiteY4" fmla="*/ 5174248 h 5174248"/>
              <a:gd name="connsiteX5" fmla="*/ 48126 w 9219332"/>
              <a:gd name="connsiteY5" fmla="*/ 5174248 h 5174248"/>
              <a:gd name="connsiteX6" fmla="*/ 0 w 9219332"/>
              <a:gd name="connsiteY6" fmla="*/ 1472966 h 5174248"/>
              <a:gd name="connsiteX0" fmla="*/ 0 w 9219332"/>
              <a:gd name="connsiteY0" fmla="*/ 1473550 h 5174832"/>
              <a:gd name="connsiteX1" fmla="*/ 2613995 w 9219332"/>
              <a:gd name="connsiteY1" fmla="*/ 5698 h 5174832"/>
              <a:gd name="connsiteX2" fmla="*/ 6223468 w 9219332"/>
              <a:gd name="connsiteY2" fmla="*/ 2027004 h 5174832"/>
              <a:gd name="connsiteX3" fmla="*/ 9219332 w 9219332"/>
              <a:gd name="connsiteY3" fmla="*/ 2183413 h 5174832"/>
              <a:gd name="connsiteX4" fmla="*/ 9207301 w 9219332"/>
              <a:gd name="connsiteY4" fmla="*/ 5174832 h 5174832"/>
              <a:gd name="connsiteX5" fmla="*/ 48126 w 9219332"/>
              <a:gd name="connsiteY5" fmla="*/ 5174832 h 5174832"/>
              <a:gd name="connsiteX6" fmla="*/ 0 w 9219332"/>
              <a:gd name="connsiteY6" fmla="*/ 1473550 h 5174832"/>
              <a:gd name="connsiteX0" fmla="*/ 0 w 9219332"/>
              <a:gd name="connsiteY0" fmla="*/ 1473550 h 5174832"/>
              <a:gd name="connsiteX1" fmla="*/ 2613995 w 9219332"/>
              <a:gd name="connsiteY1" fmla="*/ 5698 h 5174832"/>
              <a:gd name="connsiteX2" fmla="*/ 6223468 w 9219332"/>
              <a:gd name="connsiteY2" fmla="*/ 2027004 h 5174832"/>
              <a:gd name="connsiteX3" fmla="*/ 9219332 w 9219332"/>
              <a:gd name="connsiteY3" fmla="*/ 2183413 h 5174832"/>
              <a:gd name="connsiteX4" fmla="*/ 9207301 w 9219332"/>
              <a:gd name="connsiteY4" fmla="*/ 5174832 h 5174832"/>
              <a:gd name="connsiteX5" fmla="*/ 48126 w 9219332"/>
              <a:gd name="connsiteY5" fmla="*/ 5174832 h 5174832"/>
              <a:gd name="connsiteX6" fmla="*/ 0 w 9219332"/>
              <a:gd name="connsiteY6" fmla="*/ 1473550 h 5174832"/>
              <a:gd name="connsiteX0" fmla="*/ 0 w 9219332"/>
              <a:gd name="connsiteY0" fmla="*/ 1473550 h 5174832"/>
              <a:gd name="connsiteX1" fmla="*/ 2613995 w 9219332"/>
              <a:gd name="connsiteY1" fmla="*/ 5698 h 5174832"/>
              <a:gd name="connsiteX2" fmla="*/ 6223468 w 9219332"/>
              <a:gd name="connsiteY2" fmla="*/ 2027004 h 5174832"/>
              <a:gd name="connsiteX3" fmla="*/ 9219332 w 9219332"/>
              <a:gd name="connsiteY3" fmla="*/ 2183413 h 5174832"/>
              <a:gd name="connsiteX4" fmla="*/ 9207301 w 9219332"/>
              <a:gd name="connsiteY4" fmla="*/ 5174832 h 5174832"/>
              <a:gd name="connsiteX5" fmla="*/ 48126 w 9219332"/>
              <a:gd name="connsiteY5" fmla="*/ 5174832 h 5174832"/>
              <a:gd name="connsiteX6" fmla="*/ 0 w 9219332"/>
              <a:gd name="connsiteY6" fmla="*/ 1473550 h 5174832"/>
              <a:gd name="connsiteX0" fmla="*/ 0 w 9219332"/>
              <a:gd name="connsiteY0" fmla="*/ 1498176 h 5199458"/>
              <a:gd name="connsiteX1" fmla="*/ 2613995 w 9219332"/>
              <a:gd name="connsiteY1" fmla="*/ 30324 h 5199458"/>
              <a:gd name="connsiteX2" fmla="*/ 6223468 w 9219332"/>
              <a:gd name="connsiteY2" fmla="*/ 2051630 h 5199458"/>
              <a:gd name="connsiteX3" fmla="*/ 9219332 w 9219332"/>
              <a:gd name="connsiteY3" fmla="*/ 2208039 h 5199458"/>
              <a:gd name="connsiteX4" fmla="*/ 9207301 w 9219332"/>
              <a:gd name="connsiteY4" fmla="*/ 5199458 h 5199458"/>
              <a:gd name="connsiteX5" fmla="*/ 48126 w 9219332"/>
              <a:gd name="connsiteY5" fmla="*/ 5199458 h 5199458"/>
              <a:gd name="connsiteX6" fmla="*/ 0 w 9219332"/>
              <a:gd name="connsiteY6" fmla="*/ 1498176 h 5199458"/>
              <a:gd name="connsiteX0" fmla="*/ 0 w 9219332"/>
              <a:gd name="connsiteY0" fmla="*/ 1498176 h 5199458"/>
              <a:gd name="connsiteX1" fmla="*/ 2613995 w 9219332"/>
              <a:gd name="connsiteY1" fmla="*/ 30324 h 5199458"/>
              <a:gd name="connsiteX2" fmla="*/ 6223468 w 9219332"/>
              <a:gd name="connsiteY2" fmla="*/ 2051630 h 5199458"/>
              <a:gd name="connsiteX3" fmla="*/ 9219332 w 9219332"/>
              <a:gd name="connsiteY3" fmla="*/ 2208039 h 5199458"/>
              <a:gd name="connsiteX4" fmla="*/ 9207301 w 9219332"/>
              <a:gd name="connsiteY4" fmla="*/ 5199458 h 5199458"/>
              <a:gd name="connsiteX5" fmla="*/ 48126 w 9219332"/>
              <a:gd name="connsiteY5" fmla="*/ 5199458 h 5199458"/>
              <a:gd name="connsiteX6" fmla="*/ 0 w 9219332"/>
              <a:gd name="connsiteY6" fmla="*/ 1498176 h 5199458"/>
              <a:gd name="connsiteX0" fmla="*/ 0 w 9219332"/>
              <a:gd name="connsiteY0" fmla="*/ 1468793 h 5170075"/>
              <a:gd name="connsiteX1" fmla="*/ 2613995 w 9219332"/>
              <a:gd name="connsiteY1" fmla="*/ 941 h 5170075"/>
              <a:gd name="connsiteX2" fmla="*/ 6223468 w 9219332"/>
              <a:gd name="connsiteY2" fmla="*/ 2022247 h 5170075"/>
              <a:gd name="connsiteX3" fmla="*/ 9219332 w 9219332"/>
              <a:gd name="connsiteY3" fmla="*/ 2178656 h 5170075"/>
              <a:gd name="connsiteX4" fmla="*/ 9207301 w 9219332"/>
              <a:gd name="connsiteY4" fmla="*/ 5170075 h 5170075"/>
              <a:gd name="connsiteX5" fmla="*/ 48126 w 9219332"/>
              <a:gd name="connsiteY5" fmla="*/ 5170075 h 5170075"/>
              <a:gd name="connsiteX6" fmla="*/ 0 w 9219332"/>
              <a:gd name="connsiteY6" fmla="*/ 1468793 h 5170075"/>
              <a:gd name="connsiteX0" fmla="*/ 0 w 9219332"/>
              <a:gd name="connsiteY0" fmla="*/ 1482160 h 5183442"/>
              <a:gd name="connsiteX1" fmla="*/ 2613995 w 9219332"/>
              <a:gd name="connsiteY1" fmla="*/ 14308 h 5183442"/>
              <a:gd name="connsiteX2" fmla="*/ 6223468 w 9219332"/>
              <a:gd name="connsiteY2" fmla="*/ 2035614 h 5183442"/>
              <a:gd name="connsiteX3" fmla="*/ 9219332 w 9219332"/>
              <a:gd name="connsiteY3" fmla="*/ 2192023 h 5183442"/>
              <a:gd name="connsiteX4" fmla="*/ 9207301 w 9219332"/>
              <a:gd name="connsiteY4" fmla="*/ 5183442 h 5183442"/>
              <a:gd name="connsiteX5" fmla="*/ 48126 w 9219332"/>
              <a:gd name="connsiteY5" fmla="*/ 5183442 h 5183442"/>
              <a:gd name="connsiteX6" fmla="*/ 0 w 9219332"/>
              <a:gd name="connsiteY6" fmla="*/ 1482160 h 5183442"/>
              <a:gd name="connsiteX0" fmla="*/ 0 w 9219332"/>
              <a:gd name="connsiteY0" fmla="*/ 1493749 h 5195031"/>
              <a:gd name="connsiteX1" fmla="*/ 2613995 w 9219332"/>
              <a:gd name="connsiteY1" fmla="*/ 25897 h 5195031"/>
              <a:gd name="connsiteX2" fmla="*/ 6223468 w 9219332"/>
              <a:gd name="connsiteY2" fmla="*/ 2047203 h 5195031"/>
              <a:gd name="connsiteX3" fmla="*/ 9219332 w 9219332"/>
              <a:gd name="connsiteY3" fmla="*/ 2203612 h 5195031"/>
              <a:gd name="connsiteX4" fmla="*/ 9207301 w 9219332"/>
              <a:gd name="connsiteY4" fmla="*/ 5195031 h 5195031"/>
              <a:gd name="connsiteX5" fmla="*/ 48126 w 9219332"/>
              <a:gd name="connsiteY5" fmla="*/ 5195031 h 5195031"/>
              <a:gd name="connsiteX6" fmla="*/ 0 w 9219332"/>
              <a:gd name="connsiteY6" fmla="*/ 1493749 h 5195031"/>
              <a:gd name="connsiteX0" fmla="*/ 0 w 9219332"/>
              <a:gd name="connsiteY0" fmla="*/ 1539121 h 5240403"/>
              <a:gd name="connsiteX1" fmla="*/ 2493679 w 9219332"/>
              <a:gd name="connsiteY1" fmla="*/ 23143 h 5240403"/>
              <a:gd name="connsiteX2" fmla="*/ 6223468 w 9219332"/>
              <a:gd name="connsiteY2" fmla="*/ 2092575 h 5240403"/>
              <a:gd name="connsiteX3" fmla="*/ 9219332 w 9219332"/>
              <a:gd name="connsiteY3" fmla="*/ 2248984 h 5240403"/>
              <a:gd name="connsiteX4" fmla="*/ 9207301 w 9219332"/>
              <a:gd name="connsiteY4" fmla="*/ 5240403 h 5240403"/>
              <a:gd name="connsiteX5" fmla="*/ 48126 w 9219332"/>
              <a:gd name="connsiteY5" fmla="*/ 5240403 h 5240403"/>
              <a:gd name="connsiteX6" fmla="*/ 0 w 9219332"/>
              <a:gd name="connsiteY6" fmla="*/ 1539121 h 5240403"/>
              <a:gd name="connsiteX0" fmla="*/ 0 w 9219332"/>
              <a:gd name="connsiteY0" fmla="*/ 1556620 h 5257902"/>
              <a:gd name="connsiteX1" fmla="*/ 2493679 w 9219332"/>
              <a:gd name="connsiteY1" fmla="*/ 40642 h 5257902"/>
              <a:gd name="connsiteX2" fmla="*/ 6223468 w 9219332"/>
              <a:gd name="connsiteY2" fmla="*/ 2110074 h 5257902"/>
              <a:gd name="connsiteX3" fmla="*/ 9219332 w 9219332"/>
              <a:gd name="connsiteY3" fmla="*/ 2266483 h 5257902"/>
              <a:gd name="connsiteX4" fmla="*/ 9207301 w 9219332"/>
              <a:gd name="connsiteY4" fmla="*/ 5257902 h 5257902"/>
              <a:gd name="connsiteX5" fmla="*/ 48126 w 9219332"/>
              <a:gd name="connsiteY5" fmla="*/ 5257902 h 5257902"/>
              <a:gd name="connsiteX6" fmla="*/ 0 w 9219332"/>
              <a:gd name="connsiteY6" fmla="*/ 1556620 h 5257902"/>
              <a:gd name="connsiteX0" fmla="*/ 0 w 9219332"/>
              <a:gd name="connsiteY0" fmla="*/ 1562740 h 5264022"/>
              <a:gd name="connsiteX1" fmla="*/ 2493679 w 9219332"/>
              <a:gd name="connsiteY1" fmla="*/ 46762 h 5264022"/>
              <a:gd name="connsiteX2" fmla="*/ 6223468 w 9219332"/>
              <a:gd name="connsiteY2" fmla="*/ 2116194 h 5264022"/>
              <a:gd name="connsiteX3" fmla="*/ 9219332 w 9219332"/>
              <a:gd name="connsiteY3" fmla="*/ 2272603 h 5264022"/>
              <a:gd name="connsiteX4" fmla="*/ 9207301 w 9219332"/>
              <a:gd name="connsiteY4" fmla="*/ 5264022 h 5264022"/>
              <a:gd name="connsiteX5" fmla="*/ 48126 w 9219332"/>
              <a:gd name="connsiteY5" fmla="*/ 5264022 h 5264022"/>
              <a:gd name="connsiteX6" fmla="*/ 0 w 9219332"/>
              <a:gd name="connsiteY6" fmla="*/ 1562740 h 5264022"/>
              <a:gd name="connsiteX0" fmla="*/ 0 w 9219332"/>
              <a:gd name="connsiteY0" fmla="*/ 1556621 h 5257903"/>
              <a:gd name="connsiteX1" fmla="*/ 2469615 w 9219332"/>
              <a:gd name="connsiteY1" fmla="*/ 40643 h 5257903"/>
              <a:gd name="connsiteX2" fmla="*/ 6223468 w 9219332"/>
              <a:gd name="connsiteY2" fmla="*/ 2110075 h 5257903"/>
              <a:gd name="connsiteX3" fmla="*/ 9219332 w 9219332"/>
              <a:gd name="connsiteY3" fmla="*/ 2266484 h 5257903"/>
              <a:gd name="connsiteX4" fmla="*/ 9207301 w 9219332"/>
              <a:gd name="connsiteY4" fmla="*/ 5257903 h 5257903"/>
              <a:gd name="connsiteX5" fmla="*/ 48126 w 9219332"/>
              <a:gd name="connsiteY5" fmla="*/ 5257903 h 5257903"/>
              <a:gd name="connsiteX6" fmla="*/ 0 w 9219332"/>
              <a:gd name="connsiteY6" fmla="*/ 1556621 h 5257903"/>
              <a:gd name="connsiteX0" fmla="*/ 0 w 9219332"/>
              <a:gd name="connsiteY0" fmla="*/ 1545248 h 5246530"/>
              <a:gd name="connsiteX1" fmla="*/ 2469615 w 9219332"/>
              <a:gd name="connsiteY1" fmla="*/ 29270 h 5246530"/>
              <a:gd name="connsiteX2" fmla="*/ 6223468 w 9219332"/>
              <a:gd name="connsiteY2" fmla="*/ 2098702 h 5246530"/>
              <a:gd name="connsiteX3" fmla="*/ 9219332 w 9219332"/>
              <a:gd name="connsiteY3" fmla="*/ 2255111 h 5246530"/>
              <a:gd name="connsiteX4" fmla="*/ 9207301 w 9219332"/>
              <a:gd name="connsiteY4" fmla="*/ 5246530 h 5246530"/>
              <a:gd name="connsiteX5" fmla="*/ 48126 w 9219332"/>
              <a:gd name="connsiteY5" fmla="*/ 5246530 h 5246530"/>
              <a:gd name="connsiteX6" fmla="*/ 0 w 9219332"/>
              <a:gd name="connsiteY6" fmla="*/ 1545248 h 5246530"/>
              <a:gd name="connsiteX0" fmla="*/ 0 w 9219332"/>
              <a:gd name="connsiteY0" fmla="*/ 1547962 h 5249244"/>
              <a:gd name="connsiteX1" fmla="*/ 2469615 w 9219332"/>
              <a:gd name="connsiteY1" fmla="*/ 31984 h 5249244"/>
              <a:gd name="connsiteX2" fmla="*/ 6223468 w 9219332"/>
              <a:gd name="connsiteY2" fmla="*/ 2101416 h 5249244"/>
              <a:gd name="connsiteX3" fmla="*/ 9219332 w 9219332"/>
              <a:gd name="connsiteY3" fmla="*/ 2257825 h 5249244"/>
              <a:gd name="connsiteX4" fmla="*/ 9207301 w 9219332"/>
              <a:gd name="connsiteY4" fmla="*/ 5249244 h 5249244"/>
              <a:gd name="connsiteX5" fmla="*/ 48126 w 9219332"/>
              <a:gd name="connsiteY5" fmla="*/ 5249244 h 5249244"/>
              <a:gd name="connsiteX6" fmla="*/ 0 w 9219332"/>
              <a:gd name="connsiteY6" fmla="*/ 1547962 h 5249244"/>
              <a:gd name="connsiteX0" fmla="*/ 0 w 9219332"/>
              <a:gd name="connsiteY0" fmla="*/ 1521267 h 5222549"/>
              <a:gd name="connsiteX1" fmla="*/ 2469615 w 9219332"/>
              <a:gd name="connsiteY1" fmla="*/ 5289 h 5222549"/>
              <a:gd name="connsiteX2" fmla="*/ 6223468 w 9219332"/>
              <a:gd name="connsiteY2" fmla="*/ 2014563 h 5222549"/>
              <a:gd name="connsiteX3" fmla="*/ 9219332 w 9219332"/>
              <a:gd name="connsiteY3" fmla="*/ 2231130 h 5222549"/>
              <a:gd name="connsiteX4" fmla="*/ 9207301 w 9219332"/>
              <a:gd name="connsiteY4" fmla="*/ 5222549 h 5222549"/>
              <a:gd name="connsiteX5" fmla="*/ 48126 w 9219332"/>
              <a:gd name="connsiteY5" fmla="*/ 5222549 h 5222549"/>
              <a:gd name="connsiteX6" fmla="*/ 0 w 9219332"/>
              <a:gd name="connsiteY6" fmla="*/ 1521267 h 5222549"/>
              <a:gd name="connsiteX0" fmla="*/ 0 w 9219332"/>
              <a:gd name="connsiteY0" fmla="*/ 1521267 h 5222549"/>
              <a:gd name="connsiteX1" fmla="*/ 2469615 w 9219332"/>
              <a:gd name="connsiteY1" fmla="*/ 5289 h 5222549"/>
              <a:gd name="connsiteX2" fmla="*/ 6223468 w 9219332"/>
              <a:gd name="connsiteY2" fmla="*/ 2014563 h 5222549"/>
              <a:gd name="connsiteX3" fmla="*/ 9219332 w 9219332"/>
              <a:gd name="connsiteY3" fmla="*/ 2231130 h 5222549"/>
              <a:gd name="connsiteX4" fmla="*/ 9207301 w 9219332"/>
              <a:gd name="connsiteY4" fmla="*/ 5222549 h 5222549"/>
              <a:gd name="connsiteX5" fmla="*/ 48126 w 9219332"/>
              <a:gd name="connsiteY5" fmla="*/ 5222549 h 5222549"/>
              <a:gd name="connsiteX6" fmla="*/ 0 w 9219332"/>
              <a:gd name="connsiteY6" fmla="*/ 1521267 h 5222549"/>
              <a:gd name="connsiteX0" fmla="*/ 0 w 9219332"/>
              <a:gd name="connsiteY0" fmla="*/ 1552938 h 5254220"/>
              <a:gd name="connsiteX1" fmla="*/ 2469615 w 9219332"/>
              <a:gd name="connsiteY1" fmla="*/ 36960 h 5254220"/>
              <a:gd name="connsiteX2" fmla="*/ 6223468 w 9219332"/>
              <a:gd name="connsiteY2" fmla="*/ 2046234 h 5254220"/>
              <a:gd name="connsiteX3" fmla="*/ 9219332 w 9219332"/>
              <a:gd name="connsiteY3" fmla="*/ 2262801 h 5254220"/>
              <a:gd name="connsiteX4" fmla="*/ 9207301 w 9219332"/>
              <a:gd name="connsiteY4" fmla="*/ 5254220 h 5254220"/>
              <a:gd name="connsiteX5" fmla="*/ 48126 w 9219332"/>
              <a:gd name="connsiteY5" fmla="*/ 5254220 h 5254220"/>
              <a:gd name="connsiteX6" fmla="*/ 0 w 9219332"/>
              <a:gd name="connsiteY6" fmla="*/ 1552938 h 5254220"/>
              <a:gd name="connsiteX0" fmla="*/ 0 w 9243396"/>
              <a:gd name="connsiteY0" fmla="*/ 1549990 h 5251272"/>
              <a:gd name="connsiteX1" fmla="*/ 2469615 w 9243396"/>
              <a:gd name="connsiteY1" fmla="*/ 34012 h 5251272"/>
              <a:gd name="connsiteX2" fmla="*/ 6223468 w 9243396"/>
              <a:gd name="connsiteY2" fmla="*/ 2043286 h 5251272"/>
              <a:gd name="connsiteX3" fmla="*/ 9243396 w 9243396"/>
              <a:gd name="connsiteY3" fmla="*/ 2187664 h 5251272"/>
              <a:gd name="connsiteX4" fmla="*/ 9207301 w 9243396"/>
              <a:gd name="connsiteY4" fmla="*/ 5251272 h 5251272"/>
              <a:gd name="connsiteX5" fmla="*/ 48126 w 9243396"/>
              <a:gd name="connsiteY5" fmla="*/ 5251272 h 5251272"/>
              <a:gd name="connsiteX6" fmla="*/ 0 w 9243396"/>
              <a:gd name="connsiteY6" fmla="*/ 1549990 h 5251272"/>
              <a:gd name="connsiteX0" fmla="*/ 0 w 9243396"/>
              <a:gd name="connsiteY0" fmla="*/ 1549990 h 5251272"/>
              <a:gd name="connsiteX1" fmla="*/ 2469615 w 9243396"/>
              <a:gd name="connsiteY1" fmla="*/ 34012 h 5251272"/>
              <a:gd name="connsiteX2" fmla="*/ 6223468 w 9243396"/>
              <a:gd name="connsiteY2" fmla="*/ 2043286 h 5251272"/>
              <a:gd name="connsiteX3" fmla="*/ 9243396 w 9243396"/>
              <a:gd name="connsiteY3" fmla="*/ 2187664 h 5251272"/>
              <a:gd name="connsiteX4" fmla="*/ 9207301 w 9243396"/>
              <a:gd name="connsiteY4" fmla="*/ 5251272 h 5251272"/>
              <a:gd name="connsiteX5" fmla="*/ 48126 w 9243396"/>
              <a:gd name="connsiteY5" fmla="*/ 5251272 h 5251272"/>
              <a:gd name="connsiteX6" fmla="*/ 0 w 9243396"/>
              <a:gd name="connsiteY6" fmla="*/ 1549990 h 5251272"/>
              <a:gd name="connsiteX0" fmla="*/ 0 w 9243396"/>
              <a:gd name="connsiteY0" fmla="*/ 1553368 h 5254650"/>
              <a:gd name="connsiteX1" fmla="*/ 2469615 w 9243396"/>
              <a:gd name="connsiteY1" fmla="*/ 37390 h 5254650"/>
              <a:gd name="connsiteX2" fmla="*/ 6223468 w 9243396"/>
              <a:gd name="connsiteY2" fmla="*/ 2046664 h 5254650"/>
              <a:gd name="connsiteX3" fmla="*/ 9243396 w 9243396"/>
              <a:gd name="connsiteY3" fmla="*/ 2191042 h 5254650"/>
              <a:gd name="connsiteX4" fmla="*/ 9207301 w 9243396"/>
              <a:gd name="connsiteY4" fmla="*/ 5254650 h 5254650"/>
              <a:gd name="connsiteX5" fmla="*/ 48126 w 9243396"/>
              <a:gd name="connsiteY5" fmla="*/ 5254650 h 5254650"/>
              <a:gd name="connsiteX6" fmla="*/ 0 w 9243396"/>
              <a:gd name="connsiteY6" fmla="*/ 1553368 h 5254650"/>
              <a:gd name="connsiteX0" fmla="*/ 0 w 9243396"/>
              <a:gd name="connsiteY0" fmla="*/ 1555192 h 5256474"/>
              <a:gd name="connsiteX1" fmla="*/ 2469615 w 9243396"/>
              <a:gd name="connsiteY1" fmla="*/ 39214 h 5256474"/>
              <a:gd name="connsiteX2" fmla="*/ 6223468 w 9243396"/>
              <a:gd name="connsiteY2" fmla="*/ 2048488 h 5256474"/>
              <a:gd name="connsiteX3" fmla="*/ 9243396 w 9243396"/>
              <a:gd name="connsiteY3" fmla="*/ 2192866 h 5256474"/>
              <a:gd name="connsiteX4" fmla="*/ 9207301 w 9243396"/>
              <a:gd name="connsiteY4" fmla="*/ 5256474 h 5256474"/>
              <a:gd name="connsiteX5" fmla="*/ 48126 w 9243396"/>
              <a:gd name="connsiteY5" fmla="*/ 5256474 h 5256474"/>
              <a:gd name="connsiteX6" fmla="*/ 0 w 9243396"/>
              <a:gd name="connsiteY6" fmla="*/ 1555192 h 5256474"/>
              <a:gd name="connsiteX0" fmla="*/ 0 w 9243396"/>
              <a:gd name="connsiteY0" fmla="*/ 1555192 h 5256474"/>
              <a:gd name="connsiteX1" fmla="*/ 2469615 w 9243396"/>
              <a:gd name="connsiteY1" fmla="*/ 39214 h 5256474"/>
              <a:gd name="connsiteX2" fmla="*/ 6223468 w 9243396"/>
              <a:gd name="connsiteY2" fmla="*/ 2048488 h 5256474"/>
              <a:gd name="connsiteX3" fmla="*/ 9243396 w 9243396"/>
              <a:gd name="connsiteY3" fmla="*/ 2192866 h 5256474"/>
              <a:gd name="connsiteX4" fmla="*/ 9207301 w 9243396"/>
              <a:gd name="connsiteY4" fmla="*/ 5256474 h 5256474"/>
              <a:gd name="connsiteX5" fmla="*/ 48126 w 9243396"/>
              <a:gd name="connsiteY5" fmla="*/ 5256474 h 5256474"/>
              <a:gd name="connsiteX6" fmla="*/ 0 w 9243396"/>
              <a:gd name="connsiteY6" fmla="*/ 1555192 h 5256474"/>
              <a:gd name="connsiteX0" fmla="*/ 0 w 9243396"/>
              <a:gd name="connsiteY0" fmla="*/ 1514369 h 5215651"/>
              <a:gd name="connsiteX1" fmla="*/ 2373363 w 9243396"/>
              <a:gd name="connsiteY1" fmla="*/ 34486 h 5215651"/>
              <a:gd name="connsiteX2" fmla="*/ 6223468 w 9243396"/>
              <a:gd name="connsiteY2" fmla="*/ 2007665 h 5215651"/>
              <a:gd name="connsiteX3" fmla="*/ 9243396 w 9243396"/>
              <a:gd name="connsiteY3" fmla="*/ 2152043 h 5215651"/>
              <a:gd name="connsiteX4" fmla="*/ 9207301 w 9243396"/>
              <a:gd name="connsiteY4" fmla="*/ 5215651 h 5215651"/>
              <a:gd name="connsiteX5" fmla="*/ 48126 w 9243396"/>
              <a:gd name="connsiteY5" fmla="*/ 5215651 h 5215651"/>
              <a:gd name="connsiteX6" fmla="*/ 0 w 9243396"/>
              <a:gd name="connsiteY6" fmla="*/ 1514369 h 5215651"/>
              <a:gd name="connsiteX0" fmla="*/ 0 w 9243396"/>
              <a:gd name="connsiteY0" fmla="*/ 1483351 h 5184633"/>
              <a:gd name="connsiteX1" fmla="*/ 2373363 w 9243396"/>
              <a:gd name="connsiteY1" fmla="*/ 3468 h 5184633"/>
              <a:gd name="connsiteX2" fmla="*/ 6271595 w 9243396"/>
              <a:gd name="connsiteY2" fmla="*/ 1868363 h 5184633"/>
              <a:gd name="connsiteX3" fmla="*/ 9243396 w 9243396"/>
              <a:gd name="connsiteY3" fmla="*/ 2121025 h 5184633"/>
              <a:gd name="connsiteX4" fmla="*/ 9207301 w 9243396"/>
              <a:gd name="connsiteY4" fmla="*/ 5184633 h 5184633"/>
              <a:gd name="connsiteX5" fmla="*/ 48126 w 9243396"/>
              <a:gd name="connsiteY5" fmla="*/ 5184633 h 5184633"/>
              <a:gd name="connsiteX6" fmla="*/ 0 w 9243396"/>
              <a:gd name="connsiteY6" fmla="*/ 1483351 h 5184633"/>
              <a:gd name="connsiteX0" fmla="*/ 0 w 9243396"/>
              <a:gd name="connsiteY0" fmla="*/ 1483351 h 5184633"/>
              <a:gd name="connsiteX1" fmla="*/ 2373363 w 9243396"/>
              <a:gd name="connsiteY1" fmla="*/ 3468 h 5184633"/>
              <a:gd name="connsiteX2" fmla="*/ 6271595 w 9243396"/>
              <a:gd name="connsiteY2" fmla="*/ 1868363 h 5184633"/>
              <a:gd name="connsiteX3" fmla="*/ 9243396 w 9243396"/>
              <a:gd name="connsiteY3" fmla="*/ 2121025 h 5184633"/>
              <a:gd name="connsiteX4" fmla="*/ 9207301 w 9243396"/>
              <a:gd name="connsiteY4" fmla="*/ 5184633 h 5184633"/>
              <a:gd name="connsiteX5" fmla="*/ 48126 w 9243396"/>
              <a:gd name="connsiteY5" fmla="*/ 5184633 h 5184633"/>
              <a:gd name="connsiteX6" fmla="*/ 0 w 9243396"/>
              <a:gd name="connsiteY6" fmla="*/ 1483351 h 5184633"/>
              <a:gd name="connsiteX0" fmla="*/ 0 w 9243396"/>
              <a:gd name="connsiteY0" fmla="*/ 1480225 h 5181507"/>
              <a:gd name="connsiteX1" fmla="*/ 2373363 w 9243396"/>
              <a:gd name="connsiteY1" fmla="*/ 342 h 5181507"/>
              <a:gd name="connsiteX2" fmla="*/ 5537669 w 9243396"/>
              <a:gd name="connsiteY2" fmla="*/ 1371942 h 5181507"/>
              <a:gd name="connsiteX3" fmla="*/ 9243396 w 9243396"/>
              <a:gd name="connsiteY3" fmla="*/ 2117899 h 5181507"/>
              <a:gd name="connsiteX4" fmla="*/ 9207301 w 9243396"/>
              <a:gd name="connsiteY4" fmla="*/ 5181507 h 5181507"/>
              <a:gd name="connsiteX5" fmla="*/ 48126 w 9243396"/>
              <a:gd name="connsiteY5" fmla="*/ 5181507 h 5181507"/>
              <a:gd name="connsiteX6" fmla="*/ 0 w 9243396"/>
              <a:gd name="connsiteY6" fmla="*/ 1480225 h 5181507"/>
              <a:gd name="connsiteX0" fmla="*/ 0 w 9243396"/>
              <a:gd name="connsiteY0" fmla="*/ 1480319 h 5181601"/>
              <a:gd name="connsiteX1" fmla="*/ 2373363 w 9243396"/>
              <a:gd name="connsiteY1" fmla="*/ 436 h 5181601"/>
              <a:gd name="connsiteX2" fmla="*/ 5537669 w 9243396"/>
              <a:gd name="connsiteY2" fmla="*/ 1372036 h 5181601"/>
              <a:gd name="connsiteX3" fmla="*/ 9243396 w 9243396"/>
              <a:gd name="connsiteY3" fmla="*/ 2117993 h 5181601"/>
              <a:gd name="connsiteX4" fmla="*/ 9207301 w 9243396"/>
              <a:gd name="connsiteY4" fmla="*/ 5181601 h 5181601"/>
              <a:gd name="connsiteX5" fmla="*/ 48126 w 9243396"/>
              <a:gd name="connsiteY5" fmla="*/ 5181601 h 5181601"/>
              <a:gd name="connsiteX6" fmla="*/ 0 w 9243396"/>
              <a:gd name="connsiteY6" fmla="*/ 1480319 h 5181601"/>
              <a:gd name="connsiteX0" fmla="*/ 0 w 9231365"/>
              <a:gd name="connsiteY0" fmla="*/ 1480111 h 5181393"/>
              <a:gd name="connsiteX1" fmla="*/ 2373363 w 9231365"/>
              <a:gd name="connsiteY1" fmla="*/ 228 h 5181393"/>
              <a:gd name="connsiteX2" fmla="*/ 5537669 w 9231365"/>
              <a:gd name="connsiteY2" fmla="*/ 1371828 h 5181393"/>
              <a:gd name="connsiteX3" fmla="*/ 9231365 w 9231365"/>
              <a:gd name="connsiteY3" fmla="*/ 1985437 h 5181393"/>
              <a:gd name="connsiteX4" fmla="*/ 9207301 w 9231365"/>
              <a:gd name="connsiteY4" fmla="*/ 5181393 h 5181393"/>
              <a:gd name="connsiteX5" fmla="*/ 48126 w 9231365"/>
              <a:gd name="connsiteY5" fmla="*/ 5181393 h 5181393"/>
              <a:gd name="connsiteX6" fmla="*/ 0 w 9231365"/>
              <a:gd name="connsiteY6" fmla="*/ 1480111 h 5181393"/>
              <a:gd name="connsiteX0" fmla="*/ 0 w 9231365"/>
              <a:gd name="connsiteY0" fmla="*/ 1480111 h 5181393"/>
              <a:gd name="connsiteX1" fmla="*/ 2373363 w 9231365"/>
              <a:gd name="connsiteY1" fmla="*/ 228 h 5181393"/>
              <a:gd name="connsiteX2" fmla="*/ 5537669 w 9231365"/>
              <a:gd name="connsiteY2" fmla="*/ 1371828 h 5181393"/>
              <a:gd name="connsiteX3" fmla="*/ 9231365 w 9231365"/>
              <a:gd name="connsiteY3" fmla="*/ 1985437 h 5181393"/>
              <a:gd name="connsiteX4" fmla="*/ 9207301 w 9231365"/>
              <a:gd name="connsiteY4" fmla="*/ 5181393 h 5181393"/>
              <a:gd name="connsiteX5" fmla="*/ 48126 w 9231365"/>
              <a:gd name="connsiteY5" fmla="*/ 5181393 h 5181393"/>
              <a:gd name="connsiteX6" fmla="*/ 0 w 9231365"/>
              <a:gd name="connsiteY6" fmla="*/ 1480111 h 5181393"/>
              <a:gd name="connsiteX0" fmla="*/ 0 w 9231365"/>
              <a:gd name="connsiteY0" fmla="*/ 1480111 h 5181393"/>
              <a:gd name="connsiteX1" fmla="*/ 2373363 w 9231365"/>
              <a:gd name="connsiteY1" fmla="*/ 228 h 5181393"/>
              <a:gd name="connsiteX2" fmla="*/ 5537669 w 9231365"/>
              <a:gd name="connsiteY2" fmla="*/ 1371828 h 5181393"/>
              <a:gd name="connsiteX3" fmla="*/ 9231365 w 9231365"/>
              <a:gd name="connsiteY3" fmla="*/ 1985437 h 5181393"/>
              <a:gd name="connsiteX4" fmla="*/ 9207301 w 9231365"/>
              <a:gd name="connsiteY4" fmla="*/ 5181393 h 5181393"/>
              <a:gd name="connsiteX5" fmla="*/ 48126 w 9231365"/>
              <a:gd name="connsiteY5" fmla="*/ 5181393 h 5181393"/>
              <a:gd name="connsiteX6" fmla="*/ 0 w 9231365"/>
              <a:gd name="connsiteY6" fmla="*/ 1480111 h 5181393"/>
              <a:gd name="connsiteX0" fmla="*/ 0 w 9231365"/>
              <a:gd name="connsiteY0" fmla="*/ 1480237 h 5181519"/>
              <a:gd name="connsiteX1" fmla="*/ 2373363 w 9231365"/>
              <a:gd name="connsiteY1" fmla="*/ 354 h 5181519"/>
              <a:gd name="connsiteX2" fmla="*/ 5537669 w 9231365"/>
              <a:gd name="connsiteY2" fmla="*/ 1371954 h 5181519"/>
              <a:gd name="connsiteX3" fmla="*/ 9231365 w 9231365"/>
              <a:gd name="connsiteY3" fmla="*/ 1985563 h 5181519"/>
              <a:gd name="connsiteX4" fmla="*/ 9207301 w 9231365"/>
              <a:gd name="connsiteY4" fmla="*/ 5181519 h 5181519"/>
              <a:gd name="connsiteX5" fmla="*/ 48126 w 9231365"/>
              <a:gd name="connsiteY5" fmla="*/ 5181519 h 5181519"/>
              <a:gd name="connsiteX6" fmla="*/ 0 w 9231365"/>
              <a:gd name="connsiteY6" fmla="*/ 1480237 h 5181519"/>
              <a:gd name="connsiteX0" fmla="*/ 0 w 9231365"/>
              <a:gd name="connsiteY0" fmla="*/ 1480660 h 5181942"/>
              <a:gd name="connsiteX1" fmla="*/ 2373363 w 9231365"/>
              <a:gd name="connsiteY1" fmla="*/ 777 h 5181942"/>
              <a:gd name="connsiteX2" fmla="*/ 5537669 w 9231365"/>
              <a:gd name="connsiteY2" fmla="*/ 1324251 h 5181942"/>
              <a:gd name="connsiteX3" fmla="*/ 9231365 w 9231365"/>
              <a:gd name="connsiteY3" fmla="*/ 1985986 h 5181942"/>
              <a:gd name="connsiteX4" fmla="*/ 9207301 w 9231365"/>
              <a:gd name="connsiteY4" fmla="*/ 5181942 h 5181942"/>
              <a:gd name="connsiteX5" fmla="*/ 48126 w 9231365"/>
              <a:gd name="connsiteY5" fmla="*/ 5181942 h 5181942"/>
              <a:gd name="connsiteX6" fmla="*/ 0 w 9231365"/>
              <a:gd name="connsiteY6" fmla="*/ 1480660 h 5181942"/>
              <a:gd name="connsiteX0" fmla="*/ 0 w 9231365"/>
              <a:gd name="connsiteY0" fmla="*/ 1480562 h 5181844"/>
              <a:gd name="connsiteX1" fmla="*/ 2373363 w 9231365"/>
              <a:gd name="connsiteY1" fmla="*/ 679 h 5181844"/>
              <a:gd name="connsiteX2" fmla="*/ 5537669 w 9231365"/>
              <a:gd name="connsiteY2" fmla="*/ 1324153 h 5181844"/>
              <a:gd name="connsiteX3" fmla="*/ 9231365 w 9231365"/>
              <a:gd name="connsiteY3" fmla="*/ 1985888 h 5181844"/>
              <a:gd name="connsiteX4" fmla="*/ 9207301 w 9231365"/>
              <a:gd name="connsiteY4" fmla="*/ 5181844 h 5181844"/>
              <a:gd name="connsiteX5" fmla="*/ 48126 w 9231365"/>
              <a:gd name="connsiteY5" fmla="*/ 5181844 h 5181844"/>
              <a:gd name="connsiteX6" fmla="*/ 0 w 9231365"/>
              <a:gd name="connsiteY6" fmla="*/ 1480562 h 5181844"/>
              <a:gd name="connsiteX0" fmla="*/ 0 w 9231365"/>
              <a:gd name="connsiteY0" fmla="*/ 1480562 h 5181844"/>
              <a:gd name="connsiteX1" fmla="*/ 2373363 w 9231365"/>
              <a:gd name="connsiteY1" fmla="*/ 679 h 5181844"/>
              <a:gd name="connsiteX2" fmla="*/ 5537669 w 9231365"/>
              <a:gd name="connsiteY2" fmla="*/ 1324153 h 5181844"/>
              <a:gd name="connsiteX3" fmla="*/ 9231365 w 9231365"/>
              <a:gd name="connsiteY3" fmla="*/ 1985888 h 5181844"/>
              <a:gd name="connsiteX4" fmla="*/ 9207301 w 9231365"/>
              <a:gd name="connsiteY4" fmla="*/ 5181844 h 5181844"/>
              <a:gd name="connsiteX5" fmla="*/ 48126 w 9231365"/>
              <a:gd name="connsiteY5" fmla="*/ 5181844 h 5181844"/>
              <a:gd name="connsiteX6" fmla="*/ 0 w 9231365"/>
              <a:gd name="connsiteY6" fmla="*/ 1480562 h 5181844"/>
              <a:gd name="connsiteX0" fmla="*/ 0 w 9231365"/>
              <a:gd name="connsiteY0" fmla="*/ 1484814 h 5186096"/>
              <a:gd name="connsiteX1" fmla="*/ 2373363 w 9231365"/>
              <a:gd name="connsiteY1" fmla="*/ 4931 h 5186096"/>
              <a:gd name="connsiteX2" fmla="*/ 5537669 w 9231365"/>
              <a:gd name="connsiteY2" fmla="*/ 1328405 h 5186096"/>
              <a:gd name="connsiteX3" fmla="*/ 9231365 w 9231365"/>
              <a:gd name="connsiteY3" fmla="*/ 1990140 h 5186096"/>
              <a:gd name="connsiteX4" fmla="*/ 9207301 w 9231365"/>
              <a:gd name="connsiteY4" fmla="*/ 5186096 h 5186096"/>
              <a:gd name="connsiteX5" fmla="*/ 48126 w 9231365"/>
              <a:gd name="connsiteY5" fmla="*/ 5186096 h 5186096"/>
              <a:gd name="connsiteX6" fmla="*/ 0 w 9231365"/>
              <a:gd name="connsiteY6" fmla="*/ 1484814 h 5186096"/>
              <a:gd name="connsiteX0" fmla="*/ 0 w 9231365"/>
              <a:gd name="connsiteY0" fmla="*/ 1519567 h 5220849"/>
              <a:gd name="connsiteX1" fmla="*/ 2662121 w 9231365"/>
              <a:gd name="connsiteY1" fmla="*/ 3589 h 5220849"/>
              <a:gd name="connsiteX2" fmla="*/ 5537669 w 9231365"/>
              <a:gd name="connsiteY2" fmla="*/ 1363158 h 5220849"/>
              <a:gd name="connsiteX3" fmla="*/ 9231365 w 9231365"/>
              <a:gd name="connsiteY3" fmla="*/ 2024893 h 5220849"/>
              <a:gd name="connsiteX4" fmla="*/ 9207301 w 9231365"/>
              <a:gd name="connsiteY4" fmla="*/ 5220849 h 5220849"/>
              <a:gd name="connsiteX5" fmla="*/ 48126 w 9231365"/>
              <a:gd name="connsiteY5" fmla="*/ 5220849 h 5220849"/>
              <a:gd name="connsiteX6" fmla="*/ 0 w 9231365"/>
              <a:gd name="connsiteY6" fmla="*/ 1519567 h 5220849"/>
              <a:gd name="connsiteX0" fmla="*/ 0 w 9231365"/>
              <a:gd name="connsiteY0" fmla="*/ 1395689 h 5217287"/>
              <a:gd name="connsiteX1" fmla="*/ 2662121 w 9231365"/>
              <a:gd name="connsiteY1" fmla="*/ 27 h 5217287"/>
              <a:gd name="connsiteX2" fmla="*/ 5537669 w 9231365"/>
              <a:gd name="connsiteY2" fmla="*/ 1359596 h 5217287"/>
              <a:gd name="connsiteX3" fmla="*/ 9231365 w 9231365"/>
              <a:gd name="connsiteY3" fmla="*/ 2021331 h 5217287"/>
              <a:gd name="connsiteX4" fmla="*/ 9207301 w 9231365"/>
              <a:gd name="connsiteY4" fmla="*/ 5217287 h 5217287"/>
              <a:gd name="connsiteX5" fmla="*/ 48126 w 9231365"/>
              <a:gd name="connsiteY5" fmla="*/ 5217287 h 5217287"/>
              <a:gd name="connsiteX6" fmla="*/ 0 w 9231365"/>
              <a:gd name="connsiteY6" fmla="*/ 1395689 h 5217287"/>
              <a:gd name="connsiteX0" fmla="*/ 0 w 9231365"/>
              <a:gd name="connsiteY0" fmla="*/ 1395689 h 5217287"/>
              <a:gd name="connsiteX1" fmla="*/ 2662121 w 9231365"/>
              <a:gd name="connsiteY1" fmla="*/ 27 h 5217287"/>
              <a:gd name="connsiteX2" fmla="*/ 5537669 w 9231365"/>
              <a:gd name="connsiteY2" fmla="*/ 1359596 h 5217287"/>
              <a:gd name="connsiteX3" fmla="*/ 9231365 w 9231365"/>
              <a:gd name="connsiteY3" fmla="*/ 2021331 h 5217287"/>
              <a:gd name="connsiteX4" fmla="*/ 9207301 w 9231365"/>
              <a:gd name="connsiteY4" fmla="*/ 5217287 h 5217287"/>
              <a:gd name="connsiteX5" fmla="*/ 48126 w 9231365"/>
              <a:gd name="connsiteY5" fmla="*/ 5217287 h 5217287"/>
              <a:gd name="connsiteX6" fmla="*/ 0 w 9231365"/>
              <a:gd name="connsiteY6" fmla="*/ 1395689 h 5217287"/>
              <a:gd name="connsiteX0" fmla="*/ 0 w 9231365"/>
              <a:gd name="connsiteY0" fmla="*/ 1395694 h 5217292"/>
              <a:gd name="connsiteX1" fmla="*/ 2662121 w 9231365"/>
              <a:gd name="connsiteY1" fmla="*/ 32 h 5217292"/>
              <a:gd name="connsiteX2" fmla="*/ 5537669 w 9231365"/>
              <a:gd name="connsiteY2" fmla="*/ 1359601 h 5217292"/>
              <a:gd name="connsiteX3" fmla="*/ 9231365 w 9231365"/>
              <a:gd name="connsiteY3" fmla="*/ 2021336 h 5217292"/>
              <a:gd name="connsiteX4" fmla="*/ 9207301 w 9231365"/>
              <a:gd name="connsiteY4" fmla="*/ 5217292 h 5217292"/>
              <a:gd name="connsiteX5" fmla="*/ 48126 w 9231365"/>
              <a:gd name="connsiteY5" fmla="*/ 5217292 h 5217292"/>
              <a:gd name="connsiteX6" fmla="*/ 0 w 9231365"/>
              <a:gd name="connsiteY6" fmla="*/ 1395694 h 5217292"/>
              <a:gd name="connsiteX0" fmla="*/ 0 w 9231365"/>
              <a:gd name="connsiteY0" fmla="*/ 1395697 h 5217295"/>
              <a:gd name="connsiteX1" fmla="*/ 2662121 w 9231365"/>
              <a:gd name="connsiteY1" fmla="*/ 35 h 5217295"/>
              <a:gd name="connsiteX2" fmla="*/ 5537669 w 9231365"/>
              <a:gd name="connsiteY2" fmla="*/ 1359604 h 5217295"/>
              <a:gd name="connsiteX3" fmla="*/ 9231365 w 9231365"/>
              <a:gd name="connsiteY3" fmla="*/ 2021339 h 5217295"/>
              <a:gd name="connsiteX4" fmla="*/ 9207301 w 9231365"/>
              <a:gd name="connsiteY4" fmla="*/ 5217295 h 5217295"/>
              <a:gd name="connsiteX5" fmla="*/ 48126 w 9231365"/>
              <a:gd name="connsiteY5" fmla="*/ 5217295 h 5217295"/>
              <a:gd name="connsiteX6" fmla="*/ 0 w 9231365"/>
              <a:gd name="connsiteY6" fmla="*/ 1395697 h 5217295"/>
              <a:gd name="connsiteX0" fmla="*/ 0 w 9231365"/>
              <a:gd name="connsiteY0" fmla="*/ 1399409 h 5221007"/>
              <a:gd name="connsiteX1" fmla="*/ 2662121 w 9231365"/>
              <a:gd name="connsiteY1" fmla="*/ 3747 h 5221007"/>
              <a:gd name="connsiteX2" fmla="*/ 5537669 w 9231365"/>
              <a:gd name="connsiteY2" fmla="*/ 1363316 h 5221007"/>
              <a:gd name="connsiteX3" fmla="*/ 9231365 w 9231365"/>
              <a:gd name="connsiteY3" fmla="*/ 2025051 h 5221007"/>
              <a:gd name="connsiteX4" fmla="*/ 9207301 w 9231365"/>
              <a:gd name="connsiteY4" fmla="*/ 5221007 h 5221007"/>
              <a:gd name="connsiteX5" fmla="*/ 48126 w 9231365"/>
              <a:gd name="connsiteY5" fmla="*/ 5221007 h 5221007"/>
              <a:gd name="connsiteX6" fmla="*/ 0 w 9231365"/>
              <a:gd name="connsiteY6" fmla="*/ 1399409 h 5221007"/>
              <a:gd name="connsiteX0" fmla="*/ 0 w 9231365"/>
              <a:gd name="connsiteY0" fmla="*/ 1399088 h 5220686"/>
              <a:gd name="connsiteX1" fmla="*/ 2662121 w 9231365"/>
              <a:gd name="connsiteY1" fmla="*/ 3426 h 5220686"/>
              <a:gd name="connsiteX2" fmla="*/ 5537669 w 9231365"/>
              <a:gd name="connsiteY2" fmla="*/ 1362995 h 5220686"/>
              <a:gd name="connsiteX3" fmla="*/ 9231365 w 9231365"/>
              <a:gd name="connsiteY3" fmla="*/ 2024730 h 5220686"/>
              <a:gd name="connsiteX4" fmla="*/ 9207301 w 9231365"/>
              <a:gd name="connsiteY4" fmla="*/ 5220686 h 5220686"/>
              <a:gd name="connsiteX5" fmla="*/ 48126 w 9231365"/>
              <a:gd name="connsiteY5" fmla="*/ 5220686 h 5220686"/>
              <a:gd name="connsiteX6" fmla="*/ 0 w 9231365"/>
              <a:gd name="connsiteY6" fmla="*/ 1399088 h 5220686"/>
              <a:gd name="connsiteX0" fmla="*/ 0 w 9231365"/>
              <a:gd name="connsiteY0" fmla="*/ 1399088 h 5220686"/>
              <a:gd name="connsiteX1" fmla="*/ 2662121 w 9231365"/>
              <a:gd name="connsiteY1" fmla="*/ 3426 h 5220686"/>
              <a:gd name="connsiteX2" fmla="*/ 5537669 w 9231365"/>
              <a:gd name="connsiteY2" fmla="*/ 1362995 h 5220686"/>
              <a:gd name="connsiteX3" fmla="*/ 9231365 w 9231365"/>
              <a:gd name="connsiteY3" fmla="*/ 2024730 h 5220686"/>
              <a:gd name="connsiteX4" fmla="*/ 9207301 w 9231365"/>
              <a:gd name="connsiteY4" fmla="*/ 5220686 h 5220686"/>
              <a:gd name="connsiteX5" fmla="*/ 48126 w 9231365"/>
              <a:gd name="connsiteY5" fmla="*/ 5220686 h 5220686"/>
              <a:gd name="connsiteX6" fmla="*/ 0 w 9231365"/>
              <a:gd name="connsiteY6" fmla="*/ 1399088 h 5220686"/>
              <a:gd name="connsiteX0" fmla="*/ 0 w 9231365"/>
              <a:gd name="connsiteY0" fmla="*/ 1398527 h 5220125"/>
              <a:gd name="connsiteX1" fmla="*/ 2662121 w 9231365"/>
              <a:gd name="connsiteY1" fmla="*/ 2865 h 5220125"/>
              <a:gd name="connsiteX2" fmla="*/ 5537669 w 9231365"/>
              <a:gd name="connsiteY2" fmla="*/ 1362434 h 5220125"/>
              <a:gd name="connsiteX3" fmla="*/ 9231365 w 9231365"/>
              <a:gd name="connsiteY3" fmla="*/ 1964012 h 5220125"/>
              <a:gd name="connsiteX4" fmla="*/ 9207301 w 9231365"/>
              <a:gd name="connsiteY4" fmla="*/ 5220125 h 5220125"/>
              <a:gd name="connsiteX5" fmla="*/ 48126 w 9231365"/>
              <a:gd name="connsiteY5" fmla="*/ 5220125 h 5220125"/>
              <a:gd name="connsiteX6" fmla="*/ 0 w 9231365"/>
              <a:gd name="connsiteY6" fmla="*/ 1398527 h 5220125"/>
              <a:gd name="connsiteX0" fmla="*/ 0 w 9231365"/>
              <a:gd name="connsiteY0" fmla="*/ 1399319 h 5220917"/>
              <a:gd name="connsiteX1" fmla="*/ 2662121 w 9231365"/>
              <a:gd name="connsiteY1" fmla="*/ 3657 h 5220917"/>
              <a:gd name="connsiteX2" fmla="*/ 5537669 w 9231365"/>
              <a:gd name="connsiteY2" fmla="*/ 1363226 h 5220917"/>
              <a:gd name="connsiteX3" fmla="*/ 9231365 w 9231365"/>
              <a:gd name="connsiteY3" fmla="*/ 1964804 h 5220917"/>
              <a:gd name="connsiteX4" fmla="*/ 9207301 w 9231365"/>
              <a:gd name="connsiteY4" fmla="*/ 5220917 h 5220917"/>
              <a:gd name="connsiteX5" fmla="*/ 48126 w 9231365"/>
              <a:gd name="connsiteY5" fmla="*/ 5220917 h 5220917"/>
              <a:gd name="connsiteX6" fmla="*/ 0 w 9231365"/>
              <a:gd name="connsiteY6" fmla="*/ 1399319 h 5220917"/>
              <a:gd name="connsiteX0" fmla="*/ 0 w 9231365"/>
              <a:gd name="connsiteY0" fmla="*/ 1399418 h 5221016"/>
              <a:gd name="connsiteX1" fmla="*/ 2662121 w 9231365"/>
              <a:gd name="connsiteY1" fmla="*/ 3756 h 5221016"/>
              <a:gd name="connsiteX2" fmla="*/ 5537669 w 9231365"/>
              <a:gd name="connsiteY2" fmla="*/ 1363325 h 5221016"/>
              <a:gd name="connsiteX3" fmla="*/ 9231365 w 9231365"/>
              <a:gd name="connsiteY3" fmla="*/ 1964903 h 5221016"/>
              <a:gd name="connsiteX4" fmla="*/ 9207301 w 9231365"/>
              <a:gd name="connsiteY4" fmla="*/ 5221016 h 5221016"/>
              <a:gd name="connsiteX5" fmla="*/ 48126 w 9231365"/>
              <a:gd name="connsiteY5" fmla="*/ 5221016 h 5221016"/>
              <a:gd name="connsiteX6" fmla="*/ 0 w 9231365"/>
              <a:gd name="connsiteY6" fmla="*/ 1399418 h 5221016"/>
              <a:gd name="connsiteX0" fmla="*/ 0 w 9231365"/>
              <a:gd name="connsiteY0" fmla="*/ 1399418 h 5221016"/>
              <a:gd name="connsiteX1" fmla="*/ 2662121 w 9231365"/>
              <a:gd name="connsiteY1" fmla="*/ 3756 h 5221016"/>
              <a:gd name="connsiteX2" fmla="*/ 5537669 w 9231365"/>
              <a:gd name="connsiteY2" fmla="*/ 1363325 h 5221016"/>
              <a:gd name="connsiteX3" fmla="*/ 9231365 w 9231365"/>
              <a:gd name="connsiteY3" fmla="*/ 1964903 h 5221016"/>
              <a:gd name="connsiteX4" fmla="*/ 9207301 w 9231365"/>
              <a:gd name="connsiteY4" fmla="*/ 5221016 h 5221016"/>
              <a:gd name="connsiteX5" fmla="*/ 48126 w 9231365"/>
              <a:gd name="connsiteY5" fmla="*/ 5221016 h 5221016"/>
              <a:gd name="connsiteX6" fmla="*/ 0 w 9231365"/>
              <a:gd name="connsiteY6" fmla="*/ 1399418 h 5221016"/>
              <a:gd name="connsiteX0" fmla="*/ 0 w 9231365"/>
              <a:gd name="connsiteY0" fmla="*/ 1399688 h 5221286"/>
              <a:gd name="connsiteX1" fmla="*/ 2662121 w 9231365"/>
              <a:gd name="connsiteY1" fmla="*/ 4026 h 5221286"/>
              <a:gd name="connsiteX2" fmla="*/ 5537669 w 9231365"/>
              <a:gd name="connsiteY2" fmla="*/ 1363595 h 5221286"/>
              <a:gd name="connsiteX3" fmla="*/ 9231365 w 9231365"/>
              <a:gd name="connsiteY3" fmla="*/ 1965173 h 5221286"/>
              <a:gd name="connsiteX4" fmla="*/ 9207301 w 9231365"/>
              <a:gd name="connsiteY4" fmla="*/ 5221286 h 5221286"/>
              <a:gd name="connsiteX5" fmla="*/ 48126 w 9231365"/>
              <a:gd name="connsiteY5" fmla="*/ 5221286 h 5221286"/>
              <a:gd name="connsiteX6" fmla="*/ 0 w 9231365"/>
              <a:gd name="connsiteY6" fmla="*/ 1399688 h 5221286"/>
              <a:gd name="connsiteX0" fmla="*/ 0 w 9219333"/>
              <a:gd name="connsiteY0" fmla="*/ 1215923 h 5217995"/>
              <a:gd name="connsiteX1" fmla="*/ 2650089 w 9219333"/>
              <a:gd name="connsiteY1" fmla="*/ 735 h 5217995"/>
              <a:gd name="connsiteX2" fmla="*/ 5525637 w 9219333"/>
              <a:gd name="connsiteY2" fmla="*/ 1360304 h 5217995"/>
              <a:gd name="connsiteX3" fmla="*/ 9219333 w 9219333"/>
              <a:gd name="connsiteY3" fmla="*/ 1961882 h 5217995"/>
              <a:gd name="connsiteX4" fmla="*/ 9195269 w 9219333"/>
              <a:gd name="connsiteY4" fmla="*/ 5217995 h 5217995"/>
              <a:gd name="connsiteX5" fmla="*/ 36094 w 9219333"/>
              <a:gd name="connsiteY5" fmla="*/ 5217995 h 5217995"/>
              <a:gd name="connsiteX6" fmla="*/ 0 w 9219333"/>
              <a:gd name="connsiteY6" fmla="*/ 1215923 h 5217995"/>
              <a:gd name="connsiteX0" fmla="*/ 0 w 9219333"/>
              <a:gd name="connsiteY0" fmla="*/ 1396225 h 5398297"/>
              <a:gd name="connsiteX1" fmla="*/ 2674153 w 9219333"/>
              <a:gd name="connsiteY1" fmla="*/ 563 h 5398297"/>
              <a:gd name="connsiteX2" fmla="*/ 5525637 w 9219333"/>
              <a:gd name="connsiteY2" fmla="*/ 1540606 h 5398297"/>
              <a:gd name="connsiteX3" fmla="*/ 9219333 w 9219333"/>
              <a:gd name="connsiteY3" fmla="*/ 2142184 h 5398297"/>
              <a:gd name="connsiteX4" fmla="*/ 9195269 w 9219333"/>
              <a:gd name="connsiteY4" fmla="*/ 5398297 h 5398297"/>
              <a:gd name="connsiteX5" fmla="*/ 36094 w 9219333"/>
              <a:gd name="connsiteY5" fmla="*/ 5398297 h 5398297"/>
              <a:gd name="connsiteX6" fmla="*/ 0 w 9219333"/>
              <a:gd name="connsiteY6" fmla="*/ 1396225 h 5398297"/>
              <a:gd name="connsiteX0" fmla="*/ 0 w 9219333"/>
              <a:gd name="connsiteY0" fmla="*/ 1395665 h 5397737"/>
              <a:gd name="connsiteX1" fmla="*/ 2674153 w 9219333"/>
              <a:gd name="connsiteY1" fmla="*/ 3 h 5397737"/>
              <a:gd name="connsiteX2" fmla="*/ 5585795 w 9219333"/>
              <a:gd name="connsiteY2" fmla="*/ 1383636 h 5397737"/>
              <a:gd name="connsiteX3" fmla="*/ 9219333 w 9219333"/>
              <a:gd name="connsiteY3" fmla="*/ 2141624 h 5397737"/>
              <a:gd name="connsiteX4" fmla="*/ 9195269 w 9219333"/>
              <a:gd name="connsiteY4" fmla="*/ 5397737 h 5397737"/>
              <a:gd name="connsiteX5" fmla="*/ 36094 w 9219333"/>
              <a:gd name="connsiteY5" fmla="*/ 5397737 h 5397737"/>
              <a:gd name="connsiteX6" fmla="*/ 0 w 9219333"/>
              <a:gd name="connsiteY6" fmla="*/ 1395665 h 5397737"/>
              <a:gd name="connsiteX0" fmla="*/ 0 w 9219333"/>
              <a:gd name="connsiteY0" fmla="*/ 1395665 h 5397737"/>
              <a:gd name="connsiteX1" fmla="*/ 2674153 w 9219333"/>
              <a:gd name="connsiteY1" fmla="*/ 3 h 5397737"/>
              <a:gd name="connsiteX2" fmla="*/ 5585795 w 9219333"/>
              <a:gd name="connsiteY2" fmla="*/ 1383636 h 5397737"/>
              <a:gd name="connsiteX3" fmla="*/ 9219333 w 9219333"/>
              <a:gd name="connsiteY3" fmla="*/ 2009276 h 5397737"/>
              <a:gd name="connsiteX4" fmla="*/ 9195269 w 9219333"/>
              <a:gd name="connsiteY4" fmla="*/ 5397737 h 5397737"/>
              <a:gd name="connsiteX5" fmla="*/ 36094 w 9219333"/>
              <a:gd name="connsiteY5" fmla="*/ 5397737 h 5397737"/>
              <a:gd name="connsiteX6" fmla="*/ 0 w 9219333"/>
              <a:gd name="connsiteY6" fmla="*/ 1395665 h 5397737"/>
              <a:gd name="connsiteX0" fmla="*/ 0 w 9219333"/>
              <a:gd name="connsiteY0" fmla="*/ 1395666 h 5397738"/>
              <a:gd name="connsiteX1" fmla="*/ 2674153 w 9219333"/>
              <a:gd name="connsiteY1" fmla="*/ 4 h 5397738"/>
              <a:gd name="connsiteX2" fmla="*/ 5585795 w 9219333"/>
              <a:gd name="connsiteY2" fmla="*/ 1383637 h 5397738"/>
              <a:gd name="connsiteX3" fmla="*/ 9219333 w 9219333"/>
              <a:gd name="connsiteY3" fmla="*/ 2009277 h 5397738"/>
              <a:gd name="connsiteX4" fmla="*/ 9195269 w 9219333"/>
              <a:gd name="connsiteY4" fmla="*/ 5397738 h 5397738"/>
              <a:gd name="connsiteX5" fmla="*/ 36094 w 9219333"/>
              <a:gd name="connsiteY5" fmla="*/ 5397738 h 5397738"/>
              <a:gd name="connsiteX6" fmla="*/ 0 w 9219333"/>
              <a:gd name="connsiteY6" fmla="*/ 1395666 h 5397738"/>
              <a:gd name="connsiteX0" fmla="*/ 0 w 9219333"/>
              <a:gd name="connsiteY0" fmla="*/ 1397014 h 5399086"/>
              <a:gd name="connsiteX1" fmla="*/ 2674153 w 9219333"/>
              <a:gd name="connsiteY1" fmla="*/ 1352 h 5399086"/>
              <a:gd name="connsiteX2" fmla="*/ 5585795 w 9219333"/>
              <a:gd name="connsiteY2" fmla="*/ 1384985 h 5399086"/>
              <a:gd name="connsiteX3" fmla="*/ 9219333 w 9219333"/>
              <a:gd name="connsiteY3" fmla="*/ 2010625 h 5399086"/>
              <a:gd name="connsiteX4" fmla="*/ 9195269 w 9219333"/>
              <a:gd name="connsiteY4" fmla="*/ 5399086 h 5399086"/>
              <a:gd name="connsiteX5" fmla="*/ 36094 w 9219333"/>
              <a:gd name="connsiteY5" fmla="*/ 5399086 h 5399086"/>
              <a:gd name="connsiteX6" fmla="*/ 0 w 9219333"/>
              <a:gd name="connsiteY6" fmla="*/ 1397014 h 5399086"/>
              <a:gd name="connsiteX0" fmla="*/ 0 w 9219333"/>
              <a:gd name="connsiteY0" fmla="*/ 1397014 h 5399086"/>
              <a:gd name="connsiteX1" fmla="*/ 2674153 w 9219333"/>
              <a:gd name="connsiteY1" fmla="*/ 1352 h 5399086"/>
              <a:gd name="connsiteX2" fmla="*/ 5585795 w 9219333"/>
              <a:gd name="connsiteY2" fmla="*/ 1384985 h 5399086"/>
              <a:gd name="connsiteX3" fmla="*/ 9219333 w 9219333"/>
              <a:gd name="connsiteY3" fmla="*/ 2010625 h 5399086"/>
              <a:gd name="connsiteX4" fmla="*/ 9195269 w 9219333"/>
              <a:gd name="connsiteY4" fmla="*/ 5399086 h 5399086"/>
              <a:gd name="connsiteX5" fmla="*/ 36094 w 9219333"/>
              <a:gd name="connsiteY5" fmla="*/ 5399086 h 5399086"/>
              <a:gd name="connsiteX6" fmla="*/ 0 w 9219333"/>
              <a:gd name="connsiteY6" fmla="*/ 1397014 h 5399086"/>
              <a:gd name="connsiteX0" fmla="*/ 0 w 9219333"/>
              <a:gd name="connsiteY0" fmla="*/ 1396633 h 5398705"/>
              <a:gd name="connsiteX1" fmla="*/ 2674153 w 9219333"/>
              <a:gd name="connsiteY1" fmla="*/ 971 h 5398705"/>
              <a:gd name="connsiteX2" fmla="*/ 5585795 w 9219333"/>
              <a:gd name="connsiteY2" fmla="*/ 1384604 h 5398705"/>
              <a:gd name="connsiteX3" fmla="*/ 9219333 w 9219333"/>
              <a:gd name="connsiteY3" fmla="*/ 1962118 h 5398705"/>
              <a:gd name="connsiteX4" fmla="*/ 9195269 w 9219333"/>
              <a:gd name="connsiteY4" fmla="*/ 5398705 h 5398705"/>
              <a:gd name="connsiteX5" fmla="*/ 36094 w 9219333"/>
              <a:gd name="connsiteY5" fmla="*/ 5398705 h 5398705"/>
              <a:gd name="connsiteX6" fmla="*/ 0 w 9219333"/>
              <a:gd name="connsiteY6" fmla="*/ 1396633 h 5398705"/>
              <a:gd name="connsiteX0" fmla="*/ 0 w 9219333"/>
              <a:gd name="connsiteY0" fmla="*/ 1396633 h 5398705"/>
              <a:gd name="connsiteX1" fmla="*/ 2674153 w 9219333"/>
              <a:gd name="connsiteY1" fmla="*/ 971 h 5398705"/>
              <a:gd name="connsiteX2" fmla="*/ 5585795 w 9219333"/>
              <a:gd name="connsiteY2" fmla="*/ 1384604 h 5398705"/>
              <a:gd name="connsiteX3" fmla="*/ 9219333 w 9219333"/>
              <a:gd name="connsiteY3" fmla="*/ 1962118 h 5398705"/>
              <a:gd name="connsiteX4" fmla="*/ 9195269 w 9219333"/>
              <a:gd name="connsiteY4" fmla="*/ 5398705 h 5398705"/>
              <a:gd name="connsiteX5" fmla="*/ 36094 w 9219333"/>
              <a:gd name="connsiteY5" fmla="*/ 5398705 h 5398705"/>
              <a:gd name="connsiteX6" fmla="*/ 0 w 9219333"/>
              <a:gd name="connsiteY6" fmla="*/ 1396633 h 5398705"/>
              <a:gd name="connsiteX0" fmla="*/ 0 w 9219333"/>
              <a:gd name="connsiteY0" fmla="*/ 1396945 h 5399017"/>
              <a:gd name="connsiteX1" fmla="*/ 2674153 w 9219333"/>
              <a:gd name="connsiteY1" fmla="*/ 1283 h 5399017"/>
              <a:gd name="connsiteX2" fmla="*/ 5585795 w 9219333"/>
              <a:gd name="connsiteY2" fmla="*/ 1384916 h 5399017"/>
              <a:gd name="connsiteX3" fmla="*/ 9219333 w 9219333"/>
              <a:gd name="connsiteY3" fmla="*/ 1962430 h 5399017"/>
              <a:gd name="connsiteX4" fmla="*/ 9195269 w 9219333"/>
              <a:gd name="connsiteY4" fmla="*/ 5399017 h 5399017"/>
              <a:gd name="connsiteX5" fmla="*/ 36094 w 9219333"/>
              <a:gd name="connsiteY5" fmla="*/ 5399017 h 5399017"/>
              <a:gd name="connsiteX6" fmla="*/ 0 w 9219333"/>
              <a:gd name="connsiteY6" fmla="*/ 1396945 h 5399017"/>
              <a:gd name="connsiteX0" fmla="*/ 0 w 9219333"/>
              <a:gd name="connsiteY0" fmla="*/ 1396945 h 5399017"/>
              <a:gd name="connsiteX1" fmla="*/ 2674153 w 9219333"/>
              <a:gd name="connsiteY1" fmla="*/ 1283 h 5399017"/>
              <a:gd name="connsiteX2" fmla="*/ 5585795 w 9219333"/>
              <a:gd name="connsiteY2" fmla="*/ 1384916 h 5399017"/>
              <a:gd name="connsiteX3" fmla="*/ 9219333 w 9219333"/>
              <a:gd name="connsiteY3" fmla="*/ 1962430 h 5399017"/>
              <a:gd name="connsiteX4" fmla="*/ 9195269 w 9219333"/>
              <a:gd name="connsiteY4" fmla="*/ 5399017 h 5399017"/>
              <a:gd name="connsiteX5" fmla="*/ 36094 w 9219333"/>
              <a:gd name="connsiteY5" fmla="*/ 5399017 h 5399017"/>
              <a:gd name="connsiteX6" fmla="*/ 0 w 9219333"/>
              <a:gd name="connsiteY6" fmla="*/ 1396945 h 5399017"/>
              <a:gd name="connsiteX0" fmla="*/ 0 w 9219333"/>
              <a:gd name="connsiteY0" fmla="*/ 1400187 h 5402259"/>
              <a:gd name="connsiteX1" fmla="*/ 2674153 w 9219333"/>
              <a:gd name="connsiteY1" fmla="*/ 4525 h 5402259"/>
              <a:gd name="connsiteX2" fmla="*/ 5585795 w 9219333"/>
              <a:gd name="connsiteY2" fmla="*/ 1388158 h 5402259"/>
              <a:gd name="connsiteX3" fmla="*/ 9219333 w 9219333"/>
              <a:gd name="connsiteY3" fmla="*/ 1965672 h 5402259"/>
              <a:gd name="connsiteX4" fmla="*/ 9195269 w 9219333"/>
              <a:gd name="connsiteY4" fmla="*/ 5402259 h 5402259"/>
              <a:gd name="connsiteX5" fmla="*/ 36094 w 9219333"/>
              <a:gd name="connsiteY5" fmla="*/ 5402259 h 5402259"/>
              <a:gd name="connsiteX6" fmla="*/ 0 w 9219333"/>
              <a:gd name="connsiteY6" fmla="*/ 1400187 h 5402259"/>
              <a:gd name="connsiteX0" fmla="*/ 10488 w 9229821"/>
              <a:gd name="connsiteY0" fmla="*/ 1400187 h 5426411"/>
              <a:gd name="connsiteX1" fmla="*/ 2684641 w 9229821"/>
              <a:gd name="connsiteY1" fmla="*/ 4525 h 5426411"/>
              <a:gd name="connsiteX2" fmla="*/ 5596283 w 9229821"/>
              <a:gd name="connsiteY2" fmla="*/ 1388158 h 5426411"/>
              <a:gd name="connsiteX3" fmla="*/ 9229821 w 9229821"/>
              <a:gd name="connsiteY3" fmla="*/ 1965672 h 5426411"/>
              <a:gd name="connsiteX4" fmla="*/ 9205757 w 9229821"/>
              <a:gd name="connsiteY4" fmla="*/ 5402259 h 5426411"/>
              <a:gd name="connsiteX5" fmla="*/ 0 w 9229821"/>
              <a:gd name="connsiteY5" fmla="*/ 5426411 h 5426411"/>
              <a:gd name="connsiteX6" fmla="*/ 10488 w 9229821"/>
              <a:gd name="connsiteY6" fmla="*/ 1400187 h 5426411"/>
              <a:gd name="connsiteX0" fmla="*/ 0 w 9219333"/>
              <a:gd name="connsiteY0" fmla="*/ 1400187 h 5426411"/>
              <a:gd name="connsiteX1" fmla="*/ 2674153 w 9219333"/>
              <a:gd name="connsiteY1" fmla="*/ 4525 h 5426411"/>
              <a:gd name="connsiteX2" fmla="*/ 5585795 w 9219333"/>
              <a:gd name="connsiteY2" fmla="*/ 1388158 h 5426411"/>
              <a:gd name="connsiteX3" fmla="*/ 9219333 w 9219333"/>
              <a:gd name="connsiteY3" fmla="*/ 1965672 h 5426411"/>
              <a:gd name="connsiteX4" fmla="*/ 9195269 w 9219333"/>
              <a:gd name="connsiteY4" fmla="*/ 5402259 h 5426411"/>
              <a:gd name="connsiteX5" fmla="*/ 12803 w 9219333"/>
              <a:gd name="connsiteY5" fmla="*/ 5426411 h 5426411"/>
              <a:gd name="connsiteX6" fmla="*/ 0 w 9219333"/>
              <a:gd name="connsiteY6" fmla="*/ 1400187 h 5426411"/>
              <a:gd name="connsiteX0" fmla="*/ 11116 w 9230449"/>
              <a:gd name="connsiteY0" fmla="*/ 1400187 h 5426411"/>
              <a:gd name="connsiteX1" fmla="*/ 2685269 w 9230449"/>
              <a:gd name="connsiteY1" fmla="*/ 4525 h 5426411"/>
              <a:gd name="connsiteX2" fmla="*/ 5596911 w 9230449"/>
              <a:gd name="connsiteY2" fmla="*/ 1388158 h 5426411"/>
              <a:gd name="connsiteX3" fmla="*/ 9230449 w 9230449"/>
              <a:gd name="connsiteY3" fmla="*/ 1965672 h 5426411"/>
              <a:gd name="connsiteX4" fmla="*/ 9206385 w 9230449"/>
              <a:gd name="connsiteY4" fmla="*/ 5402259 h 5426411"/>
              <a:gd name="connsiteX5" fmla="*/ 628 w 9230449"/>
              <a:gd name="connsiteY5" fmla="*/ 5426411 h 5426411"/>
              <a:gd name="connsiteX6" fmla="*/ 11116 w 9230449"/>
              <a:gd name="connsiteY6" fmla="*/ 1400187 h 5426411"/>
              <a:gd name="connsiteX0" fmla="*/ 225 w 9219558"/>
              <a:gd name="connsiteY0" fmla="*/ 1400187 h 5438486"/>
              <a:gd name="connsiteX1" fmla="*/ 2674378 w 9219558"/>
              <a:gd name="connsiteY1" fmla="*/ 4525 h 5438486"/>
              <a:gd name="connsiteX2" fmla="*/ 5586020 w 9219558"/>
              <a:gd name="connsiteY2" fmla="*/ 1388158 h 5438486"/>
              <a:gd name="connsiteX3" fmla="*/ 9219558 w 9219558"/>
              <a:gd name="connsiteY3" fmla="*/ 1965672 h 5438486"/>
              <a:gd name="connsiteX4" fmla="*/ 9195494 w 9219558"/>
              <a:gd name="connsiteY4" fmla="*/ 5402259 h 5438486"/>
              <a:gd name="connsiteX5" fmla="*/ 1383 w 9219558"/>
              <a:gd name="connsiteY5" fmla="*/ 5438486 h 5438486"/>
              <a:gd name="connsiteX6" fmla="*/ 225 w 9219558"/>
              <a:gd name="connsiteY6" fmla="*/ 1400187 h 5438486"/>
              <a:gd name="connsiteX0" fmla="*/ 0 w 9219333"/>
              <a:gd name="connsiteY0" fmla="*/ 1400187 h 5402259"/>
              <a:gd name="connsiteX1" fmla="*/ 2674153 w 9219333"/>
              <a:gd name="connsiteY1" fmla="*/ 4525 h 5402259"/>
              <a:gd name="connsiteX2" fmla="*/ 5585795 w 9219333"/>
              <a:gd name="connsiteY2" fmla="*/ 1388158 h 5402259"/>
              <a:gd name="connsiteX3" fmla="*/ 9219333 w 9219333"/>
              <a:gd name="connsiteY3" fmla="*/ 1965672 h 5402259"/>
              <a:gd name="connsiteX4" fmla="*/ 9195269 w 9219333"/>
              <a:gd name="connsiteY4" fmla="*/ 5402259 h 5402259"/>
              <a:gd name="connsiteX5" fmla="*/ 58781 w 9219333"/>
              <a:gd name="connsiteY5" fmla="*/ 5371568 h 5402259"/>
              <a:gd name="connsiteX6" fmla="*/ 0 w 9219333"/>
              <a:gd name="connsiteY6" fmla="*/ 1400187 h 5402259"/>
              <a:gd name="connsiteX0" fmla="*/ 4565 w 9223898"/>
              <a:gd name="connsiteY0" fmla="*/ 1400187 h 5409807"/>
              <a:gd name="connsiteX1" fmla="*/ 2678718 w 9223898"/>
              <a:gd name="connsiteY1" fmla="*/ 4525 h 5409807"/>
              <a:gd name="connsiteX2" fmla="*/ 5590360 w 9223898"/>
              <a:gd name="connsiteY2" fmla="*/ 1388158 h 5409807"/>
              <a:gd name="connsiteX3" fmla="*/ 9223898 w 9223898"/>
              <a:gd name="connsiteY3" fmla="*/ 1965672 h 5409807"/>
              <a:gd name="connsiteX4" fmla="*/ 9199834 w 9223898"/>
              <a:gd name="connsiteY4" fmla="*/ 5402259 h 5409807"/>
              <a:gd name="connsiteX5" fmla="*/ 921 w 9223898"/>
              <a:gd name="connsiteY5" fmla="*/ 5409807 h 5409807"/>
              <a:gd name="connsiteX6" fmla="*/ 4565 w 9223898"/>
              <a:gd name="connsiteY6" fmla="*/ 1400187 h 5409807"/>
              <a:gd name="connsiteX0" fmla="*/ 4565 w 9223898"/>
              <a:gd name="connsiteY0" fmla="*/ 1400187 h 5409807"/>
              <a:gd name="connsiteX1" fmla="*/ 2678718 w 9223898"/>
              <a:gd name="connsiteY1" fmla="*/ 4525 h 5409807"/>
              <a:gd name="connsiteX2" fmla="*/ 5590360 w 9223898"/>
              <a:gd name="connsiteY2" fmla="*/ 1388158 h 5409807"/>
              <a:gd name="connsiteX3" fmla="*/ 9223898 w 9223898"/>
              <a:gd name="connsiteY3" fmla="*/ 1965672 h 5409807"/>
              <a:gd name="connsiteX4" fmla="*/ 9079788 w 9223898"/>
              <a:gd name="connsiteY4" fmla="*/ 5254083 h 5409807"/>
              <a:gd name="connsiteX5" fmla="*/ 921 w 9223898"/>
              <a:gd name="connsiteY5" fmla="*/ 5409807 h 5409807"/>
              <a:gd name="connsiteX6" fmla="*/ 4565 w 9223898"/>
              <a:gd name="connsiteY6" fmla="*/ 1400187 h 5409807"/>
              <a:gd name="connsiteX0" fmla="*/ 4565 w 9229434"/>
              <a:gd name="connsiteY0" fmla="*/ 1400187 h 5409807"/>
              <a:gd name="connsiteX1" fmla="*/ 2678718 w 9229434"/>
              <a:gd name="connsiteY1" fmla="*/ 4525 h 5409807"/>
              <a:gd name="connsiteX2" fmla="*/ 5590360 w 9229434"/>
              <a:gd name="connsiteY2" fmla="*/ 1388158 h 5409807"/>
              <a:gd name="connsiteX3" fmla="*/ 9223898 w 9229434"/>
              <a:gd name="connsiteY3" fmla="*/ 1965672 h 5409807"/>
              <a:gd name="connsiteX4" fmla="*/ 9228645 w 9229434"/>
              <a:gd name="connsiteY4" fmla="*/ 5407039 h 5409807"/>
              <a:gd name="connsiteX5" fmla="*/ 921 w 9229434"/>
              <a:gd name="connsiteY5" fmla="*/ 5409807 h 5409807"/>
              <a:gd name="connsiteX6" fmla="*/ 4565 w 9229434"/>
              <a:gd name="connsiteY6" fmla="*/ 1400187 h 5409807"/>
              <a:gd name="connsiteX0" fmla="*/ 4565 w 9229434"/>
              <a:gd name="connsiteY0" fmla="*/ 1399152 h 5408772"/>
              <a:gd name="connsiteX1" fmla="*/ 2678718 w 9229434"/>
              <a:gd name="connsiteY1" fmla="*/ 3490 h 5408772"/>
              <a:gd name="connsiteX2" fmla="*/ 5590360 w 9229434"/>
              <a:gd name="connsiteY2" fmla="*/ 1387123 h 5408772"/>
              <a:gd name="connsiteX3" fmla="*/ 9223898 w 9229434"/>
              <a:gd name="connsiteY3" fmla="*/ 1969416 h 5408772"/>
              <a:gd name="connsiteX4" fmla="*/ 9228645 w 9229434"/>
              <a:gd name="connsiteY4" fmla="*/ 5406004 h 5408772"/>
              <a:gd name="connsiteX5" fmla="*/ 921 w 9229434"/>
              <a:gd name="connsiteY5" fmla="*/ 5408772 h 5408772"/>
              <a:gd name="connsiteX6" fmla="*/ 4565 w 9229434"/>
              <a:gd name="connsiteY6" fmla="*/ 1399152 h 5408772"/>
              <a:gd name="connsiteX0" fmla="*/ 224 w 9229895"/>
              <a:gd name="connsiteY0" fmla="*/ 1400449 h 5405288"/>
              <a:gd name="connsiteX1" fmla="*/ 2679179 w 9229895"/>
              <a:gd name="connsiteY1" fmla="*/ 6 h 5405288"/>
              <a:gd name="connsiteX2" fmla="*/ 5590821 w 9229895"/>
              <a:gd name="connsiteY2" fmla="*/ 1383639 h 5405288"/>
              <a:gd name="connsiteX3" fmla="*/ 9224359 w 9229895"/>
              <a:gd name="connsiteY3" fmla="*/ 1965932 h 5405288"/>
              <a:gd name="connsiteX4" fmla="*/ 9229106 w 9229895"/>
              <a:gd name="connsiteY4" fmla="*/ 5402520 h 5405288"/>
              <a:gd name="connsiteX5" fmla="*/ 1382 w 9229895"/>
              <a:gd name="connsiteY5" fmla="*/ 5405288 h 5405288"/>
              <a:gd name="connsiteX6" fmla="*/ 224 w 9229895"/>
              <a:gd name="connsiteY6" fmla="*/ 1400449 h 5405288"/>
              <a:gd name="connsiteX0" fmla="*/ 157384 w 9228594"/>
              <a:gd name="connsiteY0" fmla="*/ 1371769 h 5405287"/>
              <a:gd name="connsiteX1" fmla="*/ 2677878 w 9228594"/>
              <a:gd name="connsiteY1" fmla="*/ 5 h 5405287"/>
              <a:gd name="connsiteX2" fmla="*/ 5589520 w 9228594"/>
              <a:gd name="connsiteY2" fmla="*/ 1383638 h 5405287"/>
              <a:gd name="connsiteX3" fmla="*/ 9223058 w 9228594"/>
              <a:gd name="connsiteY3" fmla="*/ 1965931 h 5405287"/>
              <a:gd name="connsiteX4" fmla="*/ 9227805 w 9228594"/>
              <a:gd name="connsiteY4" fmla="*/ 5402519 h 5405287"/>
              <a:gd name="connsiteX5" fmla="*/ 81 w 9228594"/>
              <a:gd name="connsiteY5" fmla="*/ 5405287 h 5405287"/>
              <a:gd name="connsiteX6" fmla="*/ 157384 w 9228594"/>
              <a:gd name="connsiteY6" fmla="*/ 1371769 h 5405287"/>
              <a:gd name="connsiteX0" fmla="*/ 223 w 9229895"/>
              <a:gd name="connsiteY0" fmla="*/ 1362217 h 5405295"/>
              <a:gd name="connsiteX1" fmla="*/ 2679179 w 9229895"/>
              <a:gd name="connsiteY1" fmla="*/ 13 h 5405295"/>
              <a:gd name="connsiteX2" fmla="*/ 5590821 w 9229895"/>
              <a:gd name="connsiteY2" fmla="*/ 1383646 h 5405295"/>
              <a:gd name="connsiteX3" fmla="*/ 9224359 w 9229895"/>
              <a:gd name="connsiteY3" fmla="*/ 1965939 h 5405295"/>
              <a:gd name="connsiteX4" fmla="*/ 9229106 w 9229895"/>
              <a:gd name="connsiteY4" fmla="*/ 5402527 h 5405295"/>
              <a:gd name="connsiteX5" fmla="*/ 1382 w 9229895"/>
              <a:gd name="connsiteY5" fmla="*/ 5405295 h 5405295"/>
              <a:gd name="connsiteX6" fmla="*/ 223 w 9229895"/>
              <a:gd name="connsiteY6" fmla="*/ 1362217 h 5405295"/>
              <a:gd name="connsiteX0" fmla="*/ 223 w 9229895"/>
              <a:gd name="connsiteY0" fmla="*/ 1362217 h 5405295"/>
              <a:gd name="connsiteX1" fmla="*/ 2679179 w 9229895"/>
              <a:gd name="connsiteY1" fmla="*/ 13 h 5405295"/>
              <a:gd name="connsiteX2" fmla="*/ 5590821 w 9229895"/>
              <a:gd name="connsiteY2" fmla="*/ 1383646 h 5405295"/>
              <a:gd name="connsiteX3" fmla="*/ 9224359 w 9229895"/>
              <a:gd name="connsiteY3" fmla="*/ 1965939 h 5405295"/>
              <a:gd name="connsiteX4" fmla="*/ 9229106 w 9229895"/>
              <a:gd name="connsiteY4" fmla="*/ 5402527 h 5405295"/>
              <a:gd name="connsiteX5" fmla="*/ 1382 w 9229895"/>
              <a:gd name="connsiteY5" fmla="*/ 5405295 h 5405295"/>
              <a:gd name="connsiteX6" fmla="*/ 223 w 9229895"/>
              <a:gd name="connsiteY6" fmla="*/ 1362217 h 5405295"/>
              <a:gd name="connsiteX0" fmla="*/ 223 w 9229895"/>
              <a:gd name="connsiteY0" fmla="*/ 1362217 h 5405295"/>
              <a:gd name="connsiteX1" fmla="*/ 2679179 w 9229895"/>
              <a:gd name="connsiteY1" fmla="*/ 13 h 5405295"/>
              <a:gd name="connsiteX2" fmla="*/ 5590821 w 9229895"/>
              <a:gd name="connsiteY2" fmla="*/ 1383646 h 5405295"/>
              <a:gd name="connsiteX3" fmla="*/ 9224359 w 9229895"/>
              <a:gd name="connsiteY3" fmla="*/ 1965939 h 5405295"/>
              <a:gd name="connsiteX4" fmla="*/ 9229106 w 9229895"/>
              <a:gd name="connsiteY4" fmla="*/ 5402527 h 5405295"/>
              <a:gd name="connsiteX5" fmla="*/ 1382 w 9229895"/>
              <a:gd name="connsiteY5" fmla="*/ 5405295 h 5405295"/>
              <a:gd name="connsiteX6" fmla="*/ 223 w 9229895"/>
              <a:gd name="connsiteY6" fmla="*/ 1362217 h 5405295"/>
              <a:gd name="connsiteX0" fmla="*/ 223 w 9229895"/>
              <a:gd name="connsiteY0" fmla="*/ 1363702 h 5406780"/>
              <a:gd name="connsiteX1" fmla="*/ 2679179 w 9229895"/>
              <a:gd name="connsiteY1" fmla="*/ 1498 h 5406780"/>
              <a:gd name="connsiteX2" fmla="*/ 5590821 w 9229895"/>
              <a:gd name="connsiteY2" fmla="*/ 1385131 h 5406780"/>
              <a:gd name="connsiteX3" fmla="*/ 9224359 w 9229895"/>
              <a:gd name="connsiteY3" fmla="*/ 1967424 h 5406780"/>
              <a:gd name="connsiteX4" fmla="*/ 9229106 w 9229895"/>
              <a:gd name="connsiteY4" fmla="*/ 5404012 h 5406780"/>
              <a:gd name="connsiteX5" fmla="*/ 1382 w 9229895"/>
              <a:gd name="connsiteY5" fmla="*/ 5406780 h 5406780"/>
              <a:gd name="connsiteX6" fmla="*/ 223 w 9229895"/>
              <a:gd name="connsiteY6" fmla="*/ 1363702 h 540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29895" h="5406780">
                <a:moveTo>
                  <a:pt x="223" y="1363702"/>
                </a:moveTo>
                <a:cubicBezTo>
                  <a:pt x="776784" y="694686"/>
                  <a:pt x="1565447" y="46228"/>
                  <a:pt x="2679179" y="1498"/>
                </a:cubicBezTo>
                <a:cubicBezTo>
                  <a:pt x="3792911" y="-43232"/>
                  <a:pt x="4924544" y="924647"/>
                  <a:pt x="5590821" y="1385131"/>
                </a:cubicBezTo>
                <a:cubicBezTo>
                  <a:pt x="6257098" y="1845615"/>
                  <a:pt x="7574028" y="2886575"/>
                  <a:pt x="9224359" y="1967424"/>
                </a:cubicBezTo>
                <a:cubicBezTo>
                  <a:pt x="9220349" y="2940500"/>
                  <a:pt x="9233116" y="4430936"/>
                  <a:pt x="9229106" y="5404012"/>
                </a:cubicBezTo>
                <a:lnTo>
                  <a:pt x="1382" y="5406780"/>
                </a:lnTo>
                <a:cubicBezTo>
                  <a:pt x="-2886" y="4064705"/>
                  <a:pt x="4491" y="2705777"/>
                  <a:pt x="223" y="136370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29000">
                <a:srgbClr val="F3F3F3"/>
              </a:gs>
              <a:gs pos="82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2DC9-9688-4E44-A90B-C333AD8FEA0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590799" y="1752600"/>
            <a:ext cx="2057401" cy="1752600"/>
          </a:xfrm>
        </p:spPr>
        <p:txBody>
          <a:bodyPr anchor="ctr" anchorCtr="0">
            <a:noAutofit/>
          </a:bodyPr>
          <a:lstStyle>
            <a:lvl1pPr marL="0" indent="0" algn="ctr">
              <a:buFontTx/>
              <a:buNone/>
              <a:defRPr sz="11500" b="0" i="0" baseline="0">
                <a:solidFill>
                  <a:srgbClr val="A0B94F"/>
                </a:solidFill>
                <a:effectLst/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685800" y="2133600"/>
            <a:ext cx="2362200" cy="10668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ts val="68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6600" kern="1200" baseline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CHAPTER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3048000" y="3352800"/>
            <a:ext cx="1143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3810000"/>
            <a:ext cx="8382000" cy="2895600"/>
          </a:xfrm>
        </p:spPr>
        <p:txBody>
          <a:bodyPr>
            <a:normAutofit/>
          </a:bodyPr>
          <a:lstStyle>
            <a:lvl1pPr marL="0" indent="0" algn="l">
              <a:lnSpc>
                <a:spcPts val="7200"/>
              </a:lnSpc>
              <a:spcBef>
                <a:spcPts val="600"/>
              </a:spcBef>
              <a:spcAft>
                <a:spcPts val="600"/>
              </a:spcAft>
              <a:buNone/>
              <a:defRPr sz="7200" baseline="0">
                <a:solidFill>
                  <a:srgbClr val="D74B1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Enter Chapter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2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ug It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" t="1641" r="1785"/>
          <a:stretch/>
        </p:blipFill>
        <p:spPr>
          <a:xfrm>
            <a:off x="-1" y="0"/>
            <a:ext cx="9144001" cy="4571999"/>
          </a:xfrm>
          <a:prstGeom prst="rect">
            <a:avLst/>
          </a:prstGeom>
        </p:spPr>
      </p:pic>
      <p:sp>
        <p:nvSpPr>
          <p:cNvPr id="23" name="Rectangle 7"/>
          <p:cNvSpPr/>
          <p:nvPr userDrawn="1"/>
        </p:nvSpPr>
        <p:spPr>
          <a:xfrm>
            <a:off x="-4762" y="1478378"/>
            <a:ext cx="9154254" cy="5387145"/>
          </a:xfrm>
          <a:custGeom>
            <a:avLst/>
            <a:gdLst>
              <a:gd name="connsiteX0" fmla="*/ 0 w 9159175"/>
              <a:gd name="connsiteY0" fmla="*/ 0 h 6841524"/>
              <a:gd name="connsiteX1" fmla="*/ 9159175 w 9159175"/>
              <a:gd name="connsiteY1" fmla="*/ 0 h 6841524"/>
              <a:gd name="connsiteX2" fmla="*/ 9159175 w 9159175"/>
              <a:gd name="connsiteY2" fmla="*/ 6841524 h 6841524"/>
              <a:gd name="connsiteX3" fmla="*/ 0 w 9159175"/>
              <a:gd name="connsiteY3" fmla="*/ 6841524 h 6841524"/>
              <a:gd name="connsiteX4" fmla="*/ 0 w 9159175"/>
              <a:gd name="connsiteY4" fmla="*/ 0 h 6841524"/>
              <a:gd name="connsiteX0" fmla="*/ 0 w 9207301"/>
              <a:gd name="connsiteY0" fmla="*/ 3140242 h 6841524"/>
              <a:gd name="connsiteX1" fmla="*/ 9207301 w 9207301"/>
              <a:gd name="connsiteY1" fmla="*/ 0 h 6841524"/>
              <a:gd name="connsiteX2" fmla="*/ 9207301 w 9207301"/>
              <a:gd name="connsiteY2" fmla="*/ 6841524 h 6841524"/>
              <a:gd name="connsiteX3" fmla="*/ 48126 w 9207301"/>
              <a:gd name="connsiteY3" fmla="*/ 6841524 h 6841524"/>
              <a:gd name="connsiteX4" fmla="*/ 0 w 9207301"/>
              <a:gd name="connsiteY4" fmla="*/ 3140242 h 6841524"/>
              <a:gd name="connsiteX0" fmla="*/ 0 w 9219332"/>
              <a:gd name="connsiteY0" fmla="*/ 0 h 3701282"/>
              <a:gd name="connsiteX1" fmla="*/ 9219332 w 9219332"/>
              <a:gd name="connsiteY1" fmla="*/ 782053 h 3701282"/>
              <a:gd name="connsiteX2" fmla="*/ 9207301 w 9219332"/>
              <a:gd name="connsiteY2" fmla="*/ 3701282 h 3701282"/>
              <a:gd name="connsiteX3" fmla="*/ 48126 w 9219332"/>
              <a:gd name="connsiteY3" fmla="*/ 3701282 h 3701282"/>
              <a:gd name="connsiteX4" fmla="*/ 0 w 9219332"/>
              <a:gd name="connsiteY4" fmla="*/ 0 h 3701282"/>
              <a:gd name="connsiteX0" fmla="*/ 0 w 9219332"/>
              <a:gd name="connsiteY0" fmla="*/ 0 h 3701282"/>
              <a:gd name="connsiteX1" fmla="*/ 9219332 w 9219332"/>
              <a:gd name="connsiteY1" fmla="*/ 782053 h 3701282"/>
              <a:gd name="connsiteX2" fmla="*/ 9207301 w 9219332"/>
              <a:gd name="connsiteY2" fmla="*/ 3701282 h 3701282"/>
              <a:gd name="connsiteX3" fmla="*/ 48126 w 9219332"/>
              <a:gd name="connsiteY3" fmla="*/ 3701282 h 3701282"/>
              <a:gd name="connsiteX4" fmla="*/ 0 w 9219332"/>
              <a:gd name="connsiteY4" fmla="*/ 0 h 3701282"/>
              <a:gd name="connsiteX0" fmla="*/ 0 w 9219332"/>
              <a:gd name="connsiteY0" fmla="*/ 140297 h 3841579"/>
              <a:gd name="connsiteX1" fmla="*/ 3985595 w 9219332"/>
              <a:gd name="connsiteY1" fmla="*/ 790002 h 3841579"/>
              <a:gd name="connsiteX2" fmla="*/ 9219332 w 9219332"/>
              <a:gd name="connsiteY2" fmla="*/ 922350 h 3841579"/>
              <a:gd name="connsiteX3" fmla="*/ 9207301 w 9219332"/>
              <a:gd name="connsiteY3" fmla="*/ 3841579 h 3841579"/>
              <a:gd name="connsiteX4" fmla="*/ 48126 w 9219332"/>
              <a:gd name="connsiteY4" fmla="*/ 3841579 h 3841579"/>
              <a:gd name="connsiteX5" fmla="*/ 0 w 9219332"/>
              <a:gd name="connsiteY5" fmla="*/ 140297 h 3841579"/>
              <a:gd name="connsiteX0" fmla="*/ 0 w 9219332"/>
              <a:gd name="connsiteY0" fmla="*/ 1454745 h 5156027"/>
              <a:gd name="connsiteX1" fmla="*/ 2662121 w 9219332"/>
              <a:gd name="connsiteY1" fmla="*/ 10956 h 5156027"/>
              <a:gd name="connsiteX2" fmla="*/ 9219332 w 9219332"/>
              <a:gd name="connsiteY2" fmla="*/ 2236798 h 5156027"/>
              <a:gd name="connsiteX3" fmla="*/ 9207301 w 9219332"/>
              <a:gd name="connsiteY3" fmla="*/ 5156027 h 5156027"/>
              <a:gd name="connsiteX4" fmla="*/ 48126 w 9219332"/>
              <a:gd name="connsiteY4" fmla="*/ 5156027 h 5156027"/>
              <a:gd name="connsiteX5" fmla="*/ 0 w 9219332"/>
              <a:gd name="connsiteY5" fmla="*/ 1454745 h 5156027"/>
              <a:gd name="connsiteX0" fmla="*/ 0 w 9219332"/>
              <a:gd name="connsiteY0" fmla="*/ 1443789 h 5145071"/>
              <a:gd name="connsiteX1" fmla="*/ 2662121 w 9219332"/>
              <a:gd name="connsiteY1" fmla="*/ 0 h 5145071"/>
              <a:gd name="connsiteX2" fmla="*/ 9219332 w 9219332"/>
              <a:gd name="connsiteY2" fmla="*/ 2225842 h 5145071"/>
              <a:gd name="connsiteX3" fmla="*/ 9207301 w 9219332"/>
              <a:gd name="connsiteY3" fmla="*/ 5145071 h 5145071"/>
              <a:gd name="connsiteX4" fmla="*/ 48126 w 9219332"/>
              <a:gd name="connsiteY4" fmla="*/ 5145071 h 5145071"/>
              <a:gd name="connsiteX5" fmla="*/ 0 w 9219332"/>
              <a:gd name="connsiteY5" fmla="*/ 1443789 h 5145071"/>
              <a:gd name="connsiteX0" fmla="*/ 0 w 9219332"/>
              <a:gd name="connsiteY0" fmla="*/ 1449612 h 5150894"/>
              <a:gd name="connsiteX1" fmla="*/ 2662121 w 9219332"/>
              <a:gd name="connsiteY1" fmla="*/ 5823 h 5150894"/>
              <a:gd name="connsiteX2" fmla="*/ 9219332 w 9219332"/>
              <a:gd name="connsiteY2" fmla="*/ 2231665 h 5150894"/>
              <a:gd name="connsiteX3" fmla="*/ 9207301 w 9219332"/>
              <a:gd name="connsiteY3" fmla="*/ 5150894 h 5150894"/>
              <a:gd name="connsiteX4" fmla="*/ 48126 w 9219332"/>
              <a:gd name="connsiteY4" fmla="*/ 5150894 h 5150894"/>
              <a:gd name="connsiteX5" fmla="*/ 0 w 9219332"/>
              <a:gd name="connsiteY5" fmla="*/ 1449612 h 5150894"/>
              <a:gd name="connsiteX0" fmla="*/ 0 w 9219332"/>
              <a:gd name="connsiteY0" fmla="*/ 1473604 h 5174886"/>
              <a:gd name="connsiteX1" fmla="*/ 2613995 w 9219332"/>
              <a:gd name="connsiteY1" fmla="*/ 5752 h 5174886"/>
              <a:gd name="connsiteX2" fmla="*/ 9219332 w 9219332"/>
              <a:gd name="connsiteY2" fmla="*/ 2255657 h 5174886"/>
              <a:gd name="connsiteX3" fmla="*/ 9207301 w 9219332"/>
              <a:gd name="connsiteY3" fmla="*/ 5174886 h 5174886"/>
              <a:gd name="connsiteX4" fmla="*/ 48126 w 9219332"/>
              <a:gd name="connsiteY4" fmla="*/ 5174886 h 5174886"/>
              <a:gd name="connsiteX5" fmla="*/ 0 w 9219332"/>
              <a:gd name="connsiteY5" fmla="*/ 1473604 h 5174886"/>
              <a:gd name="connsiteX0" fmla="*/ 0 w 9219332"/>
              <a:gd name="connsiteY0" fmla="*/ 1473604 h 5174886"/>
              <a:gd name="connsiteX1" fmla="*/ 2613995 w 9219332"/>
              <a:gd name="connsiteY1" fmla="*/ 5752 h 5174886"/>
              <a:gd name="connsiteX2" fmla="*/ 9219332 w 9219332"/>
              <a:gd name="connsiteY2" fmla="*/ 2255657 h 5174886"/>
              <a:gd name="connsiteX3" fmla="*/ 9207301 w 9219332"/>
              <a:gd name="connsiteY3" fmla="*/ 5174886 h 5174886"/>
              <a:gd name="connsiteX4" fmla="*/ 48126 w 9219332"/>
              <a:gd name="connsiteY4" fmla="*/ 5174886 h 5174886"/>
              <a:gd name="connsiteX5" fmla="*/ 0 w 9219332"/>
              <a:gd name="connsiteY5" fmla="*/ 1473604 h 5174886"/>
              <a:gd name="connsiteX0" fmla="*/ 0 w 9219332"/>
              <a:gd name="connsiteY0" fmla="*/ 1483124 h 5184406"/>
              <a:gd name="connsiteX1" fmla="*/ 2613995 w 9219332"/>
              <a:gd name="connsiteY1" fmla="*/ 15272 h 5184406"/>
              <a:gd name="connsiteX2" fmla="*/ 5874553 w 9219332"/>
              <a:gd name="connsiteY2" fmla="*/ 809357 h 5184406"/>
              <a:gd name="connsiteX3" fmla="*/ 9219332 w 9219332"/>
              <a:gd name="connsiteY3" fmla="*/ 2265177 h 5184406"/>
              <a:gd name="connsiteX4" fmla="*/ 9207301 w 9219332"/>
              <a:gd name="connsiteY4" fmla="*/ 5184406 h 5184406"/>
              <a:gd name="connsiteX5" fmla="*/ 48126 w 9219332"/>
              <a:gd name="connsiteY5" fmla="*/ 5184406 h 5184406"/>
              <a:gd name="connsiteX6" fmla="*/ 0 w 9219332"/>
              <a:gd name="connsiteY6" fmla="*/ 1483124 h 5184406"/>
              <a:gd name="connsiteX0" fmla="*/ 0 w 9219332"/>
              <a:gd name="connsiteY0" fmla="*/ 1483124 h 5184406"/>
              <a:gd name="connsiteX1" fmla="*/ 2613995 w 9219332"/>
              <a:gd name="connsiteY1" fmla="*/ 15272 h 5184406"/>
              <a:gd name="connsiteX2" fmla="*/ 5874553 w 9219332"/>
              <a:gd name="connsiteY2" fmla="*/ 809357 h 5184406"/>
              <a:gd name="connsiteX3" fmla="*/ 9219332 w 9219332"/>
              <a:gd name="connsiteY3" fmla="*/ 2265177 h 5184406"/>
              <a:gd name="connsiteX4" fmla="*/ 9207301 w 9219332"/>
              <a:gd name="connsiteY4" fmla="*/ 5184406 h 5184406"/>
              <a:gd name="connsiteX5" fmla="*/ 48126 w 9219332"/>
              <a:gd name="connsiteY5" fmla="*/ 5184406 h 5184406"/>
              <a:gd name="connsiteX6" fmla="*/ 0 w 9219332"/>
              <a:gd name="connsiteY6" fmla="*/ 1483124 h 5184406"/>
              <a:gd name="connsiteX0" fmla="*/ 0 w 9219332"/>
              <a:gd name="connsiteY0" fmla="*/ 1472999 h 5174281"/>
              <a:gd name="connsiteX1" fmla="*/ 2613995 w 9219332"/>
              <a:gd name="connsiteY1" fmla="*/ 5147 h 5174281"/>
              <a:gd name="connsiteX2" fmla="*/ 6223468 w 9219332"/>
              <a:gd name="connsiteY2" fmla="*/ 2026453 h 5174281"/>
              <a:gd name="connsiteX3" fmla="*/ 9219332 w 9219332"/>
              <a:gd name="connsiteY3" fmla="*/ 2255052 h 5174281"/>
              <a:gd name="connsiteX4" fmla="*/ 9207301 w 9219332"/>
              <a:gd name="connsiteY4" fmla="*/ 5174281 h 5174281"/>
              <a:gd name="connsiteX5" fmla="*/ 48126 w 9219332"/>
              <a:gd name="connsiteY5" fmla="*/ 5174281 h 5174281"/>
              <a:gd name="connsiteX6" fmla="*/ 0 w 9219332"/>
              <a:gd name="connsiteY6" fmla="*/ 1472999 h 5174281"/>
              <a:gd name="connsiteX0" fmla="*/ 0 w 9219332"/>
              <a:gd name="connsiteY0" fmla="*/ 1479523 h 5180805"/>
              <a:gd name="connsiteX1" fmla="*/ 2613995 w 9219332"/>
              <a:gd name="connsiteY1" fmla="*/ 11671 h 5180805"/>
              <a:gd name="connsiteX2" fmla="*/ 6223468 w 9219332"/>
              <a:gd name="connsiteY2" fmla="*/ 2032977 h 5180805"/>
              <a:gd name="connsiteX3" fmla="*/ 9219332 w 9219332"/>
              <a:gd name="connsiteY3" fmla="*/ 2261576 h 5180805"/>
              <a:gd name="connsiteX4" fmla="*/ 9207301 w 9219332"/>
              <a:gd name="connsiteY4" fmla="*/ 5180805 h 5180805"/>
              <a:gd name="connsiteX5" fmla="*/ 48126 w 9219332"/>
              <a:gd name="connsiteY5" fmla="*/ 5180805 h 5180805"/>
              <a:gd name="connsiteX6" fmla="*/ 0 w 9219332"/>
              <a:gd name="connsiteY6" fmla="*/ 1479523 h 5180805"/>
              <a:gd name="connsiteX0" fmla="*/ 0 w 9219332"/>
              <a:gd name="connsiteY0" fmla="*/ 1478352 h 5179634"/>
              <a:gd name="connsiteX1" fmla="*/ 2613995 w 9219332"/>
              <a:gd name="connsiteY1" fmla="*/ 10500 h 5179634"/>
              <a:gd name="connsiteX2" fmla="*/ 6223468 w 9219332"/>
              <a:gd name="connsiteY2" fmla="*/ 2031806 h 5179634"/>
              <a:gd name="connsiteX3" fmla="*/ 9219332 w 9219332"/>
              <a:gd name="connsiteY3" fmla="*/ 2260405 h 5179634"/>
              <a:gd name="connsiteX4" fmla="*/ 9207301 w 9219332"/>
              <a:gd name="connsiteY4" fmla="*/ 5179634 h 5179634"/>
              <a:gd name="connsiteX5" fmla="*/ 48126 w 9219332"/>
              <a:gd name="connsiteY5" fmla="*/ 5179634 h 5179634"/>
              <a:gd name="connsiteX6" fmla="*/ 0 w 9219332"/>
              <a:gd name="connsiteY6" fmla="*/ 1478352 h 5179634"/>
              <a:gd name="connsiteX0" fmla="*/ 0 w 9219332"/>
              <a:gd name="connsiteY0" fmla="*/ 1478352 h 5179634"/>
              <a:gd name="connsiteX1" fmla="*/ 2613995 w 9219332"/>
              <a:gd name="connsiteY1" fmla="*/ 10500 h 5179634"/>
              <a:gd name="connsiteX2" fmla="*/ 6223468 w 9219332"/>
              <a:gd name="connsiteY2" fmla="*/ 2031806 h 5179634"/>
              <a:gd name="connsiteX3" fmla="*/ 9219332 w 9219332"/>
              <a:gd name="connsiteY3" fmla="*/ 2260405 h 5179634"/>
              <a:gd name="connsiteX4" fmla="*/ 9207301 w 9219332"/>
              <a:gd name="connsiteY4" fmla="*/ 5179634 h 5179634"/>
              <a:gd name="connsiteX5" fmla="*/ 48126 w 9219332"/>
              <a:gd name="connsiteY5" fmla="*/ 5179634 h 5179634"/>
              <a:gd name="connsiteX6" fmla="*/ 0 w 9219332"/>
              <a:gd name="connsiteY6" fmla="*/ 1478352 h 5179634"/>
              <a:gd name="connsiteX0" fmla="*/ 0 w 9219332"/>
              <a:gd name="connsiteY0" fmla="*/ 1475965 h 5177247"/>
              <a:gd name="connsiteX1" fmla="*/ 2613995 w 9219332"/>
              <a:gd name="connsiteY1" fmla="*/ 8113 h 5177247"/>
              <a:gd name="connsiteX2" fmla="*/ 6223468 w 9219332"/>
              <a:gd name="connsiteY2" fmla="*/ 2029419 h 5177247"/>
              <a:gd name="connsiteX3" fmla="*/ 9219332 w 9219332"/>
              <a:gd name="connsiteY3" fmla="*/ 2258018 h 5177247"/>
              <a:gd name="connsiteX4" fmla="*/ 9207301 w 9219332"/>
              <a:gd name="connsiteY4" fmla="*/ 5177247 h 5177247"/>
              <a:gd name="connsiteX5" fmla="*/ 48126 w 9219332"/>
              <a:gd name="connsiteY5" fmla="*/ 5177247 h 5177247"/>
              <a:gd name="connsiteX6" fmla="*/ 0 w 9219332"/>
              <a:gd name="connsiteY6" fmla="*/ 1475965 h 5177247"/>
              <a:gd name="connsiteX0" fmla="*/ 0 w 9219332"/>
              <a:gd name="connsiteY0" fmla="*/ 1472966 h 5174248"/>
              <a:gd name="connsiteX1" fmla="*/ 2613995 w 9219332"/>
              <a:gd name="connsiteY1" fmla="*/ 5114 h 5174248"/>
              <a:gd name="connsiteX2" fmla="*/ 6223468 w 9219332"/>
              <a:gd name="connsiteY2" fmla="*/ 2026420 h 5174248"/>
              <a:gd name="connsiteX3" fmla="*/ 9219332 w 9219332"/>
              <a:gd name="connsiteY3" fmla="*/ 2182829 h 5174248"/>
              <a:gd name="connsiteX4" fmla="*/ 9207301 w 9219332"/>
              <a:gd name="connsiteY4" fmla="*/ 5174248 h 5174248"/>
              <a:gd name="connsiteX5" fmla="*/ 48126 w 9219332"/>
              <a:gd name="connsiteY5" fmla="*/ 5174248 h 5174248"/>
              <a:gd name="connsiteX6" fmla="*/ 0 w 9219332"/>
              <a:gd name="connsiteY6" fmla="*/ 1472966 h 5174248"/>
              <a:gd name="connsiteX0" fmla="*/ 0 w 9219332"/>
              <a:gd name="connsiteY0" fmla="*/ 1472966 h 5174248"/>
              <a:gd name="connsiteX1" fmla="*/ 2613995 w 9219332"/>
              <a:gd name="connsiteY1" fmla="*/ 5114 h 5174248"/>
              <a:gd name="connsiteX2" fmla="*/ 6223468 w 9219332"/>
              <a:gd name="connsiteY2" fmla="*/ 2026420 h 5174248"/>
              <a:gd name="connsiteX3" fmla="*/ 9219332 w 9219332"/>
              <a:gd name="connsiteY3" fmla="*/ 2182829 h 5174248"/>
              <a:gd name="connsiteX4" fmla="*/ 9207301 w 9219332"/>
              <a:gd name="connsiteY4" fmla="*/ 5174248 h 5174248"/>
              <a:gd name="connsiteX5" fmla="*/ 48126 w 9219332"/>
              <a:gd name="connsiteY5" fmla="*/ 5174248 h 5174248"/>
              <a:gd name="connsiteX6" fmla="*/ 0 w 9219332"/>
              <a:gd name="connsiteY6" fmla="*/ 1472966 h 5174248"/>
              <a:gd name="connsiteX0" fmla="*/ 0 w 9219332"/>
              <a:gd name="connsiteY0" fmla="*/ 1473550 h 5174832"/>
              <a:gd name="connsiteX1" fmla="*/ 2613995 w 9219332"/>
              <a:gd name="connsiteY1" fmla="*/ 5698 h 5174832"/>
              <a:gd name="connsiteX2" fmla="*/ 6223468 w 9219332"/>
              <a:gd name="connsiteY2" fmla="*/ 2027004 h 5174832"/>
              <a:gd name="connsiteX3" fmla="*/ 9219332 w 9219332"/>
              <a:gd name="connsiteY3" fmla="*/ 2183413 h 5174832"/>
              <a:gd name="connsiteX4" fmla="*/ 9207301 w 9219332"/>
              <a:gd name="connsiteY4" fmla="*/ 5174832 h 5174832"/>
              <a:gd name="connsiteX5" fmla="*/ 48126 w 9219332"/>
              <a:gd name="connsiteY5" fmla="*/ 5174832 h 5174832"/>
              <a:gd name="connsiteX6" fmla="*/ 0 w 9219332"/>
              <a:gd name="connsiteY6" fmla="*/ 1473550 h 5174832"/>
              <a:gd name="connsiteX0" fmla="*/ 0 w 9219332"/>
              <a:gd name="connsiteY0" fmla="*/ 1473550 h 5174832"/>
              <a:gd name="connsiteX1" fmla="*/ 2613995 w 9219332"/>
              <a:gd name="connsiteY1" fmla="*/ 5698 h 5174832"/>
              <a:gd name="connsiteX2" fmla="*/ 6223468 w 9219332"/>
              <a:gd name="connsiteY2" fmla="*/ 2027004 h 5174832"/>
              <a:gd name="connsiteX3" fmla="*/ 9219332 w 9219332"/>
              <a:gd name="connsiteY3" fmla="*/ 2183413 h 5174832"/>
              <a:gd name="connsiteX4" fmla="*/ 9207301 w 9219332"/>
              <a:gd name="connsiteY4" fmla="*/ 5174832 h 5174832"/>
              <a:gd name="connsiteX5" fmla="*/ 48126 w 9219332"/>
              <a:gd name="connsiteY5" fmla="*/ 5174832 h 5174832"/>
              <a:gd name="connsiteX6" fmla="*/ 0 w 9219332"/>
              <a:gd name="connsiteY6" fmla="*/ 1473550 h 5174832"/>
              <a:gd name="connsiteX0" fmla="*/ 0 w 9219332"/>
              <a:gd name="connsiteY0" fmla="*/ 1473550 h 5174832"/>
              <a:gd name="connsiteX1" fmla="*/ 2613995 w 9219332"/>
              <a:gd name="connsiteY1" fmla="*/ 5698 h 5174832"/>
              <a:gd name="connsiteX2" fmla="*/ 6223468 w 9219332"/>
              <a:gd name="connsiteY2" fmla="*/ 2027004 h 5174832"/>
              <a:gd name="connsiteX3" fmla="*/ 9219332 w 9219332"/>
              <a:gd name="connsiteY3" fmla="*/ 2183413 h 5174832"/>
              <a:gd name="connsiteX4" fmla="*/ 9207301 w 9219332"/>
              <a:gd name="connsiteY4" fmla="*/ 5174832 h 5174832"/>
              <a:gd name="connsiteX5" fmla="*/ 48126 w 9219332"/>
              <a:gd name="connsiteY5" fmla="*/ 5174832 h 5174832"/>
              <a:gd name="connsiteX6" fmla="*/ 0 w 9219332"/>
              <a:gd name="connsiteY6" fmla="*/ 1473550 h 5174832"/>
              <a:gd name="connsiteX0" fmla="*/ 0 w 9219332"/>
              <a:gd name="connsiteY0" fmla="*/ 1498176 h 5199458"/>
              <a:gd name="connsiteX1" fmla="*/ 2613995 w 9219332"/>
              <a:gd name="connsiteY1" fmla="*/ 30324 h 5199458"/>
              <a:gd name="connsiteX2" fmla="*/ 6223468 w 9219332"/>
              <a:gd name="connsiteY2" fmla="*/ 2051630 h 5199458"/>
              <a:gd name="connsiteX3" fmla="*/ 9219332 w 9219332"/>
              <a:gd name="connsiteY3" fmla="*/ 2208039 h 5199458"/>
              <a:gd name="connsiteX4" fmla="*/ 9207301 w 9219332"/>
              <a:gd name="connsiteY4" fmla="*/ 5199458 h 5199458"/>
              <a:gd name="connsiteX5" fmla="*/ 48126 w 9219332"/>
              <a:gd name="connsiteY5" fmla="*/ 5199458 h 5199458"/>
              <a:gd name="connsiteX6" fmla="*/ 0 w 9219332"/>
              <a:gd name="connsiteY6" fmla="*/ 1498176 h 5199458"/>
              <a:gd name="connsiteX0" fmla="*/ 0 w 9219332"/>
              <a:gd name="connsiteY0" fmla="*/ 1498176 h 5199458"/>
              <a:gd name="connsiteX1" fmla="*/ 2613995 w 9219332"/>
              <a:gd name="connsiteY1" fmla="*/ 30324 h 5199458"/>
              <a:gd name="connsiteX2" fmla="*/ 6223468 w 9219332"/>
              <a:gd name="connsiteY2" fmla="*/ 2051630 h 5199458"/>
              <a:gd name="connsiteX3" fmla="*/ 9219332 w 9219332"/>
              <a:gd name="connsiteY3" fmla="*/ 2208039 h 5199458"/>
              <a:gd name="connsiteX4" fmla="*/ 9207301 w 9219332"/>
              <a:gd name="connsiteY4" fmla="*/ 5199458 h 5199458"/>
              <a:gd name="connsiteX5" fmla="*/ 48126 w 9219332"/>
              <a:gd name="connsiteY5" fmla="*/ 5199458 h 5199458"/>
              <a:gd name="connsiteX6" fmla="*/ 0 w 9219332"/>
              <a:gd name="connsiteY6" fmla="*/ 1498176 h 5199458"/>
              <a:gd name="connsiteX0" fmla="*/ 0 w 9219332"/>
              <a:gd name="connsiteY0" fmla="*/ 1468793 h 5170075"/>
              <a:gd name="connsiteX1" fmla="*/ 2613995 w 9219332"/>
              <a:gd name="connsiteY1" fmla="*/ 941 h 5170075"/>
              <a:gd name="connsiteX2" fmla="*/ 6223468 w 9219332"/>
              <a:gd name="connsiteY2" fmla="*/ 2022247 h 5170075"/>
              <a:gd name="connsiteX3" fmla="*/ 9219332 w 9219332"/>
              <a:gd name="connsiteY3" fmla="*/ 2178656 h 5170075"/>
              <a:gd name="connsiteX4" fmla="*/ 9207301 w 9219332"/>
              <a:gd name="connsiteY4" fmla="*/ 5170075 h 5170075"/>
              <a:gd name="connsiteX5" fmla="*/ 48126 w 9219332"/>
              <a:gd name="connsiteY5" fmla="*/ 5170075 h 5170075"/>
              <a:gd name="connsiteX6" fmla="*/ 0 w 9219332"/>
              <a:gd name="connsiteY6" fmla="*/ 1468793 h 5170075"/>
              <a:gd name="connsiteX0" fmla="*/ 0 w 9219332"/>
              <a:gd name="connsiteY0" fmla="*/ 1482160 h 5183442"/>
              <a:gd name="connsiteX1" fmla="*/ 2613995 w 9219332"/>
              <a:gd name="connsiteY1" fmla="*/ 14308 h 5183442"/>
              <a:gd name="connsiteX2" fmla="*/ 6223468 w 9219332"/>
              <a:gd name="connsiteY2" fmla="*/ 2035614 h 5183442"/>
              <a:gd name="connsiteX3" fmla="*/ 9219332 w 9219332"/>
              <a:gd name="connsiteY3" fmla="*/ 2192023 h 5183442"/>
              <a:gd name="connsiteX4" fmla="*/ 9207301 w 9219332"/>
              <a:gd name="connsiteY4" fmla="*/ 5183442 h 5183442"/>
              <a:gd name="connsiteX5" fmla="*/ 48126 w 9219332"/>
              <a:gd name="connsiteY5" fmla="*/ 5183442 h 5183442"/>
              <a:gd name="connsiteX6" fmla="*/ 0 w 9219332"/>
              <a:gd name="connsiteY6" fmla="*/ 1482160 h 5183442"/>
              <a:gd name="connsiteX0" fmla="*/ 0 w 9219332"/>
              <a:gd name="connsiteY0" fmla="*/ 1493749 h 5195031"/>
              <a:gd name="connsiteX1" fmla="*/ 2613995 w 9219332"/>
              <a:gd name="connsiteY1" fmla="*/ 25897 h 5195031"/>
              <a:gd name="connsiteX2" fmla="*/ 6223468 w 9219332"/>
              <a:gd name="connsiteY2" fmla="*/ 2047203 h 5195031"/>
              <a:gd name="connsiteX3" fmla="*/ 9219332 w 9219332"/>
              <a:gd name="connsiteY3" fmla="*/ 2203612 h 5195031"/>
              <a:gd name="connsiteX4" fmla="*/ 9207301 w 9219332"/>
              <a:gd name="connsiteY4" fmla="*/ 5195031 h 5195031"/>
              <a:gd name="connsiteX5" fmla="*/ 48126 w 9219332"/>
              <a:gd name="connsiteY5" fmla="*/ 5195031 h 5195031"/>
              <a:gd name="connsiteX6" fmla="*/ 0 w 9219332"/>
              <a:gd name="connsiteY6" fmla="*/ 1493749 h 5195031"/>
              <a:gd name="connsiteX0" fmla="*/ 0 w 9219332"/>
              <a:gd name="connsiteY0" fmla="*/ 1539121 h 5240403"/>
              <a:gd name="connsiteX1" fmla="*/ 2493679 w 9219332"/>
              <a:gd name="connsiteY1" fmla="*/ 23143 h 5240403"/>
              <a:gd name="connsiteX2" fmla="*/ 6223468 w 9219332"/>
              <a:gd name="connsiteY2" fmla="*/ 2092575 h 5240403"/>
              <a:gd name="connsiteX3" fmla="*/ 9219332 w 9219332"/>
              <a:gd name="connsiteY3" fmla="*/ 2248984 h 5240403"/>
              <a:gd name="connsiteX4" fmla="*/ 9207301 w 9219332"/>
              <a:gd name="connsiteY4" fmla="*/ 5240403 h 5240403"/>
              <a:gd name="connsiteX5" fmla="*/ 48126 w 9219332"/>
              <a:gd name="connsiteY5" fmla="*/ 5240403 h 5240403"/>
              <a:gd name="connsiteX6" fmla="*/ 0 w 9219332"/>
              <a:gd name="connsiteY6" fmla="*/ 1539121 h 5240403"/>
              <a:gd name="connsiteX0" fmla="*/ 0 w 9219332"/>
              <a:gd name="connsiteY0" fmla="*/ 1556620 h 5257902"/>
              <a:gd name="connsiteX1" fmla="*/ 2493679 w 9219332"/>
              <a:gd name="connsiteY1" fmla="*/ 40642 h 5257902"/>
              <a:gd name="connsiteX2" fmla="*/ 6223468 w 9219332"/>
              <a:gd name="connsiteY2" fmla="*/ 2110074 h 5257902"/>
              <a:gd name="connsiteX3" fmla="*/ 9219332 w 9219332"/>
              <a:gd name="connsiteY3" fmla="*/ 2266483 h 5257902"/>
              <a:gd name="connsiteX4" fmla="*/ 9207301 w 9219332"/>
              <a:gd name="connsiteY4" fmla="*/ 5257902 h 5257902"/>
              <a:gd name="connsiteX5" fmla="*/ 48126 w 9219332"/>
              <a:gd name="connsiteY5" fmla="*/ 5257902 h 5257902"/>
              <a:gd name="connsiteX6" fmla="*/ 0 w 9219332"/>
              <a:gd name="connsiteY6" fmla="*/ 1556620 h 5257902"/>
              <a:gd name="connsiteX0" fmla="*/ 0 w 9219332"/>
              <a:gd name="connsiteY0" fmla="*/ 1562740 h 5264022"/>
              <a:gd name="connsiteX1" fmla="*/ 2493679 w 9219332"/>
              <a:gd name="connsiteY1" fmla="*/ 46762 h 5264022"/>
              <a:gd name="connsiteX2" fmla="*/ 6223468 w 9219332"/>
              <a:gd name="connsiteY2" fmla="*/ 2116194 h 5264022"/>
              <a:gd name="connsiteX3" fmla="*/ 9219332 w 9219332"/>
              <a:gd name="connsiteY3" fmla="*/ 2272603 h 5264022"/>
              <a:gd name="connsiteX4" fmla="*/ 9207301 w 9219332"/>
              <a:gd name="connsiteY4" fmla="*/ 5264022 h 5264022"/>
              <a:gd name="connsiteX5" fmla="*/ 48126 w 9219332"/>
              <a:gd name="connsiteY5" fmla="*/ 5264022 h 5264022"/>
              <a:gd name="connsiteX6" fmla="*/ 0 w 9219332"/>
              <a:gd name="connsiteY6" fmla="*/ 1562740 h 5264022"/>
              <a:gd name="connsiteX0" fmla="*/ 0 w 9219332"/>
              <a:gd name="connsiteY0" fmla="*/ 1556621 h 5257903"/>
              <a:gd name="connsiteX1" fmla="*/ 2469615 w 9219332"/>
              <a:gd name="connsiteY1" fmla="*/ 40643 h 5257903"/>
              <a:gd name="connsiteX2" fmla="*/ 6223468 w 9219332"/>
              <a:gd name="connsiteY2" fmla="*/ 2110075 h 5257903"/>
              <a:gd name="connsiteX3" fmla="*/ 9219332 w 9219332"/>
              <a:gd name="connsiteY3" fmla="*/ 2266484 h 5257903"/>
              <a:gd name="connsiteX4" fmla="*/ 9207301 w 9219332"/>
              <a:gd name="connsiteY4" fmla="*/ 5257903 h 5257903"/>
              <a:gd name="connsiteX5" fmla="*/ 48126 w 9219332"/>
              <a:gd name="connsiteY5" fmla="*/ 5257903 h 5257903"/>
              <a:gd name="connsiteX6" fmla="*/ 0 w 9219332"/>
              <a:gd name="connsiteY6" fmla="*/ 1556621 h 5257903"/>
              <a:gd name="connsiteX0" fmla="*/ 0 w 9219332"/>
              <a:gd name="connsiteY0" fmla="*/ 1545248 h 5246530"/>
              <a:gd name="connsiteX1" fmla="*/ 2469615 w 9219332"/>
              <a:gd name="connsiteY1" fmla="*/ 29270 h 5246530"/>
              <a:gd name="connsiteX2" fmla="*/ 6223468 w 9219332"/>
              <a:gd name="connsiteY2" fmla="*/ 2098702 h 5246530"/>
              <a:gd name="connsiteX3" fmla="*/ 9219332 w 9219332"/>
              <a:gd name="connsiteY3" fmla="*/ 2255111 h 5246530"/>
              <a:gd name="connsiteX4" fmla="*/ 9207301 w 9219332"/>
              <a:gd name="connsiteY4" fmla="*/ 5246530 h 5246530"/>
              <a:gd name="connsiteX5" fmla="*/ 48126 w 9219332"/>
              <a:gd name="connsiteY5" fmla="*/ 5246530 h 5246530"/>
              <a:gd name="connsiteX6" fmla="*/ 0 w 9219332"/>
              <a:gd name="connsiteY6" fmla="*/ 1545248 h 5246530"/>
              <a:gd name="connsiteX0" fmla="*/ 0 w 9219332"/>
              <a:gd name="connsiteY0" fmla="*/ 1547962 h 5249244"/>
              <a:gd name="connsiteX1" fmla="*/ 2469615 w 9219332"/>
              <a:gd name="connsiteY1" fmla="*/ 31984 h 5249244"/>
              <a:gd name="connsiteX2" fmla="*/ 6223468 w 9219332"/>
              <a:gd name="connsiteY2" fmla="*/ 2101416 h 5249244"/>
              <a:gd name="connsiteX3" fmla="*/ 9219332 w 9219332"/>
              <a:gd name="connsiteY3" fmla="*/ 2257825 h 5249244"/>
              <a:gd name="connsiteX4" fmla="*/ 9207301 w 9219332"/>
              <a:gd name="connsiteY4" fmla="*/ 5249244 h 5249244"/>
              <a:gd name="connsiteX5" fmla="*/ 48126 w 9219332"/>
              <a:gd name="connsiteY5" fmla="*/ 5249244 h 5249244"/>
              <a:gd name="connsiteX6" fmla="*/ 0 w 9219332"/>
              <a:gd name="connsiteY6" fmla="*/ 1547962 h 5249244"/>
              <a:gd name="connsiteX0" fmla="*/ 0 w 9219332"/>
              <a:gd name="connsiteY0" fmla="*/ 1521267 h 5222549"/>
              <a:gd name="connsiteX1" fmla="*/ 2469615 w 9219332"/>
              <a:gd name="connsiteY1" fmla="*/ 5289 h 5222549"/>
              <a:gd name="connsiteX2" fmla="*/ 6223468 w 9219332"/>
              <a:gd name="connsiteY2" fmla="*/ 2014563 h 5222549"/>
              <a:gd name="connsiteX3" fmla="*/ 9219332 w 9219332"/>
              <a:gd name="connsiteY3" fmla="*/ 2231130 h 5222549"/>
              <a:gd name="connsiteX4" fmla="*/ 9207301 w 9219332"/>
              <a:gd name="connsiteY4" fmla="*/ 5222549 h 5222549"/>
              <a:gd name="connsiteX5" fmla="*/ 48126 w 9219332"/>
              <a:gd name="connsiteY5" fmla="*/ 5222549 h 5222549"/>
              <a:gd name="connsiteX6" fmla="*/ 0 w 9219332"/>
              <a:gd name="connsiteY6" fmla="*/ 1521267 h 5222549"/>
              <a:gd name="connsiteX0" fmla="*/ 0 w 9219332"/>
              <a:gd name="connsiteY0" fmla="*/ 1521267 h 5222549"/>
              <a:gd name="connsiteX1" fmla="*/ 2469615 w 9219332"/>
              <a:gd name="connsiteY1" fmla="*/ 5289 h 5222549"/>
              <a:gd name="connsiteX2" fmla="*/ 6223468 w 9219332"/>
              <a:gd name="connsiteY2" fmla="*/ 2014563 h 5222549"/>
              <a:gd name="connsiteX3" fmla="*/ 9219332 w 9219332"/>
              <a:gd name="connsiteY3" fmla="*/ 2231130 h 5222549"/>
              <a:gd name="connsiteX4" fmla="*/ 9207301 w 9219332"/>
              <a:gd name="connsiteY4" fmla="*/ 5222549 h 5222549"/>
              <a:gd name="connsiteX5" fmla="*/ 48126 w 9219332"/>
              <a:gd name="connsiteY5" fmla="*/ 5222549 h 5222549"/>
              <a:gd name="connsiteX6" fmla="*/ 0 w 9219332"/>
              <a:gd name="connsiteY6" fmla="*/ 1521267 h 5222549"/>
              <a:gd name="connsiteX0" fmla="*/ 0 w 9219332"/>
              <a:gd name="connsiteY0" fmla="*/ 1552938 h 5254220"/>
              <a:gd name="connsiteX1" fmla="*/ 2469615 w 9219332"/>
              <a:gd name="connsiteY1" fmla="*/ 36960 h 5254220"/>
              <a:gd name="connsiteX2" fmla="*/ 6223468 w 9219332"/>
              <a:gd name="connsiteY2" fmla="*/ 2046234 h 5254220"/>
              <a:gd name="connsiteX3" fmla="*/ 9219332 w 9219332"/>
              <a:gd name="connsiteY3" fmla="*/ 2262801 h 5254220"/>
              <a:gd name="connsiteX4" fmla="*/ 9207301 w 9219332"/>
              <a:gd name="connsiteY4" fmla="*/ 5254220 h 5254220"/>
              <a:gd name="connsiteX5" fmla="*/ 48126 w 9219332"/>
              <a:gd name="connsiteY5" fmla="*/ 5254220 h 5254220"/>
              <a:gd name="connsiteX6" fmla="*/ 0 w 9219332"/>
              <a:gd name="connsiteY6" fmla="*/ 1552938 h 5254220"/>
              <a:gd name="connsiteX0" fmla="*/ 0 w 9243396"/>
              <a:gd name="connsiteY0" fmla="*/ 1549990 h 5251272"/>
              <a:gd name="connsiteX1" fmla="*/ 2469615 w 9243396"/>
              <a:gd name="connsiteY1" fmla="*/ 34012 h 5251272"/>
              <a:gd name="connsiteX2" fmla="*/ 6223468 w 9243396"/>
              <a:gd name="connsiteY2" fmla="*/ 2043286 h 5251272"/>
              <a:gd name="connsiteX3" fmla="*/ 9243396 w 9243396"/>
              <a:gd name="connsiteY3" fmla="*/ 2187664 h 5251272"/>
              <a:gd name="connsiteX4" fmla="*/ 9207301 w 9243396"/>
              <a:gd name="connsiteY4" fmla="*/ 5251272 h 5251272"/>
              <a:gd name="connsiteX5" fmla="*/ 48126 w 9243396"/>
              <a:gd name="connsiteY5" fmla="*/ 5251272 h 5251272"/>
              <a:gd name="connsiteX6" fmla="*/ 0 w 9243396"/>
              <a:gd name="connsiteY6" fmla="*/ 1549990 h 5251272"/>
              <a:gd name="connsiteX0" fmla="*/ 0 w 9243396"/>
              <a:gd name="connsiteY0" fmla="*/ 1549990 h 5251272"/>
              <a:gd name="connsiteX1" fmla="*/ 2469615 w 9243396"/>
              <a:gd name="connsiteY1" fmla="*/ 34012 h 5251272"/>
              <a:gd name="connsiteX2" fmla="*/ 6223468 w 9243396"/>
              <a:gd name="connsiteY2" fmla="*/ 2043286 h 5251272"/>
              <a:gd name="connsiteX3" fmla="*/ 9243396 w 9243396"/>
              <a:gd name="connsiteY3" fmla="*/ 2187664 h 5251272"/>
              <a:gd name="connsiteX4" fmla="*/ 9207301 w 9243396"/>
              <a:gd name="connsiteY4" fmla="*/ 5251272 h 5251272"/>
              <a:gd name="connsiteX5" fmla="*/ 48126 w 9243396"/>
              <a:gd name="connsiteY5" fmla="*/ 5251272 h 5251272"/>
              <a:gd name="connsiteX6" fmla="*/ 0 w 9243396"/>
              <a:gd name="connsiteY6" fmla="*/ 1549990 h 5251272"/>
              <a:gd name="connsiteX0" fmla="*/ 0 w 9243396"/>
              <a:gd name="connsiteY0" fmla="*/ 1553368 h 5254650"/>
              <a:gd name="connsiteX1" fmla="*/ 2469615 w 9243396"/>
              <a:gd name="connsiteY1" fmla="*/ 37390 h 5254650"/>
              <a:gd name="connsiteX2" fmla="*/ 6223468 w 9243396"/>
              <a:gd name="connsiteY2" fmla="*/ 2046664 h 5254650"/>
              <a:gd name="connsiteX3" fmla="*/ 9243396 w 9243396"/>
              <a:gd name="connsiteY3" fmla="*/ 2191042 h 5254650"/>
              <a:gd name="connsiteX4" fmla="*/ 9207301 w 9243396"/>
              <a:gd name="connsiteY4" fmla="*/ 5254650 h 5254650"/>
              <a:gd name="connsiteX5" fmla="*/ 48126 w 9243396"/>
              <a:gd name="connsiteY5" fmla="*/ 5254650 h 5254650"/>
              <a:gd name="connsiteX6" fmla="*/ 0 w 9243396"/>
              <a:gd name="connsiteY6" fmla="*/ 1553368 h 5254650"/>
              <a:gd name="connsiteX0" fmla="*/ 0 w 9243396"/>
              <a:gd name="connsiteY0" fmla="*/ 1555192 h 5256474"/>
              <a:gd name="connsiteX1" fmla="*/ 2469615 w 9243396"/>
              <a:gd name="connsiteY1" fmla="*/ 39214 h 5256474"/>
              <a:gd name="connsiteX2" fmla="*/ 6223468 w 9243396"/>
              <a:gd name="connsiteY2" fmla="*/ 2048488 h 5256474"/>
              <a:gd name="connsiteX3" fmla="*/ 9243396 w 9243396"/>
              <a:gd name="connsiteY3" fmla="*/ 2192866 h 5256474"/>
              <a:gd name="connsiteX4" fmla="*/ 9207301 w 9243396"/>
              <a:gd name="connsiteY4" fmla="*/ 5256474 h 5256474"/>
              <a:gd name="connsiteX5" fmla="*/ 48126 w 9243396"/>
              <a:gd name="connsiteY5" fmla="*/ 5256474 h 5256474"/>
              <a:gd name="connsiteX6" fmla="*/ 0 w 9243396"/>
              <a:gd name="connsiteY6" fmla="*/ 1555192 h 5256474"/>
              <a:gd name="connsiteX0" fmla="*/ 0 w 9243396"/>
              <a:gd name="connsiteY0" fmla="*/ 1555192 h 5256474"/>
              <a:gd name="connsiteX1" fmla="*/ 2469615 w 9243396"/>
              <a:gd name="connsiteY1" fmla="*/ 39214 h 5256474"/>
              <a:gd name="connsiteX2" fmla="*/ 6223468 w 9243396"/>
              <a:gd name="connsiteY2" fmla="*/ 2048488 h 5256474"/>
              <a:gd name="connsiteX3" fmla="*/ 9243396 w 9243396"/>
              <a:gd name="connsiteY3" fmla="*/ 2192866 h 5256474"/>
              <a:gd name="connsiteX4" fmla="*/ 9207301 w 9243396"/>
              <a:gd name="connsiteY4" fmla="*/ 5256474 h 5256474"/>
              <a:gd name="connsiteX5" fmla="*/ 48126 w 9243396"/>
              <a:gd name="connsiteY5" fmla="*/ 5256474 h 5256474"/>
              <a:gd name="connsiteX6" fmla="*/ 0 w 9243396"/>
              <a:gd name="connsiteY6" fmla="*/ 1555192 h 5256474"/>
              <a:gd name="connsiteX0" fmla="*/ 0 w 9243396"/>
              <a:gd name="connsiteY0" fmla="*/ 1514369 h 5215651"/>
              <a:gd name="connsiteX1" fmla="*/ 2373363 w 9243396"/>
              <a:gd name="connsiteY1" fmla="*/ 34486 h 5215651"/>
              <a:gd name="connsiteX2" fmla="*/ 6223468 w 9243396"/>
              <a:gd name="connsiteY2" fmla="*/ 2007665 h 5215651"/>
              <a:gd name="connsiteX3" fmla="*/ 9243396 w 9243396"/>
              <a:gd name="connsiteY3" fmla="*/ 2152043 h 5215651"/>
              <a:gd name="connsiteX4" fmla="*/ 9207301 w 9243396"/>
              <a:gd name="connsiteY4" fmla="*/ 5215651 h 5215651"/>
              <a:gd name="connsiteX5" fmla="*/ 48126 w 9243396"/>
              <a:gd name="connsiteY5" fmla="*/ 5215651 h 5215651"/>
              <a:gd name="connsiteX6" fmla="*/ 0 w 9243396"/>
              <a:gd name="connsiteY6" fmla="*/ 1514369 h 5215651"/>
              <a:gd name="connsiteX0" fmla="*/ 0 w 9243396"/>
              <a:gd name="connsiteY0" fmla="*/ 1483351 h 5184633"/>
              <a:gd name="connsiteX1" fmla="*/ 2373363 w 9243396"/>
              <a:gd name="connsiteY1" fmla="*/ 3468 h 5184633"/>
              <a:gd name="connsiteX2" fmla="*/ 6271595 w 9243396"/>
              <a:gd name="connsiteY2" fmla="*/ 1868363 h 5184633"/>
              <a:gd name="connsiteX3" fmla="*/ 9243396 w 9243396"/>
              <a:gd name="connsiteY3" fmla="*/ 2121025 h 5184633"/>
              <a:gd name="connsiteX4" fmla="*/ 9207301 w 9243396"/>
              <a:gd name="connsiteY4" fmla="*/ 5184633 h 5184633"/>
              <a:gd name="connsiteX5" fmla="*/ 48126 w 9243396"/>
              <a:gd name="connsiteY5" fmla="*/ 5184633 h 5184633"/>
              <a:gd name="connsiteX6" fmla="*/ 0 w 9243396"/>
              <a:gd name="connsiteY6" fmla="*/ 1483351 h 5184633"/>
              <a:gd name="connsiteX0" fmla="*/ 0 w 9243396"/>
              <a:gd name="connsiteY0" fmla="*/ 1483351 h 5184633"/>
              <a:gd name="connsiteX1" fmla="*/ 2373363 w 9243396"/>
              <a:gd name="connsiteY1" fmla="*/ 3468 h 5184633"/>
              <a:gd name="connsiteX2" fmla="*/ 6271595 w 9243396"/>
              <a:gd name="connsiteY2" fmla="*/ 1868363 h 5184633"/>
              <a:gd name="connsiteX3" fmla="*/ 9243396 w 9243396"/>
              <a:gd name="connsiteY3" fmla="*/ 2121025 h 5184633"/>
              <a:gd name="connsiteX4" fmla="*/ 9207301 w 9243396"/>
              <a:gd name="connsiteY4" fmla="*/ 5184633 h 5184633"/>
              <a:gd name="connsiteX5" fmla="*/ 48126 w 9243396"/>
              <a:gd name="connsiteY5" fmla="*/ 5184633 h 5184633"/>
              <a:gd name="connsiteX6" fmla="*/ 0 w 9243396"/>
              <a:gd name="connsiteY6" fmla="*/ 1483351 h 5184633"/>
              <a:gd name="connsiteX0" fmla="*/ 0 w 9243396"/>
              <a:gd name="connsiteY0" fmla="*/ 1480225 h 5181507"/>
              <a:gd name="connsiteX1" fmla="*/ 2373363 w 9243396"/>
              <a:gd name="connsiteY1" fmla="*/ 342 h 5181507"/>
              <a:gd name="connsiteX2" fmla="*/ 5537669 w 9243396"/>
              <a:gd name="connsiteY2" fmla="*/ 1371942 h 5181507"/>
              <a:gd name="connsiteX3" fmla="*/ 9243396 w 9243396"/>
              <a:gd name="connsiteY3" fmla="*/ 2117899 h 5181507"/>
              <a:gd name="connsiteX4" fmla="*/ 9207301 w 9243396"/>
              <a:gd name="connsiteY4" fmla="*/ 5181507 h 5181507"/>
              <a:gd name="connsiteX5" fmla="*/ 48126 w 9243396"/>
              <a:gd name="connsiteY5" fmla="*/ 5181507 h 5181507"/>
              <a:gd name="connsiteX6" fmla="*/ 0 w 9243396"/>
              <a:gd name="connsiteY6" fmla="*/ 1480225 h 5181507"/>
              <a:gd name="connsiteX0" fmla="*/ 0 w 9243396"/>
              <a:gd name="connsiteY0" fmla="*/ 1480319 h 5181601"/>
              <a:gd name="connsiteX1" fmla="*/ 2373363 w 9243396"/>
              <a:gd name="connsiteY1" fmla="*/ 436 h 5181601"/>
              <a:gd name="connsiteX2" fmla="*/ 5537669 w 9243396"/>
              <a:gd name="connsiteY2" fmla="*/ 1372036 h 5181601"/>
              <a:gd name="connsiteX3" fmla="*/ 9243396 w 9243396"/>
              <a:gd name="connsiteY3" fmla="*/ 2117993 h 5181601"/>
              <a:gd name="connsiteX4" fmla="*/ 9207301 w 9243396"/>
              <a:gd name="connsiteY4" fmla="*/ 5181601 h 5181601"/>
              <a:gd name="connsiteX5" fmla="*/ 48126 w 9243396"/>
              <a:gd name="connsiteY5" fmla="*/ 5181601 h 5181601"/>
              <a:gd name="connsiteX6" fmla="*/ 0 w 9243396"/>
              <a:gd name="connsiteY6" fmla="*/ 1480319 h 5181601"/>
              <a:gd name="connsiteX0" fmla="*/ 0 w 9231365"/>
              <a:gd name="connsiteY0" fmla="*/ 1480111 h 5181393"/>
              <a:gd name="connsiteX1" fmla="*/ 2373363 w 9231365"/>
              <a:gd name="connsiteY1" fmla="*/ 228 h 5181393"/>
              <a:gd name="connsiteX2" fmla="*/ 5537669 w 9231365"/>
              <a:gd name="connsiteY2" fmla="*/ 1371828 h 5181393"/>
              <a:gd name="connsiteX3" fmla="*/ 9231365 w 9231365"/>
              <a:gd name="connsiteY3" fmla="*/ 1985437 h 5181393"/>
              <a:gd name="connsiteX4" fmla="*/ 9207301 w 9231365"/>
              <a:gd name="connsiteY4" fmla="*/ 5181393 h 5181393"/>
              <a:gd name="connsiteX5" fmla="*/ 48126 w 9231365"/>
              <a:gd name="connsiteY5" fmla="*/ 5181393 h 5181393"/>
              <a:gd name="connsiteX6" fmla="*/ 0 w 9231365"/>
              <a:gd name="connsiteY6" fmla="*/ 1480111 h 5181393"/>
              <a:gd name="connsiteX0" fmla="*/ 0 w 9231365"/>
              <a:gd name="connsiteY0" fmla="*/ 1480111 h 5181393"/>
              <a:gd name="connsiteX1" fmla="*/ 2373363 w 9231365"/>
              <a:gd name="connsiteY1" fmla="*/ 228 h 5181393"/>
              <a:gd name="connsiteX2" fmla="*/ 5537669 w 9231365"/>
              <a:gd name="connsiteY2" fmla="*/ 1371828 h 5181393"/>
              <a:gd name="connsiteX3" fmla="*/ 9231365 w 9231365"/>
              <a:gd name="connsiteY3" fmla="*/ 1985437 h 5181393"/>
              <a:gd name="connsiteX4" fmla="*/ 9207301 w 9231365"/>
              <a:gd name="connsiteY4" fmla="*/ 5181393 h 5181393"/>
              <a:gd name="connsiteX5" fmla="*/ 48126 w 9231365"/>
              <a:gd name="connsiteY5" fmla="*/ 5181393 h 5181393"/>
              <a:gd name="connsiteX6" fmla="*/ 0 w 9231365"/>
              <a:gd name="connsiteY6" fmla="*/ 1480111 h 5181393"/>
              <a:gd name="connsiteX0" fmla="*/ 0 w 9231365"/>
              <a:gd name="connsiteY0" fmla="*/ 1480111 h 5181393"/>
              <a:gd name="connsiteX1" fmla="*/ 2373363 w 9231365"/>
              <a:gd name="connsiteY1" fmla="*/ 228 h 5181393"/>
              <a:gd name="connsiteX2" fmla="*/ 5537669 w 9231365"/>
              <a:gd name="connsiteY2" fmla="*/ 1371828 h 5181393"/>
              <a:gd name="connsiteX3" fmla="*/ 9231365 w 9231365"/>
              <a:gd name="connsiteY3" fmla="*/ 1985437 h 5181393"/>
              <a:gd name="connsiteX4" fmla="*/ 9207301 w 9231365"/>
              <a:gd name="connsiteY4" fmla="*/ 5181393 h 5181393"/>
              <a:gd name="connsiteX5" fmla="*/ 48126 w 9231365"/>
              <a:gd name="connsiteY5" fmla="*/ 5181393 h 5181393"/>
              <a:gd name="connsiteX6" fmla="*/ 0 w 9231365"/>
              <a:gd name="connsiteY6" fmla="*/ 1480111 h 5181393"/>
              <a:gd name="connsiteX0" fmla="*/ 0 w 9231365"/>
              <a:gd name="connsiteY0" fmla="*/ 1480237 h 5181519"/>
              <a:gd name="connsiteX1" fmla="*/ 2373363 w 9231365"/>
              <a:gd name="connsiteY1" fmla="*/ 354 h 5181519"/>
              <a:gd name="connsiteX2" fmla="*/ 5537669 w 9231365"/>
              <a:gd name="connsiteY2" fmla="*/ 1371954 h 5181519"/>
              <a:gd name="connsiteX3" fmla="*/ 9231365 w 9231365"/>
              <a:gd name="connsiteY3" fmla="*/ 1985563 h 5181519"/>
              <a:gd name="connsiteX4" fmla="*/ 9207301 w 9231365"/>
              <a:gd name="connsiteY4" fmla="*/ 5181519 h 5181519"/>
              <a:gd name="connsiteX5" fmla="*/ 48126 w 9231365"/>
              <a:gd name="connsiteY5" fmla="*/ 5181519 h 5181519"/>
              <a:gd name="connsiteX6" fmla="*/ 0 w 9231365"/>
              <a:gd name="connsiteY6" fmla="*/ 1480237 h 5181519"/>
              <a:gd name="connsiteX0" fmla="*/ 0 w 9231365"/>
              <a:gd name="connsiteY0" fmla="*/ 1480660 h 5181942"/>
              <a:gd name="connsiteX1" fmla="*/ 2373363 w 9231365"/>
              <a:gd name="connsiteY1" fmla="*/ 777 h 5181942"/>
              <a:gd name="connsiteX2" fmla="*/ 5537669 w 9231365"/>
              <a:gd name="connsiteY2" fmla="*/ 1324251 h 5181942"/>
              <a:gd name="connsiteX3" fmla="*/ 9231365 w 9231365"/>
              <a:gd name="connsiteY3" fmla="*/ 1985986 h 5181942"/>
              <a:gd name="connsiteX4" fmla="*/ 9207301 w 9231365"/>
              <a:gd name="connsiteY4" fmla="*/ 5181942 h 5181942"/>
              <a:gd name="connsiteX5" fmla="*/ 48126 w 9231365"/>
              <a:gd name="connsiteY5" fmla="*/ 5181942 h 5181942"/>
              <a:gd name="connsiteX6" fmla="*/ 0 w 9231365"/>
              <a:gd name="connsiteY6" fmla="*/ 1480660 h 5181942"/>
              <a:gd name="connsiteX0" fmla="*/ 0 w 9231365"/>
              <a:gd name="connsiteY0" fmla="*/ 1480562 h 5181844"/>
              <a:gd name="connsiteX1" fmla="*/ 2373363 w 9231365"/>
              <a:gd name="connsiteY1" fmla="*/ 679 h 5181844"/>
              <a:gd name="connsiteX2" fmla="*/ 5537669 w 9231365"/>
              <a:gd name="connsiteY2" fmla="*/ 1324153 h 5181844"/>
              <a:gd name="connsiteX3" fmla="*/ 9231365 w 9231365"/>
              <a:gd name="connsiteY3" fmla="*/ 1985888 h 5181844"/>
              <a:gd name="connsiteX4" fmla="*/ 9207301 w 9231365"/>
              <a:gd name="connsiteY4" fmla="*/ 5181844 h 5181844"/>
              <a:gd name="connsiteX5" fmla="*/ 48126 w 9231365"/>
              <a:gd name="connsiteY5" fmla="*/ 5181844 h 5181844"/>
              <a:gd name="connsiteX6" fmla="*/ 0 w 9231365"/>
              <a:gd name="connsiteY6" fmla="*/ 1480562 h 5181844"/>
              <a:gd name="connsiteX0" fmla="*/ 0 w 9231365"/>
              <a:gd name="connsiteY0" fmla="*/ 1480562 h 5181844"/>
              <a:gd name="connsiteX1" fmla="*/ 2373363 w 9231365"/>
              <a:gd name="connsiteY1" fmla="*/ 679 h 5181844"/>
              <a:gd name="connsiteX2" fmla="*/ 5537669 w 9231365"/>
              <a:gd name="connsiteY2" fmla="*/ 1324153 h 5181844"/>
              <a:gd name="connsiteX3" fmla="*/ 9231365 w 9231365"/>
              <a:gd name="connsiteY3" fmla="*/ 1985888 h 5181844"/>
              <a:gd name="connsiteX4" fmla="*/ 9207301 w 9231365"/>
              <a:gd name="connsiteY4" fmla="*/ 5181844 h 5181844"/>
              <a:gd name="connsiteX5" fmla="*/ 48126 w 9231365"/>
              <a:gd name="connsiteY5" fmla="*/ 5181844 h 5181844"/>
              <a:gd name="connsiteX6" fmla="*/ 0 w 9231365"/>
              <a:gd name="connsiteY6" fmla="*/ 1480562 h 5181844"/>
              <a:gd name="connsiteX0" fmla="*/ 0 w 9231365"/>
              <a:gd name="connsiteY0" fmla="*/ 1484814 h 5186096"/>
              <a:gd name="connsiteX1" fmla="*/ 2373363 w 9231365"/>
              <a:gd name="connsiteY1" fmla="*/ 4931 h 5186096"/>
              <a:gd name="connsiteX2" fmla="*/ 5537669 w 9231365"/>
              <a:gd name="connsiteY2" fmla="*/ 1328405 h 5186096"/>
              <a:gd name="connsiteX3" fmla="*/ 9231365 w 9231365"/>
              <a:gd name="connsiteY3" fmla="*/ 1990140 h 5186096"/>
              <a:gd name="connsiteX4" fmla="*/ 9207301 w 9231365"/>
              <a:gd name="connsiteY4" fmla="*/ 5186096 h 5186096"/>
              <a:gd name="connsiteX5" fmla="*/ 48126 w 9231365"/>
              <a:gd name="connsiteY5" fmla="*/ 5186096 h 5186096"/>
              <a:gd name="connsiteX6" fmla="*/ 0 w 9231365"/>
              <a:gd name="connsiteY6" fmla="*/ 1484814 h 5186096"/>
              <a:gd name="connsiteX0" fmla="*/ 0 w 9231365"/>
              <a:gd name="connsiteY0" fmla="*/ 1519567 h 5220849"/>
              <a:gd name="connsiteX1" fmla="*/ 2662121 w 9231365"/>
              <a:gd name="connsiteY1" fmla="*/ 3589 h 5220849"/>
              <a:gd name="connsiteX2" fmla="*/ 5537669 w 9231365"/>
              <a:gd name="connsiteY2" fmla="*/ 1363158 h 5220849"/>
              <a:gd name="connsiteX3" fmla="*/ 9231365 w 9231365"/>
              <a:gd name="connsiteY3" fmla="*/ 2024893 h 5220849"/>
              <a:gd name="connsiteX4" fmla="*/ 9207301 w 9231365"/>
              <a:gd name="connsiteY4" fmla="*/ 5220849 h 5220849"/>
              <a:gd name="connsiteX5" fmla="*/ 48126 w 9231365"/>
              <a:gd name="connsiteY5" fmla="*/ 5220849 h 5220849"/>
              <a:gd name="connsiteX6" fmla="*/ 0 w 9231365"/>
              <a:gd name="connsiteY6" fmla="*/ 1519567 h 5220849"/>
              <a:gd name="connsiteX0" fmla="*/ 0 w 9231365"/>
              <a:gd name="connsiteY0" fmla="*/ 1395689 h 5217287"/>
              <a:gd name="connsiteX1" fmla="*/ 2662121 w 9231365"/>
              <a:gd name="connsiteY1" fmla="*/ 27 h 5217287"/>
              <a:gd name="connsiteX2" fmla="*/ 5537669 w 9231365"/>
              <a:gd name="connsiteY2" fmla="*/ 1359596 h 5217287"/>
              <a:gd name="connsiteX3" fmla="*/ 9231365 w 9231365"/>
              <a:gd name="connsiteY3" fmla="*/ 2021331 h 5217287"/>
              <a:gd name="connsiteX4" fmla="*/ 9207301 w 9231365"/>
              <a:gd name="connsiteY4" fmla="*/ 5217287 h 5217287"/>
              <a:gd name="connsiteX5" fmla="*/ 48126 w 9231365"/>
              <a:gd name="connsiteY5" fmla="*/ 5217287 h 5217287"/>
              <a:gd name="connsiteX6" fmla="*/ 0 w 9231365"/>
              <a:gd name="connsiteY6" fmla="*/ 1395689 h 5217287"/>
              <a:gd name="connsiteX0" fmla="*/ 0 w 9231365"/>
              <a:gd name="connsiteY0" fmla="*/ 1395689 h 5217287"/>
              <a:gd name="connsiteX1" fmla="*/ 2662121 w 9231365"/>
              <a:gd name="connsiteY1" fmla="*/ 27 h 5217287"/>
              <a:gd name="connsiteX2" fmla="*/ 5537669 w 9231365"/>
              <a:gd name="connsiteY2" fmla="*/ 1359596 h 5217287"/>
              <a:gd name="connsiteX3" fmla="*/ 9231365 w 9231365"/>
              <a:gd name="connsiteY3" fmla="*/ 2021331 h 5217287"/>
              <a:gd name="connsiteX4" fmla="*/ 9207301 w 9231365"/>
              <a:gd name="connsiteY4" fmla="*/ 5217287 h 5217287"/>
              <a:gd name="connsiteX5" fmla="*/ 48126 w 9231365"/>
              <a:gd name="connsiteY5" fmla="*/ 5217287 h 5217287"/>
              <a:gd name="connsiteX6" fmla="*/ 0 w 9231365"/>
              <a:gd name="connsiteY6" fmla="*/ 1395689 h 5217287"/>
              <a:gd name="connsiteX0" fmla="*/ 0 w 9231365"/>
              <a:gd name="connsiteY0" fmla="*/ 1395694 h 5217292"/>
              <a:gd name="connsiteX1" fmla="*/ 2662121 w 9231365"/>
              <a:gd name="connsiteY1" fmla="*/ 32 h 5217292"/>
              <a:gd name="connsiteX2" fmla="*/ 5537669 w 9231365"/>
              <a:gd name="connsiteY2" fmla="*/ 1359601 h 5217292"/>
              <a:gd name="connsiteX3" fmla="*/ 9231365 w 9231365"/>
              <a:gd name="connsiteY3" fmla="*/ 2021336 h 5217292"/>
              <a:gd name="connsiteX4" fmla="*/ 9207301 w 9231365"/>
              <a:gd name="connsiteY4" fmla="*/ 5217292 h 5217292"/>
              <a:gd name="connsiteX5" fmla="*/ 48126 w 9231365"/>
              <a:gd name="connsiteY5" fmla="*/ 5217292 h 5217292"/>
              <a:gd name="connsiteX6" fmla="*/ 0 w 9231365"/>
              <a:gd name="connsiteY6" fmla="*/ 1395694 h 5217292"/>
              <a:gd name="connsiteX0" fmla="*/ 0 w 9231365"/>
              <a:gd name="connsiteY0" fmla="*/ 1395697 h 5217295"/>
              <a:gd name="connsiteX1" fmla="*/ 2662121 w 9231365"/>
              <a:gd name="connsiteY1" fmla="*/ 35 h 5217295"/>
              <a:gd name="connsiteX2" fmla="*/ 5537669 w 9231365"/>
              <a:gd name="connsiteY2" fmla="*/ 1359604 h 5217295"/>
              <a:gd name="connsiteX3" fmla="*/ 9231365 w 9231365"/>
              <a:gd name="connsiteY3" fmla="*/ 2021339 h 5217295"/>
              <a:gd name="connsiteX4" fmla="*/ 9207301 w 9231365"/>
              <a:gd name="connsiteY4" fmla="*/ 5217295 h 5217295"/>
              <a:gd name="connsiteX5" fmla="*/ 48126 w 9231365"/>
              <a:gd name="connsiteY5" fmla="*/ 5217295 h 5217295"/>
              <a:gd name="connsiteX6" fmla="*/ 0 w 9231365"/>
              <a:gd name="connsiteY6" fmla="*/ 1395697 h 5217295"/>
              <a:gd name="connsiteX0" fmla="*/ 0 w 9231365"/>
              <a:gd name="connsiteY0" fmla="*/ 1399409 h 5221007"/>
              <a:gd name="connsiteX1" fmla="*/ 2662121 w 9231365"/>
              <a:gd name="connsiteY1" fmla="*/ 3747 h 5221007"/>
              <a:gd name="connsiteX2" fmla="*/ 5537669 w 9231365"/>
              <a:gd name="connsiteY2" fmla="*/ 1363316 h 5221007"/>
              <a:gd name="connsiteX3" fmla="*/ 9231365 w 9231365"/>
              <a:gd name="connsiteY3" fmla="*/ 2025051 h 5221007"/>
              <a:gd name="connsiteX4" fmla="*/ 9207301 w 9231365"/>
              <a:gd name="connsiteY4" fmla="*/ 5221007 h 5221007"/>
              <a:gd name="connsiteX5" fmla="*/ 48126 w 9231365"/>
              <a:gd name="connsiteY5" fmla="*/ 5221007 h 5221007"/>
              <a:gd name="connsiteX6" fmla="*/ 0 w 9231365"/>
              <a:gd name="connsiteY6" fmla="*/ 1399409 h 5221007"/>
              <a:gd name="connsiteX0" fmla="*/ 0 w 9231365"/>
              <a:gd name="connsiteY0" fmla="*/ 1399088 h 5220686"/>
              <a:gd name="connsiteX1" fmla="*/ 2662121 w 9231365"/>
              <a:gd name="connsiteY1" fmla="*/ 3426 h 5220686"/>
              <a:gd name="connsiteX2" fmla="*/ 5537669 w 9231365"/>
              <a:gd name="connsiteY2" fmla="*/ 1362995 h 5220686"/>
              <a:gd name="connsiteX3" fmla="*/ 9231365 w 9231365"/>
              <a:gd name="connsiteY3" fmla="*/ 2024730 h 5220686"/>
              <a:gd name="connsiteX4" fmla="*/ 9207301 w 9231365"/>
              <a:gd name="connsiteY4" fmla="*/ 5220686 h 5220686"/>
              <a:gd name="connsiteX5" fmla="*/ 48126 w 9231365"/>
              <a:gd name="connsiteY5" fmla="*/ 5220686 h 5220686"/>
              <a:gd name="connsiteX6" fmla="*/ 0 w 9231365"/>
              <a:gd name="connsiteY6" fmla="*/ 1399088 h 5220686"/>
              <a:gd name="connsiteX0" fmla="*/ 0 w 9231365"/>
              <a:gd name="connsiteY0" fmla="*/ 1399088 h 5220686"/>
              <a:gd name="connsiteX1" fmla="*/ 2662121 w 9231365"/>
              <a:gd name="connsiteY1" fmla="*/ 3426 h 5220686"/>
              <a:gd name="connsiteX2" fmla="*/ 5537669 w 9231365"/>
              <a:gd name="connsiteY2" fmla="*/ 1362995 h 5220686"/>
              <a:gd name="connsiteX3" fmla="*/ 9231365 w 9231365"/>
              <a:gd name="connsiteY3" fmla="*/ 2024730 h 5220686"/>
              <a:gd name="connsiteX4" fmla="*/ 9207301 w 9231365"/>
              <a:gd name="connsiteY4" fmla="*/ 5220686 h 5220686"/>
              <a:gd name="connsiteX5" fmla="*/ 48126 w 9231365"/>
              <a:gd name="connsiteY5" fmla="*/ 5220686 h 5220686"/>
              <a:gd name="connsiteX6" fmla="*/ 0 w 9231365"/>
              <a:gd name="connsiteY6" fmla="*/ 1399088 h 5220686"/>
              <a:gd name="connsiteX0" fmla="*/ 0 w 9231365"/>
              <a:gd name="connsiteY0" fmla="*/ 1398527 h 5220125"/>
              <a:gd name="connsiteX1" fmla="*/ 2662121 w 9231365"/>
              <a:gd name="connsiteY1" fmla="*/ 2865 h 5220125"/>
              <a:gd name="connsiteX2" fmla="*/ 5537669 w 9231365"/>
              <a:gd name="connsiteY2" fmla="*/ 1362434 h 5220125"/>
              <a:gd name="connsiteX3" fmla="*/ 9231365 w 9231365"/>
              <a:gd name="connsiteY3" fmla="*/ 1964012 h 5220125"/>
              <a:gd name="connsiteX4" fmla="*/ 9207301 w 9231365"/>
              <a:gd name="connsiteY4" fmla="*/ 5220125 h 5220125"/>
              <a:gd name="connsiteX5" fmla="*/ 48126 w 9231365"/>
              <a:gd name="connsiteY5" fmla="*/ 5220125 h 5220125"/>
              <a:gd name="connsiteX6" fmla="*/ 0 w 9231365"/>
              <a:gd name="connsiteY6" fmla="*/ 1398527 h 5220125"/>
              <a:gd name="connsiteX0" fmla="*/ 0 w 9231365"/>
              <a:gd name="connsiteY0" fmla="*/ 1399319 h 5220917"/>
              <a:gd name="connsiteX1" fmla="*/ 2662121 w 9231365"/>
              <a:gd name="connsiteY1" fmla="*/ 3657 h 5220917"/>
              <a:gd name="connsiteX2" fmla="*/ 5537669 w 9231365"/>
              <a:gd name="connsiteY2" fmla="*/ 1363226 h 5220917"/>
              <a:gd name="connsiteX3" fmla="*/ 9231365 w 9231365"/>
              <a:gd name="connsiteY3" fmla="*/ 1964804 h 5220917"/>
              <a:gd name="connsiteX4" fmla="*/ 9207301 w 9231365"/>
              <a:gd name="connsiteY4" fmla="*/ 5220917 h 5220917"/>
              <a:gd name="connsiteX5" fmla="*/ 48126 w 9231365"/>
              <a:gd name="connsiteY5" fmla="*/ 5220917 h 5220917"/>
              <a:gd name="connsiteX6" fmla="*/ 0 w 9231365"/>
              <a:gd name="connsiteY6" fmla="*/ 1399319 h 5220917"/>
              <a:gd name="connsiteX0" fmla="*/ 0 w 9231365"/>
              <a:gd name="connsiteY0" fmla="*/ 1399418 h 5221016"/>
              <a:gd name="connsiteX1" fmla="*/ 2662121 w 9231365"/>
              <a:gd name="connsiteY1" fmla="*/ 3756 h 5221016"/>
              <a:gd name="connsiteX2" fmla="*/ 5537669 w 9231365"/>
              <a:gd name="connsiteY2" fmla="*/ 1363325 h 5221016"/>
              <a:gd name="connsiteX3" fmla="*/ 9231365 w 9231365"/>
              <a:gd name="connsiteY3" fmla="*/ 1964903 h 5221016"/>
              <a:gd name="connsiteX4" fmla="*/ 9207301 w 9231365"/>
              <a:gd name="connsiteY4" fmla="*/ 5221016 h 5221016"/>
              <a:gd name="connsiteX5" fmla="*/ 48126 w 9231365"/>
              <a:gd name="connsiteY5" fmla="*/ 5221016 h 5221016"/>
              <a:gd name="connsiteX6" fmla="*/ 0 w 9231365"/>
              <a:gd name="connsiteY6" fmla="*/ 1399418 h 5221016"/>
              <a:gd name="connsiteX0" fmla="*/ 0 w 9231365"/>
              <a:gd name="connsiteY0" fmla="*/ 1399418 h 5221016"/>
              <a:gd name="connsiteX1" fmla="*/ 2662121 w 9231365"/>
              <a:gd name="connsiteY1" fmla="*/ 3756 h 5221016"/>
              <a:gd name="connsiteX2" fmla="*/ 5537669 w 9231365"/>
              <a:gd name="connsiteY2" fmla="*/ 1363325 h 5221016"/>
              <a:gd name="connsiteX3" fmla="*/ 9231365 w 9231365"/>
              <a:gd name="connsiteY3" fmla="*/ 1964903 h 5221016"/>
              <a:gd name="connsiteX4" fmla="*/ 9207301 w 9231365"/>
              <a:gd name="connsiteY4" fmla="*/ 5221016 h 5221016"/>
              <a:gd name="connsiteX5" fmla="*/ 48126 w 9231365"/>
              <a:gd name="connsiteY5" fmla="*/ 5221016 h 5221016"/>
              <a:gd name="connsiteX6" fmla="*/ 0 w 9231365"/>
              <a:gd name="connsiteY6" fmla="*/ 1399418 h 5221016"/>
              <a:gd name="connsiteX0" fmla="*/ 0 w 9231365"/>
              <a:gd name="connsiteY0" fmla="*/ 1399688 h 5221286"/>
              <a:gd name="connsiteX1" fmla="*/ 2662121 w 9231365"/>
              <a:gd name="connsiteY1" fmla="*/ 4026 h 5221286"/>
              <a:gd name="connsiteX2" fmla="*/ 5537669 w 9231365"/>
              <a:gd name="connsiteY2" fmla="*/ 1363595 h 5221286"/>
              <a:gd name="connsiteX3" fmla="*/ 9231365 w 9231365"/>
              <a:gd name="connsiteY3" fmla="*/ 1965173 h 5221286"/>
              <a:gd name="connsiteX4" fmla="*/ 9207301 w 9231365"/>
              <a:gd name="connsiteY4" fmla="*/ 5221286 h 5221286"/>
              <a:gd name="connsiteX5" fmla="*/ 48126 w 9231365"/>
              <a:gd name="connsiteY5" fmla="*/ 5221286 h 5221286"/>
              <a:gd name="connsiteX6" fmla="*/ 0 w 9231365"/>
              <a:gd name="connsiteY6" fmla="*/ 1399688 h 5221286"/>
              <a:gd name="connsiteX0" fmla="*/ 0 w 9219333"/>
              <a:gd name="connsiteY0" fmla="*/ 1215923 h 5217995"/>
              <a:gd name="connsiteX1" fmla="*/ 2650089 w 9219333"/>
              <a:gd name="connsiteY1" fmla="*/ 735 h 5217995"/>
              <a:gd name="connsiteX2" fmla="*/ 5525637 w 9219333"/>
              <a:gd name="connsiteY2" fmla="*/ 1360304 h 5217995"/>
              <a:gd name="connsiteX3" fmla="*/ 9219333 w 9219333"/>
              <a:gd name="connsiteY3" fmla="*/ 1961882 h 5217995"/>
              <a:gd name="connsiteX4" fmla="*/ 9195269 w 9219333"/>
              <a:gd name="connsiteY4" fmla="*/ 5217995 h 5217995"/>
              <a:gd name="connsiteX5" fmla="*/ 36094 w 9219333"/>
              <a:gd name="connsiteY5" fmla="*/ 5217995 h 5217995"/>
              <a:gd name="connsiteX6" fmla="*/ 0 w 9219333"/>
              <a:gd name="connsiteY6" fmla="*/ 1215923 h 5217995"/>
              <a:gd name="connsiteX0" fmla="*/ 0 w 9219333"/>
              <a:gd name="connsiteY0" fmla="*/ 1396225 h 5398297"/>
              <a:gd name="connsiteX1" fmla="*/ 2674153 w 9219333"/>
              <a:gd name="connsiteY1" fmla="*/ 563 h 5398297"/>
              <a:gd name="connsiteX2" fmla="*/ 5525637 w 9219333"/>
              <a:gd name="connsiteY2" fmla="*/ 1540606 h 5398297"/>
              <a:gd name="connsiteX3" fmla="*/ 9219333 w 9219333"/>
              <a:gd name="connsiteY3" fmla="*/ 2142184 h 5398297"/>
              <a:gd name="connsiteX4" fmla="*/ 9195269 w 9219333"/>
              <a:gd name="connsiteY4" fmla="*/ 5398297 h 5398297"/>
              <a:gd name="connsiteX5" fmla="*/ 36094 w 9219333"/>
              <a:gd name="connsiteY5" fmla="*/ 5398297 h 5398297"/>
              <a:gd name="connsiteX6" fmla="*/ 0 w 9219333"/>
              <a:gd name="connsiteY6" fmla="*/ 1396225 h 5398297"/>
              <a:gd name="connsiteX0" fmla="*/ 0 w 9219333"/>
              <a:gd name="connsiteY0" fmla="*/ 1395665 h 5397737"/>
              <a:gd name="connsiteX1" fmla="*/ 2674153 w 9219333"/>
              <a:gd name="connsiteY1" fmla="*/ 3 h 5397737"/>
              <a:gd name="connsiteX2" fmla="*/ 5585795 w 9219333"/>
              <a:gd name="connsiteY2" fmla="*/ 1383636 h 5397737"/>
              <a:gd name="connsiteX3" fmla="*/ 9219333 w 9219333"/>
              <a:gd name="connsiteY3" fmla="*/ 2141624 h 5397737"/>
              <a:gd name="connsiteX4" fmla="*/ 9195269 w 9219333"/>
              <a:gd name="connsiteY4" fmla="*/ 5397737 h 5397737"/>
              <a:gd name="connsiteX5" fmla="*/ 36094 w 9219333"/>
              <a:gd name="connsiteY5" fmla="*/ 5397737 h 5397737"/>
              <a:gd name="connsiteX6" fmla="*/ 0 w 9219333"/>
              <a:gd name="connsiteY6" fmla="*/ 1395665 h 5397737"/>
              <a:gd name="connsiteX0" fmla="*/ 0 w 9219333"/>
              <a:gd name="connsiteY0" fmla="*/ 1395665 h 5397737"/>
              <a:gd name="connsiteX1" fmla="*/ 2674153 w 9219333"/>
              <a:gd name="connsiteY1" fmla="*/ 3 h 5397737"/>
              <a:gd name="connsiteX2" fmla="*/ 5585795 w 9219333"/>
              <a:gd name="connsiteY2" fmla="*/ 1383636 h 5397737"/>
              <a:gd name="connsiteX3" fmla="*/ 9219333 w 9219333"/>
              <a:gd name="connsiteY3" fmla="*/ 2009276 h 5397737"/>
              <a:gd name="connsiteX4" fmla="*/ 9195269 w 9219333"/>
              <a:gd name="connsiteY4" fmla="*/ 5397737 h 5397737"/>
              <a:gd name="connsiteX5" fmla="*/ 36094 w 9219333"/>
              <a:gd name="connsiteY5" fmla="*/ 5397737 h 5397737"/>
              <a:gd name="connsiteX6" fmla="*/ 0 w 9219333"/>
              <a:gd name="connsiteY6" fmla="*/ 1395665 h 5397737"/>
              <a:gd name="connsiteX0" fmla="*/ 0 w 9219333"/>
              <a:gd name="connsiteY0" fmla="*/ 1395666 h 5397738"/>
              <a:gd name="connsiteX1" fmla="*/ 2674153 w 9219333"/>
              <a:gd name="connsiteY1" fmla="*/ 4 h 5397738"/>
              <a:gd name="connsiteX2" fmla="*/ 5585795 w 9219333"/>
              <a:gd name="connsiteY2" fmla="*/ 1383637 h 5397738"/>
              <a:gd name="connsiteX3" fmla="*/ 9219333 w 9219333"/>
              <a:gd name="connsiteY3" fmla="*/ 2009277 h 5397738"/>
              <a:gd name="connsiteX4" fmla="*/ 9195269 w 9219333"/>
              <a:gd name="connsiteY4" fmla="*/ 5397738 h 5397738"/>
              <a:gd name="connsiteX5" fmla="*/ 36094 w 9219333"/>
              <a:gd name="connsiteY5" fmla="*/ 5397738 h 5397738"/>
              <a:gd name="connsiteX6" fmla="*/ 0 w 9219333"/>
              <a:gd name="connsiteY6" fmla="*/ 1395666 h 5397738"/>
              <a:gd name="connsiteX0" fmla="*/ 0 w 9219333"/>
              <a:gd name="connsiteY0" fmla="*/ 1397014 h 5399086"/>
              <a:gd name="connsiteX1" fmla="*/ 2674153 w 9219333"/>
              <a:gd name="connsiteY1" fmla="*/ 1352 h 5399086"/>
              <a:gd name="connsiteX2" fmla="*/ 5585795 w 9219333"/>
              <a:gd name="connsiteY2" fmla="*/ 1384985 h 5399086"/>
              <a:gd name="connsiteX3" fmla="*/ 9219333 w 9219333"/>
              <a:gd name="connsiteY3" fmla="*/ 2010625 h 5399086"/>
              <a:gd name="connsiteX4" fmla="*/ 9195269 w 9219333"/>
              <a:gd name="connsiteY4" fmla="*/ 5399086 h 5399086"/>
              <a:gd name="connsiteX5" fmla="*/ 36094 w 9219333"/>
              <a:gd name="connsiteY5" fmla="*/ 5399086 h 5399086"/>
              <a:gd name="connsiteX6" fmla="*/ 0 w 9219333"/>
              <a:gd name="connsiteY6" fmla="*/ 1397014 h 5399086"/>
              <a:gd name="connsiteX0" fmla="*/ 0 w 9219333"/>
              <a:gd name="connsiteY0" fmla="*/ 1397014 h 5399086"/>
              <a:gd name="connsiteX1" fmla="*/ 2674153 w 9219333"/>
              <a:gd name="connsiteY1" fmla="*/ 1352 h 5399086"/>
              <a:gd name="connsiteX2" fmla="*/ 5585795 w 9219333"/>
              <a:gd name="connsiteY2" fmla="*/ 1384985 h 5399086"/>
              <a:gd name="connsiteX3" fmla="*/ 9219333 w 9219333"/>
              <a:gd name="connsiteY3" fmla="*/ 2010625 h 5399086"/>
              <a:gd name="connsiteX4" fmla="*/ 9195269 w 9219333"/>
              <a:gd name="connsiteY4" fmla="*/ 5399086 h 5399086"/>
              <a:gd name="connsiteX5" fmla="*/ 36094 w 9219333"/>
              <a:gd name="connsiteY5" fmla="*/ 5399086 h 5399086"/>
              <a:gd name="connsiteX6" fmla="*/ 0 w 9219333"/>
              <a:gd name="connsiteY6" fmla="*/ 1397014 h 5399086"/>
              <a:gd name="connsiteX0" fmla="*/ 0 w 9219333"/>
              <a:gd name="connsiteY0" fmla="*/ 1396633 h 5398705"/>
              <a:gd name="connsiteX1" fmla="*/ 2674153 w 9219333"/>
              <a:gd name="connsiteY1" fmla="*/ 971 h 5398705"/>
              <a:gd name="connsiteX2" fmla="*/ 5585795 w 9219333"/>
              <a:gd name="connsiteY2" fmla="*/ 1384604 h 5398705"/>
              <a:gd name="connsiteX3" fmla="*/ 9219333 w 9219333"/>
              <a:gd name="connsiteY3" fmla="*/ 1962118 h 5398705"/>
              <a:gd name="connsiteX4" fmla="*/ 9195269 w 9219333"/>
              <a:gd name="connsiteY4" fmla="*/ 5398705 h 5398705"/>
              <a:gd name="connsiteX5" fmla="*/ 36094 w 9219333"/>
              <a:gd name="connsiteY5" fmla="*/ 5398705 h 5398705"/>
              <a:gd name="connsiteX6" fmla="*/ 0 w 9219333"/>
              <a:gd name="connsiteY6" fmla="*/ 1396633 h 5398705"/>
              <a:gd name="connsiteX0" fmla="*/ 0 w 9219333"/>
              <a:gd name="connsiteY0" fmla="*/ 1396633 h 5398705"/>
              <a:gd name="connsiteX1" fmla="*/ 2674153 w 9219333"/>
              <a:gd name="connsiteY1" fmla="*/ 971 h 5398705"/>
              <a:gd name="connsiteX2" fmla="*/ 5585795 w 9219333"/>
              <a:gd name="connsiteY2" fmla="*/ 1384604 h 5398705"/>
              <a:gd name="connsiteX3" fmla="*/ 9219333 w 9219333"/>
              <a:gd name="connsiteY3" fmla="*/ 1962118 h 5398705"/>
              <a:gd name="connsiteX4" fmla="*/ 9195269 w 9219333"/>
              <a:gd name="connsiteY4" fmla="*/ 5398705 h 5398705"/>
              <a:gd name="connsiteX5" fmla="*/ 36094 w 9219333"/>
              <a:gd name="connsiteY5" fmla="*/ 5398705 h 5398705"/>
              <a:gd name="connsiteX6" fmla="*/ 0 w 9219333"/>
              <a:gd name="connsiteY6" fmla="*/ 1396633 h 5398705"/>
              <a:gd name="connsiteX0" fmla="*/ 0 w 9219333"/>
              <a:gd name="connsiteY0" fmla="*/ 1396945 h 5399017"/>
              <a:gd name="connsiteX1" fmla="*/ 2674153 w 9219333"/>
              <a:gd name="connsiteY1" fmla="*/ 1283 h 5399017"/>
              <a:gd name="connsiteX2" fmla="*/ 5585795 w 9219333"/>
              <a:gd name="connsiteY2" fmla="*/ 1384916 h 5399017"/>
              <a:gd name="connsiteX3" fmla="*/ 9219333 w 9219333"/>
              <a:gd name="connsiteY3" fmla="*/ 1962430 h 5399017"/>
              <a:gd name="connsiteX4" fmla="*/ 9195269 w 9219333"/>
              <a:gd name="connsiteY4" fmla="*/ 5399017 h 5399017"/>
              <a:gd name="connsiteX5" fmla="*/ 36094 w 9219333"/>
              <a:gd name="connsiteY5" fmla="*/ 5399017 h 5399017"/>
              <a:gd name="connsiteX6" fmla="*/ 0 w 9219333"/>
              <a:gd name="connsiteY6" fmla="*/ 1396945 h 5399017"/>
              <a:gd name="connsiteX0" fmla="*/ 0 w 9219333"/>
              <a:gd name="connsiteY0" fmla="*/ 1396945 h 5399017"/>
              <a:gd name="connsiteX1" fmla="*/ 2674153 w 9219333"/>
              <a:gd name="connsiteY1" fmla="*/ 1283 h 5399017"/>
              <a:gd name="connsiteX2" fmla="*/ 5585795 w 9219333"/>
              <a:gd name="connsiteY2" fmla="*/ 1384916 h 5399017"/>
              <a:gd name="connsiteX3" fmla="*/ 9219333 w 9219333"/>
              <a:gd name="connsiteY3" fmla="*/ 1962430 h 5399017"/>
              <a:gd name="connsiteX4" fmla="*/ 9195269 w 9219333"/>
              <a:gd name="connsiteY4" fmla="*/ 5399017 h 5399017"/>
              <a:gd name="connsiteX5" fmla="*/ 36094 w 9219333"/>
              <a:gd name="connsiteY5" fmla="*/ 5399017 h 5399017"/>
              <a:gd name="connsiteX6" fmla="*/ 0 w 9219333"/>
              <a:gd name="connsiteY6" fmla="*/ 1396945 h 5399017"/>
              <a:gd name="connsiteX0" fmla="*/ 0 w 9219333"/>
              <a:gd name="connsiteY0" fmla="*/ 1400187 h 5402259"/>
              <a:gd name="connsiteX1" fmla="*/ 2674153 w 9219333"/>
              <a:gd name="connsiteY1" fmla="*/ 4525 h 5402259"/>
              <a:gd name="connsiteX2" fmla="*/ 5585795 w 9219333"/>
              <a:gd name="connsiteY2" fmla="*/ 1388158 h 5402259"/>
              <a:gd name="connsiteX3" fmla="*/ 9219333 w 9219333"/>
              <a:gd name="connsiteY3" fmla="*/ 1965672 h 5402259"/>
              <a:gd name="connsiteX4" fmla="*/ 9195269 w 9219333"/>
              <a:gd name="connsiteY4" fmla="*/ 5402259 h 5402259"/>
              <a:gd name="connsiteX5" fmla="*/ 36094 w 9219333"/>
              <a:gd name="connsiteY5" fmla="*/ 5402259 h 5402259"/>
              <a:gd name="connsiteX6" fmla="*/ 0 w 9219333"/>
              <a:gd name="connsiteY6" fmla="*/ 1400187 h 5402259"/>
              <a:gd name="connsiteX0" fmla="*/ 10488 w 9229821"/>
              <a:gd name="connsiteY0" fmla="*/ 1400187 h 5426411"/>
              <a:gd name="connsiteX1" fmla="*/ 2684641 w 9229821"/>
              <a:gd name="connsiteY1" fmla="*/ 4525 h 5426411"/>
              <a:gd name="connsiteX2" fmla="*/ 5596283 w 9229821"/>
              <a:gd name="connsiteY2" fmla="*/ 1388158 h 5426411"/>
              <a:gd name="connsiteX3" fmla="*/ 9229821 w 9229821"/>
              <a:gd name="connsiteY3" fmla="*/ 1965672 h 5426411"/>
              <a:gd name="connsiteX4" fmla="*/ 9205757 w 9229821"/>
              <a:gd name="connsiteY4" fmla="*/ 5402259 h 5426411"/>
              <a:gd name="connsiteX5" fmla="*/ 0 w 9229821"/>
              <a:gd name="connsiteY5" fmla="*/ 5426411 h 5426411"/>
              <a:gd name="connsiteX6" fmla="*/ 10488 w 9229821"/>
              <a:gd name="connsiteY6" fmla="*/ 1400187 h 5426411"/>
              <a:gd name="connsiteX0" fmla="*/ 0 w 9219333"/>
              <a:gd name="connsiteY0" fmla="*/ 1400187 h 5426411"/>
              <a:gd name="connsiteX1" fmla="*/ 2674153 w 9219333"/>
              <a:gd name="connsiteY1" fmla="*/ 4525 h 5426411"/>
              <a:gd name="connsiteX2" fmla="*/ 5585795 w 9219333"/>
              <a:gd name="connsiteY2" fmla="*/ 1388158 h 5426411"/>
              <a:gd name="connsiteX3" fmla="*/ 9219333 w 9219333"/>
              <a:gd name="connsiteY3" fmla="*/ 1965672 h 5426411"/>
              <a:gd name="connsiteX4" fmla="*/ 9195269 w 9219333"/>
              <a:gd name="connsiteY4" fmla="*/ 5402259 h 5426411"/>
              <a:gd name="connsiteX5" fmla="*/ 12803 w 9219333"/>
              <a:gd name="connsiteY5" fmla="*/ 5426411 h 5426411"/>
              <a:gd name="connsiteX6" fmla="*/ 0 w 9219333"/>
              <a:gd name="connsiteY6" fmla="*/ 1400187 h 5426411"/>
              <a:gd name="connsiteX0" fmla="*/ 11116 w 9230449"/>
              <a:gd name="connsiteY0" fmla="*/ 1400187 h 5426411"/>
              <a:gd name="connsiteX1" fmla="*/ 2685269 w 9230449"/>
              <a:gd name="connsiteY1" fmla="*/ 4525 h 5426411"/>
              <a:gd name="connsiteX2" fmla="*/ 5596911 w 9230449"/>
              <a:gd name="connsiteY2" fmla="*/ 1388158 h 5426411"/>
              <a:gd name="connsiteX3" fmla="*/ 9230449 w 9230449"/>
              <a:gd name="connsiteY3" fmla="*/ 1965672 h 5426411"/>
              <a:gd name="connsiteX4" fmla="*/ 9206385 w 9230449"/>
              <a:gd name="connsiteY4" fmla="*/ 5402259 h 5426411"/>
              <a:gd name="connsiteX5" fmla="*/ 628 w 9230449"/>
              <a:gd name="connsiteY5" fmla="*/ 5426411 h 5426411"/>
              <a:gd name="connsiteX6" fmla="*/ 11116 w 9230449"/>
              <a:gd name="connsiteY6" fmla="*/ 1400187 h 5426411"/>
              <a:gd name="connsiteX0" fmla="*/ 225 w 9219558"/>
              <a:gd name="connsiteY0" fmla="*/ 1400187 h 5438486"/>
              <a:gd name="connsiteX1" fmla="*/ 2674378 w 9219558"/>
              <a:gd name="connsiteY1" fmla="*/ 4525 h 5438486"/>
              <a:gd name="connsiteX2" fmla="*/ 5586020 w 9219558"/>
              <a:gd name="connsiteY2" fmla="*/ 1388158 h 5438486"/>
              <a:gd name="connsiteX3" fmla="*/ 9219558 w 9219558"/>
              <a:gd name="connsiteY3" fmla="*/ 1965672 h 5438486"/>
              <a:gd name="connsiteX4" fmla="*/ 9195494 w 9219558"/>
              <a:gd name="connsiteY4" fmla="*/ 5402259 h 5438486"/>
              <a:gd name="connsiteX5" fmla="*/ 1383 w 9219558"/>
              <a:gd name="connsiteY5" fmla="*/ 5438486 h 5438486"/>
              <a:gd name="connsiteX6" fmla="*/ 225 w 9219558"/>
              <a:gd name="connsiteY6" fmla="*/ 1400187 h 5438486"/>
              <a:gd name="connsiteX0" fmla="*/ 0 w 9219333"/>
              <a:gd name="connsiteY0" fmla="*/ 1400187 h 5402259"/>
              <a:gd name="connsiteX1" fmla="*/ 2674153 w 9219333"/>
              <a:gd name="connsiteY1" fmla="*/ 4525 h 5402259"/>
              <a:gd name="connsiteX2" fmla="*/ 5585795 w 9219333"/>
              <a:gd name="connsiteY2" fmla="*/ 1388158 h 5402259"/>
              <a:gd name="connsiteX3" fmla="*/ 9219333 w 9219333"/>
              <a:gd name="connsiteY3" fmla="*/ 1965672 h 5402259"/>
              <a:gd name="connsiteX4" fmla="*/ 9195269 w 9219333"/>
              <a:gd name="connsiteY4" fmla="*/ 5402259 h 5402259"/>
              <a:gd name="connsiteX5" fmla="*/ 58781 w 9219333"/>
              <a:gd name="connsiteY5" fmla="*/ 5371568 h 5402259"/>
              <a:gd name="connsiteX6" fmla="*/ 0 w 9219333"/>
              <a:gd name="connsiteY6" fmla="*/ 1400187 h 5402259"/>
              <a:gd name="connsiteX0" fmla="*/ 4565 w 9223898"/>
              <a:gd name="connsiteY0" fmla="*/ 1400187 h 5409807"/>
              <a:gd name="connsiteX1" fmla="*/ 2678718 w 9223898"/>
              <a:gd name="connsiteY1" fmla="*/ 4525 h 5409807"/>
              <a:gd name="connsiteX2" fmla="*/ 5590360 w 9223898"/>
              <a:gd name="connsiteY2" fmla="*/ 1388158 h 5409807"/>
              <a:gd name="connsiteX3" fmla="*/ 9223898 w 9223898"/>
              <a:gd name="connsiteY3" fmla="*/ 1965672 h 5409807"/>
              <a:gd name="connsiteX4" fmla="*/ 9199834 w 9223898"/>
              <a:gd name="connsiteY4" fmla="*/ 5402259 h 5409807"/>
              <a:gd name="connsiteX5" fmla="*/ 921 w 9223898"/>
              <a:gd name="connsiteY5" fmla="*/ 5409807 h 5409807"/>
              <a:gd name="connsiteX6" fmla="*/ 4565 w 9223898"/>
              <a:gd name="connsiteY6" fmla="*/ 1400187 h 5409807"/>
              <a:gd name="connsiteX0" fmla="*/ 4565 w 9223898"/>
              <a:gd name="connsiteY0" fmla="*/ 1400187 h 5409807"/>
              <a:gd name="connsiteX1" fmla="*/ 2678718 w 9223898"/>
              <a:gd name="connsiteY1" fmla="*/ 4525 h 5409807"/>
              <a:gd name="connsiteX2" fmla="*/ 5590360 w 9223898"/>
              <a:gd name="connsiteY2" fmla="*/ 1388158 h 5409807"/>
              <a:gd name="connsiteX3" fmla="*/ 9223898 w 9223898"/>
              <a:gd name="connsiteY3" fmla="*/ 1965672 h 5409807"/>
              <a:gd name="connsiteX4" fmla="*/ 9079788 w 9223898"/>
              <a:gd name="connsiteY4" fmla="*/ 5254083 h 5409807"/>
              <a:gd name="connsiteX5" fmla="*/ 921 w 9223898"/>
              <a:gd name="connsiteY5" fmla="*/ 5409807 h 5409807"/>
              <a:gd name="connsiteX6" fmla="*/ 4565 w 9223898"/>
              <a:gd name="connsiteY6" fmla="*/ 1400187 h 5409807"/>
              <a:gd name="connsiteX0" fmla="*/ 4565 w 9229434"/>
              <a:gd name="connsiteY0" fmla="*/ 1400187 h 5409807"/>
              <a:gd name="connsiteX1" fmla="*/ 2678718 w 9229434"/>
              <a:gd name="connsiteY1" fmla="*/ 4525 h 5409807"/>
              <a:gd name="connsiteX2" fmla="*/ 5590360 w 9229434"/>
              <a:gd name="connsiteY2" fmla="*/ 1388158 h 5409807"/>
              <a:gd name="connsiteX3" fmla="*/ 9223898 w 9229434"/>
              <a:gd name="connsiteY3" fmla="*/ 1965672 h 5409807"/>
              <a:gd name="connsiteX4" fmla="*/ 9228645 w 9229434"/>
              <a:gd name="connsiteY4" fmla="*/ 5407039 h 5409807"/>
              <a:gd name="connsiteX5" fmla="*/ 921 w 9229434"/>
              <a:gd name="connsiteY5" fmla="*/ 5409807 h 5409807"/>
              <a:gd name="connsiteX6" fmla="*/ 4565 w 9229434"/>
              <a:gd name="connsiteY6" fmla="*/ 1400187 h 5409807"/>
              <a:gd name="connsiteX0" fmla="*/ 4565 w 9229434"/>
              <a:gd name="connsiteY0" fmla="*/ 1399152 h 5408772"/>
              <a:gd name="connsiteX1" fmla="*/ 2678718 w 9229434"/>
              <a:gd name="connsiteY1" fmla="*/ 3490 h 5408772"/>
              <a:gd name="connsiteX2" fmla="*/ 5590360 w 9229434"/>
              <a:gd name="connsiteY2" fmla="*/ 1387123 h 5408772"/>
              <a:gd name="connsiteX3" fmla="*/ 9223898 w 9229434"/>
              <a:gd name="connsiteY3" fmla="*/ 1969416 h 5408772"/>
              <a:gd name="connsiteX4" fmla="*/ 9228645 w 9229434"/>
              <a:gd name="connsiteY4" fmla="*/ 5406004 h 5408772"/>
              <a:gd name="connsiteX5" fmla="*/ 921 w 9229434"/>
              <a:gd name="connsiteY5" fmla="*/ 5408772 h 5408772"/>
              <a:gd name="connsiteX6" fmla="*/ 4565 w 9229434"/>
              <a:gd name="connsiteY6" fmla="*/ 1399152 h 5408772"/>
              <a:gd name="connsiteX0" fmla="*/ 224 w 9229895"/>
              <a:gd name="connsiteY0" fmla="*/ 1400449 h 5405288"/>
              <a:gd name="connsiteX1" fmla="*/ 2679179 w 9229895"/>
              <a:gd name="connsiteY1" fmla="*/ 6 h 5405288"/>
              <a:gd name="connsiteX2" fmla="*/ 5590821 w 9229895"/>
              <a:gd name="connsiteY2" fmla="*/ 1383639 h 5405288"/>
              <a:gd name="connsiteX3" fmla="*/ 9224359 w 9229895"/>
              <a:gd name="connsiteY3" fmla="*/ 1965932 h 5405288"/>
              <a:gd name="connsiteX4" fmla="*/ 9229106 w 9229895"/>
              <a:gd name="connsiteY4" fmla="*/ 5402520 h 5405288"/>
              <a:gd name="connsiteX5" fmla="*/ 1382 w 9229895"/>
              <a:gd name="connsiteY5" fmla="*/ 5405288 h 5405288"/>
              <a:gd name="connsiteX6" fmla="*/ 224 w 9229895"/>
              <a:gd name="connsiteY6" fmla="*/ 1400449 h 5405288"/>
              <a:gd name="connsiteX0" fmla="*/ 157384 w 9228594"/>
              <a:gd name="connsiteY0" fmla="*/ 1371769 h 5405287"/>
              <a:gd name="connsiteX1" fmla="*/ 2677878 w 9228594"/>
              <a:gd name="connsiteY1" fmla="*/ 5 h 5405287"/>
              <a:gd name="connsiteX2" fmla="*/ 5589520 w 9228594"/>
              <a:gd name="connsiteY2" fmla="*/ 1383638 h 5405287"/>
              <a:gd name="connsiteX3" fmla="*/ 9223058 w 9228594"/>
              <a:gd name="connsiteY3" fmla="*/ 1965931 h 5405287"/>
              <a:gd name="connsiteX4" fmla="*/ 9227805 w 9228594"/>
              <a:gd name="connsiteY4" fmla="*/ 5402519 h 5405287"/>
              <a:gd name="connsiteX5" fmla="*/ 81 w 9228594"/>
              <a:gd name="connsiteY5" fmla="*/ 5405287 h 5405287"/>
              <a:gd name="connsiteX6" fmla="*/ 157384 w 9228594"/>
              <a:gd name="connsiteY6" fmla="*/ 1371769 h 5405287"/>
              <a:gd name="connsiteX0" fmla="*/ 223 w 9229895"/>
              <a:gd name="connsiteY0" fmla="*/ 1362217 h 5405295"/>
              <a:gd name="connsiteX1" fmla="*/ 2679179 w 9229895"/>
              <a:gd name="connsiteY1" fmla="*/ 13 h 5405295"/>
              <a:gd name="connsiteX2" fmla="*/ 5590821 w 9229895"/>
              <a:gd name="connsiteY2" fmla="*/ 1383646 h 5405295"/>
              <a:gd name="connsiteX3" fmla="*/ 9224359 w 9229895"/>
              <a:gd name="connsiteY3" fmla="*/ 1965939 h 5405295"/>
              <a:gd name="connsiteX4" fmla="*/ 9229106 w 9229895"/>
              <a:gd name="connsiteY4" fmla="*/ 5402527 h 5405295"/>
              <a:gd name="connsiteX5" fmla="*/ 1382 w 9229895"/>
              <a:gd name="connsiteY5" fmla="*/ 5405295 h 5405295"/>
              <a:gd name="connsiteX6" fmla="*/ 223 w 9229895"/>
              <a:gd name="connsiteY6" fmla="*/ 1362217 h 5405295"/>
              <a:gd name="connsiteX0" fmla="*/ 223 w 9229895"/>
              <a:gd name="connsiteY0" fmla="*/ 1362217 h 5405295"/>
              <a:gd name="connsiteX1" fmla="*/ 2679179 w 9229895"/>
              <a:gd name="connsiteY1" fmla="*/ 13 h 5405295"/>
              <a:gd name="connsiteX2" fmla="*/ 5590821 w 9229895"/>
              <a:gd name="connsiteY2" fmla="*/ 1383646 h 5405295"/>
              <a:gd name="connsiteX3" fmla="*/ 9224359 w 9229895"/>
              <a:gd name="connsiteY3" fmla="*/ 1965939 h 5405295"/>
              <a:gd name="connsiteX4" fmla="*/ 9229106 w 9229895"/>
              <a:gd name="connsiteY4" fmla="*/ 5402527 h 5405295"/>
              <a:gd name="connsiteX5" fmla="*/ 1382 w 9229895"/>
              <a:gd name="connsiteY5" fmla="*/ 5405295 h 5405295"/>
              <a:gd name="connsiteX6" fmla="*/ 223 w 9229895"/>
              <a:gd name="connsiteY6" fmla="*/ 1362217 h 5405295"/>
              <a:gd name="connsiteX0" fmla="*/ 223 w 9229895"/>
              <a:gd name="connsiteY0" fmla="*/ 1362217 h 5405295"/>
              <a:gd name="connsiteX1" fmla="*/ 2679179 w 9229895"/>
              <a:gd name="connsiteY1" fmla="*/ 13 h 5405295"/>
              <a:gd name="connsiteX2" fmla="*/ 5590821 w 9229895"/>
              <a:gd name="connsiteY2" fmla="*/ 1383646 h 5405295"/>
              <a:gd name="connsiteX3" fmla="*/ 9224359 w 9229895"/>
              <a:gd name="connsiteY3" fmla="*/ 1965939 h 5405295"/>
              <a:gd name="connsiteX4" fmla="*/ 9229106 w 9229895"/>
              <a:gd name="connsiteY4" fmla="*/ 5402527 h 5405295"/>
              <a:gd name="connsiteX5" fmla="*/ 1382 w 9229895"/>
              <a:gd name="connsiteY5" fmla="*/ 5405295 h 5405295"/>
              <a:gd name="connsiteX6" fmla="*/ 223 w 9229895"/>
              <a:gd name="connsiteY6" fmla="*/ 1362217 h 5405295"/>
              <a:gd name="connsiteX0" fmla="*/ 223 w 9229895"/>
              <a:gd name="connsiteY0" fmla="*/ 1363702 h 5406780"/>
              <a:gd name="connsiteX1" fmla="*/ 2679179 w 9229895"/>
              <a:gd name="connsiteY1" fmla="*/ 1498 h 5406780"/>
              <a:gd name="connsiteX2" fmla="*/ 5590821 w 9229895"/>
              <a:gd name="connsiteY2" fmla="*/ 1385131 h 5406780"/>
              <a:gd name="connsiteX3" fmla="*/ 9224359 w 9229895"/>
              <a:gd name="connsiteY3" fmla="*/ 1967424 h 5406780"/>
              <a:gd name="connsiteX4" fmla="*/ 9229106 w 9229895"/>
              <a:gd name="connsiteY4" fmla="*/ 5404012 h 5406780"/>
              <a:gd name="connsiteX5" fmla="*/ 1382 w 9229895"/>
              <a:gd name="connsiteY5" fmla="*/ 5406780 h 5406780"/>
              <a:gd name="connsiteX6" fmla="*/ 223 w 9229895"/>
              <a:gd name="connsiteY6" fmla="*/ 1363702 h 540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29895" h="5406780">
                <a:moveTo>
                  <a:pt x="223" y="1363702"/>
                </a:moveTo>
                <a:cubicBezTo>
                  <a:pt x="776784" y="694686"/>
                  <a:pt x="1565447" y="46228"/>
                  <a:pt x="2679179" y="1498"/>
                </a:cubicBezTo>
                <a:cubicBezTo>
                  <a:pt x="3792911" y="-43232"/>
                  <a:pt x="4924544" y="924647"/>
                  <a:pt x="5590821" y="1385131"/>
                </a:cubicBezTo>
                <a:cubicBezTo>
                  <a:pt x="6257098" y="1845615"/>
                  <a:pt x="7574028" y="2886575"/>
                  <a:pt x="9224359" y="1967424"/>
                </a:cubicBezTo>
                <a:cubicBezTo>
                  <a:pt x="9220349" y="2940500"/>
                  <a:pt x="9233116" y="4430936"/>
                  <a:pt x="9229106" y="5404012"/>
                </a:cubicBezTo>
                <a:lnTo>
                  <a:pt x="1382" y="5406780"/>
                </a:lnTo>
                <a:cubicBezTo>
                  <a:pt x="-2886" y="4064705"/>
                  <a:pt x="4491" y="2705777"/>
                  <a:pt x="223" y="136370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29000">
                <a:srgbClr val="F3F3F3"/>
              </a:gs>
              <a:gs pos="82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2DC9-9688-4E44-A90B-C333AD8FEA0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743199" y="1828800"/>
            <a:ext cx="2057401" cy="1752600"/>
          </a:xfrm>
        </p:spPr>
        <p:txBody>
          <a:bodyPr anchor="ctr" anchorCtr="0">
            <a:noAutofit/>
          </a:bodyPr>
          <a:lstStyle>
            <a:lvl1pPr marL="0" indent="0" algn="ctr">
              <a:buFontTx/>
              <a:buNone/>
              <a:defRPr sz="11500" b="0" i="0" baseline="0">
                <a:solidFill>
                  <a:srgbClr val="A0B94F"/>
                </a:solidFill>
                <a:effectLst/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457200" y="2209800"/>
            <a:ext cx="2971800" cy="10668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ts val="68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6600" kern="1200" baseline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PLUG</a:t>
            </a:r>
            <a:r>
              <a:rPr lang="en-US" sz="3600" baseline="0" dirty="0" smtClean="0">
                <a:solidFill>
                  <a:schemeClr val="bg1">
                    <a:lumMod val="50000"/>
                  </a:schemeClr>
                </a:solidFill>
              </a:rPr>
              <a:t> IT IN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3200400" y="3429000"/>
            <a:ext cx="1143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3886200"/>
            <a:ext cx="8382000" cy="2819400"/>
          </a:xfrm>
        </p:spPr>
        <p:txBody>
          <a:bodyPr>
            <a:normAutofit/>
          </a:bodyPr>
          <a:lstStyle>
            <a:lvl1pPr marL="0" indent="0" algn="l">
              <a:lnSpc>
                <a:spcPts val="7200"/>
              </a:lnSpc>
              <a:spcBef>
                <a:spcPts val="600"/>
              </a:spcBef>
              <a:spcAft>
                <a:spcPts val="600"/>
              </a:spcAft>
              <a:buNone/>
              <a:defRPr sz="7200" baseline="0">
                <a:solidFill>
                  <a:srgbClr val="D74B1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Enter Chapter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29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_Topic Lev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09600" y="6324600"/>
            <a:ext cx="85344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6781800" y="6362700"/>
            <a:ext cx="2362200" cy="342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04800"/>
            <a:ext cx="6553199" cy="16764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spcAft>
                <a:spcPts val="600"/>
              </a:spcAft>
              <a:buNone/>
              <a:defRPr sz="4400" baseline="0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392DC9-9688-4E44-A90B-C333AD8FEA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" y="152400"/>
            <a:ext cx="1981200" cy="1524000"/>
          </a:xfrm>
        </p:spPr>
        <p:txBody>
          <a:bodyPr>
            <a:noAutofit/>
          </a:bodyPr>
          <a:lstStyle>
            <a:lvl1pPr marL="0" indent="0" algn="ctr">
              <a:buNone/>
              <a:defRPr sz="6000" baseline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defRPr>
            </a:lvl1pPr>
            <a:lvl2pPr marL="457200" indent="0">
              <a:buNone/>
              <a:defRPr sz="7200" baseline="0">
                <a:latin typeface="Century Gothic" pitchFamily="34" charset="0"/>
              </a:defRPr>
            </a:lvl2pPr>
            <a:lvl3pPr marL="914400" indent="0">
              <a:buNone/>
              <a:defRPr sz="7200" baseline="0">
                <a:latin typeface="Century Gothic" pitchFamily="34" charset="0"/>
              </a:defRPr>
            </a:lvl3pPr>
            <a:lvl4pPr marL="1371600" indent="0">
              <a:buNone/>
              <a:defRPr sz="7200" baseline="0">
                <a:latin typeface="Century Gothic" pitchFamily="34" charset="0"/>
              </a:defRPr>
            </a:lvl4pPr>
            <a:lvl5pPr marL="1828800" indent="0">
              <a:buNone/>
              <a:defRPr sz="7200" baseline="0">
                <a:latin typeface="Century Gothic" pitchFamily="34" charset="0"/>
              </a:defRPr>
            </a:lvl5pPr>
          </a:lstStyle>
          <a:p>
            <a:pPr lvl="0"/>
            <a:r>
              <a:rPr lang="en-US" dirty="0" smtClean="0"/>
              <a:t>0.0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5"/>
          </p:nvPr>
        </p:nvSpPr>
        <p:spPr>
          <a:xfrm>
            <a:off x="609600" y="2133600"/>
            <a:ext cx="8001000" cy="4114800"/>
          </a:xfrm>
        </p:spPr>
        <p:txBody>
          <a:bodyPr/>
          <a:lstStyle>
            <a:lvl1pPr>
              <a:defRPr baseline="0">
                <a:solidFill>
                  <a:srgbClr val="66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905000"/>
            <a:ext cx="85344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0" y="1905000"/>
            <a:ext cx="9144000" cy="4419600"/>
          </a:xfrm>
          <a:prstGeom prst="rect">
            <a:avLst/>
          </a:prstGeom>
          <a:solidFill>
            <a:srgbClr val="FFFFCC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61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 Example / Opening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0" y="6477000"/>
            <a:ext cx="86868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8382000" y="5715000"/>
            <a:ext cx="304800" cy="762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1219200"/>
            <a:ext cx="85344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19896"/>
            <a:ext cx="2133600" cy="365125"/>
          </a:xfrm>
        </p:spPr>
        <p:txBody>
          <a:bodyPr/>
          <a:lstStyle/>
          <a:p>
            <a:fld id="{AC392DC9-9688-4E44-A90B-C333AD8FEA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371600"/>
            <a:ext cx="8229600" cy="4876800"/>
          </a:xfrm>
        </p:spPr>
        <p:txBody>
          <a:bodyPr>
            <a:normAutofit/>
          </a:bodyPr>
          <a:lstStyle>
            <a:lvl1pPr>
              <a:defRPr sz="3600" b="0" baseline="0">
                <a:solidFill>
                  <a:srgbClr val="99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14400" indent="-457200">
              <a:buClr>
                <a:srgbClr val="FF9900"/>
              </a:buClr>
              <a:buFont typeface="+mj-lt"/>
              <a:buAutoNum type="arabicPeriod"/>
              <a:defRPr sz="32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8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4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4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5029200" cy="1143000"/>
          </a:xfrm>
        </p:spPr>
        <p:txBody>
          <a:bodyPr>
            <a:noAutofit/>
          </a:bodyPr>
          <a:lstStyle>
            <a:lvl1pPr algn="l">
              <a:defRPr sz="4400" b="1" baseline="0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10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_IT's_Pers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057400"/>
            <a:ext cx="9144000" cy="4267200"/>
          </a:xfrm>
          <a:prstGeom prst="rect">
            <a:avLst/>
          </a:prstGeom>
          <a:solidFill>
            <a:srgbClr val="FFFFCC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609600" y="6324600"/>
            <a:ext cx="85344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6781800" y="6362700"/>
            <a:ext cx="2362200" cy="3429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00400"/>
            <a:ext cx="7772400" cy="27432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spcAft>
                <a:spcPts val="600"/>
              </a:spcAft>
              <a:buNone/>
              <a:defRPr sz="5400" baseline="0">
                <a:solidFill>
                  <a:srgbClr val="66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392DC9-9688-4E44-A90B-C333AD8FEA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1295400" y="1219200"/>
            <a:ext cx="7391400" cy="990600"/>
          </a:xfrm>
        </p:spPr>
        <p:txBody>
          <a:bodyPr>
            <a:normAutofit/>
          </a:bodyPr>
          <a:lstStyle>
            <a:lvl1pPr marL="0" indent="0">
              <a:buNone/>
              <a:defRPr sz="5400" b="0" i="0" baseline="0">
                <a:solidFill>
                  <a:srgbClr val="66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’S PERSONAL: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2057400"/>
            <a:ext cx="85344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609600" y="888704"/>
            <a:ext cx="923260" cy="1473496"/>
            <a:chOff x="495300" y="888704"/>
            <a:chExt cx="923260" cy="1473496"/>
          </a:xfrm>
          <a:effectLst>
            <a:outerShdw blurRad="76200" dist="88900" dir="4620000" sx="109000" sy="109000" algn="ctr" rotWithShape="0">
              <a:schemeClr val="bg1">
                <a:lumMod val="65000"/>
                <a:alpha val="19000"/>
              </a:schemeClr>
            </a:outerShdw>
          </a:effectLst>
        </p:grpSpPr>
        <p:sp>
          <p:nvSpPr>
            <p:cNvPr id="5" name="Rectangle 4"/>
            <p:cNvSpPr/>
            <p:nvPr userDrawn="1"/>
          </p:nvSpPr>
          <p:spPr>
            <a:xfrm>
              <a:off x="838200" y="1008888"/>
              <a:ext cx="246888" cy="1353312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495300" y="1219200"/>
              <a:ext cx="246888" cy="11430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5400000">
              <a:off x="847060" y="545804"/>
              <a:ext cx="228600" cy="9144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2108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_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781800" y="6362700"/>
            <a:ext cx="2362200" cy="34290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>
            <a:lvl1pPr algn="l">
              <a:defRPr sz="4400" b="0" baseline="0">
                <a:solidFill>
                  <a:srgbClr val="00CC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CHAPTER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>
            <a:lvl1pPr marL="514350" indent="-514350">
              <a:buClr>
                <a:srgbClr val="00B0F0"/>
              </a:buClr>
              <a:buSzPct val="100000"/>
              <a:buFont typeface="+mj-lt"/>
              <a:buAutoNum type="arabicPeriod"/>
              <a:defRPr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aseline="0">
                <a:latin typeface="Times New Roman" pitchFamily="18" charset="0"/>
              </a:defRPr>
            </a:lvl2pPr>
            <a:lvl3pPr>
              <a:defRPr baseline="0">
                <a:latin typeface="Times New Roman" pitchFamily="18" charset="0"/>
              </a:defRPr>
            </a:lvl3pPr>
            <a:lvl4pPr>
              <a:defRPr baseline="0">
                <a:latin typeface="Times New Roman" pitchFamily="18" charset="0"/>
              </a:defRPr>
            </a:lvl4pPr>
            <a:lvl5pPr>
              <a:defRPr baseline="0">
                <a:latin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392DC9-9688-4E44-A90B-C333AD8FEA0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" y="6324600"/>
            <a:ext cx="8534400" cy="0"/>
          </a:xfrm>
          <a:prstGeom prst="lin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0" y="304800"/>
            <a:ext cx="8534400" cy="0"/>
          </a:xfrm>
          <a:prstGeom prst="lin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839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_Learning_Ob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781800" y="6362700"/>
            <a:ext cx="2362200" cy="342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514350" indent="-514350">
              <a:buClr>
                <a:srgbClr val="FF9900"/>
              </a:buClr>
              <a:buSzPct val="100000"/>
              <a:buFont typeface="+mj-lt"/>
              <a:buAutoNum type="arabicPeriod"/>
              <a:defRPr baseline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>
              <a:defRPr baseline="0">
                <a:latin typeface="Times New Roman" pitchFamily="18" charset="0"/>
              </a:defRPr>
            </a:lvl2pPr>
            <a:lvl3pPr>
              <a:defRPr baseline="0">
                <a:latin typeface="Times New Roman" pitchFamily="18" charset="0"/>
              </a:defRPr>
            </a:lvl3pPr>
            <a:lvl4pPr>
              <a:defRPr baseline="0">
                <a:latin typeface="Times New Roman" pitchFamily="18" charset="0"/>
              </a:defRPr>
            </a:lvl4pPr>
            <a:lvl5pPr>
              <a:defRPr baseline="0">
                <a:latin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392DC9-9688-4E44-A90B-C333AD8FEA0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" y="6324600"/>
            <a:ext cx="8534400" cy="0"/>
          </a:xfrm>
          <a:prstGeom prst="lin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0" y="304800"/>
            <a:ext cx="8534400" cy="0"/>
          </a:xfrm>
          <a:prstGeom prst="lin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457200" y="533400"/>
            <a:ext cx="8686800" cy="1066800"/>
          </a:xfrm>
        </p:spPr>
        <p:txBody>
          <a:bodyPr>
            <a:normAutofit/>
          </a:bodyPr>
          <a:lstStyle>
            <a:lvl1pPr marL="0" indent="0" algn="l">
              <a:lnSpc>
                <a:spcPts val="6800"/>
              </a:lnSpc>
              <a:spcBef>
                <a:spcPts val="600"/>
              </a:spcBef>
              <a:spcAft>
                <a:spcPts val="600"/>
              </a:spcAft>
              <a:buNone/>
              <a:defRPr sz="4400" baseline="0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7263063" y="533400"/>
            <a:ext cx="1652337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ts val="68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4400" kern="1200" baseline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&gt;&gt;&gt;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393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0" y="6477000"/>
            <a:ext cx="86868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8382000" y="5715000"/>
            <a:ext cx="304800" cy="762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1219200"/>
            <a:ext cx="85344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19896"/>
            <a:ext cx="2133600" cy="365125"/>
          </a:xfrm>
        </p:spPr>
        <p:txBody>
          <a:bodyPr/>
          <a:lstStyle/>
          <a:p>
            <a:fld id="{AC392DC9-9688-4E44-A90B-C333AD8FEA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371600"/>
            <a:ext cx="8229600" cy="4876800"/>
          </a:xfrm>
        </p:spPr>
        <p:txBody>
          <a:bodyPr>
            <a:normAutofit/>
          </a:bodyPr>
          <a:lstStyle>
            <a:lvl1pPr>
              <a:defRPr sz="3200" b="1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 sz="24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8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8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276600" y="228600"/>
            <a:ext cx="2209800" cy="1143000"/>
          </a:xfrm>
        </p:spPr>
        <p:txBody>
          <a:bodyPr>
            <a:noAutofit/>
          </a:bodyPr>
          <a:lstStyle>
            <a:lvl1pPr algn="l">
              <a:defRPr sz="4400" b="1" baseline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228600"/>
            <a:ext cx="327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baseline="0">
                <a:solidFill>
                  <a:srgbClr val="00CC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OPENING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5181600" y="228600"/>
            <a:ext cx="243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baseline="0">
                <a:solidFill>
                  <a:srgbClr val="00CC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>
                <a:solidFill>
                  <a:srgbClr val="6600CC"/>
                </a:solidFill>
              </a:rPr>
              <a:t>&gt;</a:t>
            </a:r>
            <a:endParaRPr lang="en-US" dirty="0">
              <a:solidFill>
                <a:srgbClr val="66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1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s_about_b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97296"/>
            <a:ext cx="9144000" cy="4927304"/>
          </a:xfrm>
          <a:prstGeom prst="rect">
            <a:avLst/>
          </a:prstGeom>
          <a:solidFill>
            <a:srgbClr val="FFFFCC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609600" y="6324600"/>
            <a:ext cx="85344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6781800" y="6362700"/>
            <a:ext cx="2362200" cy="3429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392DC9-9688-4E44-A90B-C333AD8FEA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1295400" y="635296"/>
            <a:ext cx="7772400" cy="990600"/>
          </a:xfrm>
        </p:spPr>
        <p:txBody>
          <a:bodyPr>
            <a:normAutofit/>
          </a:bodyPr>
          <a:lstStyle>
            <a:lvl1pPr marL="0" indent="0">
              <a:buNone/>
              <a:defRPr sz="4400" b="0" i="0" baseline="0">
                <a:solidFill>
                  <a:srgbClr val="66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’S ABOUT BUSINESS  0.0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1397296"/>
            <a:ext cx="85344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609600" y="228600"/>
            <a:ext cx="923260" cy="1473496"/>
            <a:chOff x="495300" y="888704"/>
            <a:chExt cx="923260" cy="1473496"/>
          </a:xfrm>
          <a:effectLst>
            <a:outerShdw blurRad="76200" dist="88900" dir="4620000" sx="109000" sy="109000" algn="ctr" rotWithShape="0">
              <a:schemeClr val="bg1">
                <a:lumMod val="65000"/>
                <a:alpha val="19000"/>
              </a:schemeClr>
            </a:outerShdw>
          </a:effectLst>
        </p:grpSpPr>
        <p:sp>
          <p:nvSpPr>
            <p:cNvPr id="5" name="Rectangle 4"/>
            <p:cNvSpPr/>
            <p:nvPr userDrawn="1"/>
          </p:nvSpPr>
          <p:spPr>
            <a:xfrm>
              <a:off x="838200" y="1008888"/>
              <a:ext cx="246888" cy="1353312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495300" y="1219200"/>
              <a:ext cx="246888" cy="11430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5400000">
              <a:off x="847060" y="545804"/>
              <a:ext cx="228600" cy="9144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ontent Placeholder 20"/>
          <p:cNvSpPr>
            <a:spLocks noGrp="1"/>
          </p:cNvSpPr>
          <p:nvPr>
            <p:ph sz="quarter" idx="16"/>
          </p:nvPr>
        </p:nvSpPr>
        <p:spPr>
          <a:xfrm>
            <a:off x="609600" y="1828800"/>
            <a:ext cx="8001000" cy="4419600"/>
          </a:xfrm>
        </p:spPr>
        <p:txBody>
          <a:bodyPr/>
          <a:lstStyle>
            <a:lvl1pPr>
              <a:defRPr sz="3200" b="1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71550" indent="-514350">
              <a:buClr>
                <a:srgbClr val="0000CC"/>
              </a:buClr>
              <a:buFont typeface="+mj-lt"/>
              <a:buAutoNum type="arabicPeriod"/>
              <a:defRPr sz="24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8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8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94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Lev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1905000"/>
            <a:ext cx="9144000" cy="4419600"/>
          </a:xfrm>
          <a:prstGeom prst="rect">
            <a:avLst/>
          </a:prstGeom>
          <a:solidFill>
            <a:srgbClr val="FFFFCC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609600" y="6324600"/>
            <a:ext cx="85344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6781800" y="6362700"/>
            <a:ext cx="2362200" cy="342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04800"/>
            <a:ext cx="6553199" cy="16764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spcAft>
                <a:spcPts val="600"/>
              </a:spcAft>
              <a:buNone/>
              <a:defRPr sz="4400" baseline="0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392DC9-9688-4E44-A90B-C333AD8FEA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" y="0"/>
            <a:ext cx="1981200" cy="1524000"/>
          </a:xfrm>
        </p:spPr>
        <p:txBody>
          <a:bodyPr>
            <a:noAutofit/>
          </a:bodyPr>
          <a:lstStyle>
            <a:lvl1pPr marL="0" indent="0" algn="ctr">
              <a:buNone/>
              <a:defRPr sz="7200" baseline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defRPr>
            </a:lvl1pPr>
            <a:lvl2pPr marL="457200" indent="0">
              <a:buNone/>
              <a:defRPr sz="7200" baseline="0">
                <a:latin typeface="Century Gothic" pitchFamily="34" charset="0"/>
              </a:defRPr>
            </a:lvl2pPr>
            <a:lvl3pPr marL="914400" indent="0">
              <a:buNone/>
              <a:defRPr sz="7200" baseline="0">
                <a:latin typeface="Century Gothic" pitchFamily="34" charset="0"/>
              </a:defRPr>
            </a:lvl3pPr>
            <a:lvl4pPr marL="1371600" indent="0">
              <a:buNone/>
              <a:defRPr sz="7200" baseline="0">
                <a:latin typeface="Century Gothic" pitchFamily="34" charset="0"/>
              </a:defRPr>
            </a:lvl4pPr>
            <a:lvl5pPr marL="1828800" indent="0">
              <a:buNone/>
              <a:defRPr sz="7200" baseline="0">
                <a:latin typeface="Century Gothic" pitchFamily="34" charset="0"/>
              </a:defRPr>
            </a:lvl5pPr>
          </a:lstStyle>
          <a:p>
            <a:pPr lvl="0"/>
            <a:r>
              <a:rPr lang="en-US" dirty="0" smtClean="0"/>
              <a:t>0.0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5"/>
          </p:nvPr>
        </p:nvSpPr>
        <p:spPr>
          <a:xfrm>
            <a:off x="1447800" y="2438400"/>
            <a:ext cx="7162800" cy="3810000"/>
          </a:xfrm>
        </p:spPr>
        <p:txBody>
          <a:bodyPr/>
          <a:lstStyle>
            <a:lvl1pPr>
              <a:defRPr baseline="0">
                <a:solidFill>
                  <a:srgbClr val="66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905000"/>
            <a:ext cx="85344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456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zax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>
            <a:off x="609600" y="6324600"/>
            <a:ext cx="85344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 userDrawn="1"/>
        </p:nvSpPr>
        <p:spPr>
          <a:xfrm>
            <a:off x="6781800" y="6362700"/>
            <a:ext cx="2362200" cy="342900"/>
          </a:xfrm>
          <a:prstGeom prst="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457200" y="76200"/>
            <a:ext cx="8153399" cy="1371600"/>
          </a:xfrm>
        </p:spPr>
        <p:txBody>
          <a:bodyPr anchor="b" anchorCtr="0">
            <a:normAutofit/>
          </a:bodyPr>
          <a:lstStyle>
            <a:lvl1pPr marL="0" indent="0" algn="l">
              <a:spcBef>
                <a:spcPts val="600"/>
              </a:spcBef>
              <a:spcAft>
                <a:spcPts val="600"/>
              </a:spcAft>
              <a:buNone/>
              <a:defRPr sz="4400" baseline="0">
                <a:solidFill>
                  <a:srgbClr val="66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392DC9-9688-4E44-A90B-C333AD8FEA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Content Placeholder 20"/>
          <p:cNvSpPr>
            <a:spLocks noGrp="1"/>
          </p:cNvSpPr>
          <p:nvPr>
            <p:ph sz="quarter" idx="15"/>
          </p:nvPr>
        </p:nvSpPr>
        <p:spPr>
          <a:xfrm>
            <a:off x="457200" y="1524000"/>
            <a:ext cx="8153400" cy="472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0" y="1447800"/>
            <a:ext cx="85344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040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Level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>
            <a:off x="609600" y="6324600"/>
            <a:ext cx="85344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 userDrawn="1"/>
        </p:nvSpPr>
        <p:spPr>
          <a:xfrm>
            <a:off x="6781800" y="6362700"/>
            <a:ext cx="2362200" cy="342900"/>
          </a:xfrm>
          <a:prstGeom prst="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457200" y="76200"/>
            <a:ext cx="8153399" cy="1676400"/>
          </a:xfrm>
        </p:spPr>
        <p:txBody>
          <a:bodyPr anchor="b" anchorCtr="0">
            <a:normAutofit/>
          </a:bodyPr>
          <a:lstStyle>
            <a:lvl1pPr marL="0" indent="0" algn="l">
              <a:spcBef>
                <a:spcPts val="600"/>
              </a:spcBef>
              <a:spcAft>
                <a:spcPts val="600"/>
              </a:spcAft>
              <a:buNone/>
              <a:defRPr sz="4400" baseline="0">
                <a:solidFill>
                  <a:srgbClr val="66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392DC9-9688-4E44-A90B-C333AD8FEA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Content Placeholder 20"/>
          <p:cNvSpPr>
            <a:spLocks noGrp="1"/>
          </p:cNvSpPr>
          <p:nvPr>
            <p:ph sz="quarter" idx="15"/>
          </p:nvPr>
        </p:nvSpPr>
        <p:spPr>
          <a:xfrm>
            <a:off x="609600" y="2286000"/>
            <a:ext cx="8001000" cy="3962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0" y="1905000"/>
            <a:ext cx="85344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 userDrawn="1"/>
        </p:nvSpPr>
        <p:spPr>
          <a:xfrm>
            <a:off x="0" y="1905000"/>
            <a:ext cx="9144000" cy="4419600"/>
          </a:xfrm>
          <a:prstGeom prst="rect">
            <a:avLst/>
          </a:prstGeom>
          <a:solidFill>
            <a:srgbClr val="FFFFCC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35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lide_Level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457200" y="76200"/>
            <a:ext cx="8153399" cy="1447800"/>
          </a:xfrm>
        </p:spPr>
        <p:txBody>
          <a:bodyPr anchor="b" anchorCtr="0">
            <a:normAutofit/>
          </a:bodyPr>
          <a:lstStyle>
            <a:lvl1pPr marL="0" indent="0" algn="l">
              <a:spcBef>
                <a:spcPts val="600"/>
              </a:spcBef>
              <a:spcAft>
                <a:spcPts val="600"/>
              </a:spcAft>
              <a:buNone/>
              <a:defRPr sz="4400" baseline="0">
                <a:solidFill>
                  <a:srgbClr val="66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392DC9-9688-4E44-A90B-C333AD8FEA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Content Placeholder 20"/>
          <p:cNvSpPr>
            <a:spLocks noGrp="1"/>
          </p:cNvSpPr>
          <p:nvPr>
            <p:ph sz="quarter" idx="15"/>
          </p:nvPr>
        </p:nvSpPr>
        <p:spPr>
          <a:xfrm>
            <a:off x="457200" y="1828800"/>
            <a:ext cx="8153400" cy="4800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0" y="1676400"/>
            <a:ext cx="85344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594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692F6-6F2F-4CFD-A777-05649129AE6F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92DC9-9688-4E44-A90B-C333AD8FE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4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  <p:sldLayoutId id="2147483654" r:id="rId4"/>
    <p:sldLayoutId id="2147483662" r:id="rId5"/>
    <p:sldLayoutId id="2147483663" r:id="rId6"/>
    <p:sldLayoutId id="2147483676" r:id="rId7"/>
    <p:sldLayoutId id="2147483677" r:id="rId8"/>
    <p:sldLayoutId id="2147483664" r:id="rId9"/>
    <p:sldLayoutId id="2147483678" r:id="rId10"/>
    <p:sldLayoutId id="2147483679" r:id="rId11"/>
    <p:sldLayoutId id="2147483680" r:id="rId12"/>
    <p:sldLayoutId id="2147483681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Protecting Your Information Assets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3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to Do in the Event of Identity </a:t>
            </a:r>
            <a:r>
              <a:rPr lang="en-US" dirty="0" smtClean="0"/>
              <a:t>Theft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Review instructions from the Federal Trade Commission (FTC)</a:t>
            </a:r>
            <a:r>
              <a:rPr lang="en-US" dirty="0"/>
              <a:t> </a:t>
            </a:r>
            <a:r>
              <a:rPr lang="en-US" dirty="0" smtClean="0"/>
              <a:t>and immediately take the actions outlined in the following slides.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6264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to Do in the Event of Identity </a:t>
            </a:r>
            <a:r>
              <a:rPr lang="en-US" dirty="0" smtClean="0"/>
              <a:t>Theft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Step 1:</a:t>
            </a:r>
          </a:p>
          <a:p>
            <a:r>
              <a:rPr lang="en-US" dirty="0" smtClean="0"/>
              <a:t>Place an Initial Fraud Alert by contacting all three credit reporting agencies (Equifax, Experian, Transunion</a:t>
            </a:r>
          </a:p>
          <a:p>
            <a:r>
              <a:rPr lang="en-US" dirty="0" smtClean="0"/>
              <a:t>Keep a detailed record of all communication (phone calls, letters, e-mail)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0493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to Do in the Event of Identity </a:t>
            </a:r>
            <a:r>
              <a:rPr lang="en-US" dirty="0" smtClean="0"/>
              <a:t>Theft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Step 2:</a:t>
            </a:r>
          </a:p>
          <a:p>
            <a:r>
              <a:rPr lang="en-US" dirty="0" smtClean="0"/>
              <a:t>Order credit reports from all three nationwide credit reporting companies.</a:t>
            </a:r>
          </a:p>
          <a:p>
            <a:r>
              <a:rPr lang="en-US" dirty="0" smtClean="0"/>
              <a:t>Keep detailed records of everything you requested and received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0624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to Do in the Event of Identity </a:t>
            </a:r>
            <a:r>
              <a:rPr lang="en-US" dirty="0" smtClean="0"/>
              <a:t>Theft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Step 3:</a:t>
            </a:r>
          </a:p>
          <a:p>
            <a:r>
              <a:rPr lang="en-US" dirty="0" smtClean="0"/>
              <a:t>Create and Identity Theft Report that includes an Identity Theft Affidavit and a police report.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062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to Do in the Event of Identity </a:t>
            </a:r>
            <a:r>
              <a:rPr lang="en-US" dirty="0" smtClean="0"/>
              <a:t>Theft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Step 4:</a:t>
            </a:r>
          </a:p>
          <a:p>
            <a:r>
              <a:rPr lang="en-US" dirty="0" smtClean="0"/>
              <a:t>Regularly review your credit report.</a:t>
            </a:r>
          </a:p>
          <a:p>
            <a:r>
              <a:rPr lang="en-US" dirty="0" smtClean="0"/>
              <a:t>Pay particular attention to medical benefit explanations from your insurance company.</a:t>
            </a:r>
          </a:p>
          <a:p>
            <a:r>
              <a:rPr lang="en-US" dirty="0" smtClean="0"/>
              <a:t>Respond quickly to notices from the Internal Revenue Service (IRS)</a:t>
            </a:r>
          </a:p>
          <a:p>
            <a:r>
              <a:rPr lang="en-US" dirty="0" smtClean="0"/>
              <a:t>Obtain legal counsel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0624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Computer-Based Actions to Protect Your Information Assets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PI7.3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Determining Where People Have Visited on the Internet Using Your Computer</a:t>
            </a:r>
          </a:p>
          <a:p>
            <a:r>
              <a:rPr lang="en-US" dirty="0" smtClean="0"/>
              <a:t>The Dangers of Social Networking Sites</a:t>
            </a:r>
          </a:p>
          <a:p>
            <a:r>
              <a:rPr lang="en-US" dirty="0" smtClean="0"/>
              <a:t>Determining if Your Computer is Infected</a:t>
            </a:r>
          </a:p>
        </p:txBody>
      </p:sp>
    </p:spTree>
    <p:extLst>
      <p:ext uri="{BB962C8B-B14F-4D97-AF65-F5344CB8AC3E}">
        <p14:creationId xmlns:p14="http://schemas.microsoft.com/office/powerpoint/2010/main" val="3433343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057400" y="304800"/>
            <a:ext cx="6705600" cy="1676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Computer-Based Actions to Protect Your Information Assets (Continued)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PI7.3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Actions to Prevent Malware Infections</a:t>
            </a:r>
          </a:p>
          <a:p>
            <a:r>
              <a:rPr lang="en-US" dirty="0" smtClean="0"/>
              <a:t>Protecting Your Portable Devices and Information</a:t>
            </a:r>
          </a:p>
          <a:p>
            <a:r>
              <a:rPr lang="en-US" dirty="0" smtClean="0"/>
              <a:t>Other Actions You Can Take On Your Computer</a:t>
            </a:r>
          </a:p>
          <a:p>
            <a:r>
              <a:rPr lang="en-US" dirty="0" smtClean="0"/>
              <a:t>Protecting Your Privacy</a:t>
            </a:r>
          </a:p>
        </p:txBody>
      </p:sp>
    </p:spTree>
    <p:extLst>
      <p:ext uri="{BB962C8B-B14F-4D97-AF65-F5344CB8AC3E}">
        <p14:creationId xmlns:p14="http://schemas.microsoft.com/office/powerpoint/2010/main" val="429354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057400" y="304800"/>
            <a:ext cx="6705600" cy="1676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Computer-Based Actions to Protect Your Information Assets (Continued)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PI7.3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Preparing for Personal Disasters</a:t>
            </a:r>
          </a:p>
          <a:p>
            <a:r>
              <a:rPr lang="en-US" dirty="0" smtClean="0"/>
              <a:t>Wireless Security</a:t>
            </a:r>
          </a:p>
          <a:p>
            <a:r>
              <a:rPr lang="en-US" dirty="0" smtClean="0"/>
              <a:t>Mobile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76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Determining Where People Have Visited on the Internet Using Your Computer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Other people who may use your home computer may not practice “Safe Computing” practices</a:t>
            </a:r>
          </a:p>
          <a:p>
            <a:r>
              <a:rPr lang="en-US" dirty="0" smtClean="0"/>
              <a:t>Review the browser history</a:t>
            </a:r>
          </a:p>
          <a:p>
            <a:r>
              <a:rPr lang="en-US" dirty="0" smtClean="0"/>
              <a:t>Require a password for users on your home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74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Dangers of Social Networking 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Never post personal information about yourself or your family</a:t>
            </a:r>
          </a:p>
          <a:p>
            <a:r>
              <a:rPr lang="en-US" dirty="0"/>
              <a:t>D</a:t>
            </a:r>
            <a:r>
              <a:rPr lang="en-US" dirty="0" smtClean="0"/>
              <a:t>eleted photos, posts, and messages can be copied and reposted by others</a:t>
            </a:r>
          </a:p>
          <a:p>
            <a:r>
              <a:rPr lang="en-US" dirty="0" smtClean="0"/>
              <a:t>Use the “Privacy Settings” to maintain control over your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8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Protect Your Assets: The Basics</a:t>
            </a:r>
          </a:p>
          <a:p>
            <a:r>
              <a:rPr lang="en-US" dirty="0"/>
              <a:t>Behavioral Actions to Protect Your Information Assets</a:t>
            </a:r>
          </a:p>
          <a:p>
            <a:r>
              <a:rPr lang="en-US" dirty="0"/>
              <a:t>Computer-Based Actions to Protect Your Information Assets</a:t>
            </a:r>
          </a:p>
        </p:txBody>
      </p:sp>
    </p:spTree>
    <p:extLst>
      <p:ext uri="{BB962C8B-B14F-4D97-AF65-F5344CB8AC3E}">
        <p14:creationId xmlns:p14="http://schemas.microsoft.com/office/powerpoint/2010/main" val="427960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Dangers of Social Networks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6307621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086600" y="56388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(Source: Jure </a:t>
            </a:r>
            <a:r>
              <a:rPr lang="en-US" sz="1200" dirty="0" err="1" smtClean="0"/>
              <a:t>Porenta</a:t>
            </a:r>
            <a:r>
              <a:rPr lang="en-US" sz="1200" dirty="0" smtClean="0"/>
              <a:t> / </a:t>
            </a:r>
            <a:r>
              <a:rPr lang="en-US" sz="1200" dirty="0" err="1" smtClean="0"/>
              <a:t>Shutterstock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90452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Determining if Your Computer is Infected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Signs that your computer system is infected with malicious software or malware</a:t>
            </a:r>
          </a:p>
          <a:p>
            <a:r>
              <a:rPr lang="en-US" dirty="0"/>
              <a:t>Your computer shuts down unexpectedly by </a:t>
            </a:r>
            <a:r>
              <a:rPr lang="en-US" dirty="0" smtClean="0"/>
              <a:t>itself</a:t>
            </a:r>
            <a:endParaRPr lang="en-US" dirty="0"/>
          </a:p>
          <a:p>
            <a:r>
              <a:rPr lang="en-US" dirty="0"/>
              <a:t>Your computer does not start </a:t>
            </a:r>
            <a:r>
              <a:rPr lang="en-US" dirty="0" smtClean="0"/>
              <a:t>normally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058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Determining if Your Computer is </a:t>
            </a:r>
            <a:r>
              <a:rPr lang="en-US" dirty="0" smtClean="0"/>
              <a:t>Infected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609600" y="2057400"/>
            <a:ext cx="8001000" cy="4191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Your </a:t>
            </a:r>
            <a:r>
              <a:rPr lang="en-US" dirty="0"/>
              <a:t>computer exhibits erratic behavior, displaying some or all of these characteristics:</a:t>
            </a:r>
          </a:p>
          <a:p>
            <a:pPr lvl="1"/>
            <a:r>
              <a:rPr lang="en-US" dirty="0" smtClean="0"/>
              <a:t>System runs </a:t>
            </a:r>
            <a:r>
              <a:rPr lang="en-US" dirty="0"/>
              <a:t>out of </a:t>
            </a:r>
            <a:r>
              <a:rPr lang="en-US" dirty="0" smtClean="0"/>
              <a:t>hard drive space (memory)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ystem </a:t>
            </a:r>
            <a:r>
              <a:rPr lang="en-US" dirty="0"/>
              <a:t>continually runs out of main memory (RAM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Programs take longer to load than </a:t>
            </a:r>
            <a:r>
              <a:rPr lang="en-US" dirty="0" smtClean="0"/>
              <a:t>normal</a:t>
            </a:r>
            <a:endParaRPr lang="en-US" dirty="0"/>
          </a:p>
          <a:p>
            <a:pPr lvl="1"/>
            <a:r>
              <a:rPr lang="en-US" dirty="0"/>
              <a:t>Programs act </a:t>
            </a:r>
            <a:r>
              <a:rPr lang="en-US" dirty="0" smtClean="0"/>
              <a:t>erratically</a:t>
            </a:r>
            <a:endParaRPr lang="en-US" dirty="0"/>
          </a:p>
          <a:p>
            <a:pPr lvl="1"/>
            <a:r>
              <a:rPr lang="en-US" dirty="0"/>
              <a:t>M</a:t>
            </a:r>
            <a:r>
              <a:rPr lang="en-US" dirty="0" smtClean="0"/>
              <a:t>onitor </a:t>
            </a:r>
            <a:r>
              <a:rPr lang="en-US" dirty="0"/>
              <a:t>displays strange graphics or messages.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ystem </a:t>
            </a:r>
            <a:r>
              <a:rPr lang="en-US" dirty="0"/>
              <a:t>displays </a:t>
            </a:r>
            <a:r>
              <a:rPr lang="en-US" dirty="0" smtClean="0"/>
              <a:t>a </a:t>
            </a:r>
            <a:r>
              <a:rPr lang="en-US" dirty="0"/>
              <a:t>high number of error messages.</a:t>
            </a:r>
          </a:p>
          <a:p>
            <a:pPr lvl="1"/>
            <a:r>
              <a:rPr lang="en-US" dirty="0" smtClean="0"/>
              <a:t>Your e-mail client automatically sends </a:t>
            </a:r>
            <a:r>
              <a:rPr lang="en-US" dirty="0"/>
              <a:t>messages to all </a:t>
            </a:r>
            <a:r>
              <a:rPr lang="en-US" dirty="0" smtClean="0"/>
              <a:t>your contacts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05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Actions to Prevent Malware Infections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Your System</a:t>
            </a:r>
          </a:p>
          <a:p>
            <a:r>
              <a:rPr lang="en-US" dirty="0"/>
              <a:t>Install a Security Suite on Your Computer</a:t>
            </a:r>
          </a:p>
          <a:p>
            <a:r>
              <a:rPr lang="en-US" dirty="0"/>
              <a:t>Install an Anti-malware Product on Your Computer</a:t>
            </a:r>
          </a:p>
          <a:p>
            <a:r>
              <a:rPr lang="en-US" dirty="0"/>
              <a:t>Install a Firewall on Your </a:t>
            </a:r>
            <a:r>
              <a:rPr lang="en-US" dirty="0" smtClean="0"/>
              <a:t>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62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Computer Actions to Prevent Malware </a:t>
            </a:r>
            <a:r>
              <a:rPr lang="en-US" dirty="0" smtClean="0"/>
              <a:t>Infections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/>
              <a:t>an Antispyware Product on Your Computer</a:t>
            </a:r>
          </a:p>
          <a:p>
            <a:r>
              <a:rPr lang="en-US" dirty="0"/>
              <a:t>Install Monitoring Software on Your Computer</a:t>
            </a:r>
          </a:p>
          <a:p>
            <a:r>
              <a:rPr lang="en-US" dirty="0"/>
              <a:t>Install Content-Filtering Software on Your </a:t>
            </a:r>
            <a:r>
              <a:rPr lang="en-US" dirty="0" smtClean="0"/>
              <a:t>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93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Computer Actions to Prevent Malware </a:t>
            </a:r>
            <a:r>
              <a:rPr lang="en-US" dirty="0" smtClean="0"/>
              <a:t>Infections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/>
              <a:t>Antispam</a:t>
            </a:r>
            <a:r>
              <a:rPr lang="en-US" dirty="0"/>
              <a:t> Software on Your Computer</a:t>
            </a:r>
          </a:p>
          <a:p>
            <a:r>
              <a:rPr lang="en-US" dirty="0"/>
              <a:t>Manage Software Patches</a:t>
            </a:r>
          </a:p>
          <a:p>
            <a:r>
              <a:rPr lang="en-US" dirty="0"/>
              <a:t>Use a Browser Other Than Internet Explorer</a:t>
            </a:r>
          </a:p>
          <a:p>
            <a:r>
              <a:rPr lang="en-US" dirty="0"/>
              <a:t>Use an Operating System Other Than Windows</a:t>
            </a:r>
          </a:p>
        </p:txBody>
      </p:sp>
    </p:spTree>
    <p:extLst>
      <p:ext uri="{BB962C8B-B14F-4D97-AF65-F5344CB8AC3E}">
        <p14:creationId xmlns:p14="http://schemas.microsoft.com/office/powerpoint/2010/main" val="3879538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Protecting Your Portable Devices and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Keep portable devices in an inconspicuous container/carrier</a:t>
            </a:r>
          </a:p>
          <a:p>
            <a:r>
              <a:rPr lang="en-US" dirty="0" smtClean="0"/>
              <a:t>Do not leave portable devices unattended in plain view</a:t>
            </a:r>
          </a:p>
          <a:p>
            <a:r>
              <a:rPr lang="en-US" dirty="0" smtClean="0"/>
              <a:t>Use alarms</a:t>
            </a:r>
          </a:p>
          <a:p>
            <a:r>
              <a:rPr lang="en-US" dirty="0" smtClean="0"/>
              <a:t>Two-factor authentication</a:t>
            </a:r>
          </a:p>
          <a:p>
            <a:r>
              <a:rPr lang="en-US" dirty="0" smtClean="0"/>
              <a:t>Use data encryption on portable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68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Other Actions You Can Take On Your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How to detect a worm</a:t>
            </a:r>
          </a:p>
          <a:p>
            <a:r>
              <a:rPr lang="en-US" dirty="0" smtClean="0"/>
              <a:t>How to detect a Trojan Horse</a:t>
            </a:r>
          </a:p>
          <a:p>
            <a:r>
              <a:rPr lang="en-US" dirty="0" smtClean="0"/>
              <a:t>How to detect fake Web Sites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67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Protecting Your 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Use strong passwords</a:t>
            </a:r>
          </a:p>
          <a:p>
            <a:r>
              <a:rPr lang="en-US" dirty="0" smtClean="0"/>
              <a:t>How to adjust your privacy settings on your computer</a:t>
            </a:r>
          </a:p>
          <a:p>
            <a:r>
              <a:rPr lang="en-US" dirty="0" smtClean="0"/>
              <a:t>How to surf the Web anonymously</a:t>
            </a:r>
          </a:p>
          <a:p>
            <a:r>
              <a:rPr lang="en-US" dirty="0" smtClean="0"/>
              <a:t>How to e-mail anonymously</a:t>
            </a:r>
          </a:p>
          <a:p>
            <a:r>
              <a:rPr lang="en-US" dirty="0" smtClean="0"/>
              <a:t>Erasing your Google search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88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Preparing for Personal Disasters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Safe deposit box for important papers</a:t>
            </a:r>
          </a:p>
          <a:p>
            <a:r>
              <a:rPr lang="en-US" dirty="0" smtClean="0"/>
              <a:t>Fireproof safe at home for important documents</a:t>
            </a:r>
          </a:p>
          <a:p>
            <a:r>
              <a:rPr lang="en-US" dirty="0" smtClean="0"/>
              <a:t>Regularly backup key computer files</a:t>
            </a:r>
          </a:p>
          <a:p>
            <a:r>
              <a:rPr lang="en-US" dirty="0" smtClean="0"/>
              <a:t>Encrypt backup files</a:t>
            </a:r>
          </a:p>
          <a:p>
            <a:r>
              <a:rPr lang="en-US" dirty="0" smtClean="0"/>
              <a:t>Backup to cloud or external drives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6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why it is critical that you protect your information assets.</a:t>
            </a:r>
          </a:p>
          <a:p>
            <a:r>
              <a:rPr lang="en-US" dirty="0"/>
              <a:t>Identify the various behavioral actions you can take to protect your information assets.</a:t>
            </a:r>
          </a:p>
          <a:p>
            <a:r>
              <a:rPr lang="en-US" dirty="0"/>
              <a:t>Identify the various computer-based actions you can take to protect your information assets.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54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Wireless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Hide your Service Set Identifier (SSID)</a:t>
            </a:r>
          </a:p>
          <a:p>
            <a:r>
              <a:rPr lang="en-US" dirty="0" smtClean="0"/>
              <a:t>Use encryption</a:t>
            </a:r>
          </a:p>
          <a:p>
            <a:r>
              <a:rPr lang="en-US" dirty="0" smtClean="0"/>
              <a:t>Filter out media access control addresses</a:t>
            </a:r>
          </a:p>
          <a:p>
            <a:r>
              <a:rPr lang="en-US" dirty="0" smtClean="0"/>
              <a:t>Limit IP Addresses</a:t>
            </a:r>
          </a:p>
          <a:p>
            <a:r>
              <a:rPr lang="en-US" dirty="0" smtClean="0"/>
              <a:t>Sniff out intruders</a:t>
            </a:r>
          </a:p>
        </p:txBody>
      </p:sp>
    </p:spTree>
    <p:extLst>
      <p:ext uri="{BB962C8B-B14F-4D97-AF65-F5344CB8AC3E}">
        <p14:creationId xmlns:p14="http://schemas.microsoft.com/office/powerpoint/2010/main" val="2401443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Wireless </a:t>
            </a:r>
            <a:r>
              <a:rPr lang="en-US" dirty="0" smtClean="0"/>
              <a:t>Security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 Public Hotspot</a:t>
            </a:r>
          </a:p>
          <a:p>
            <a:r>
              <a:rPr lang="en-US" dirty="0" smtClean="0"/>
              <a:t>Test your wireless network</a:t>
            </a:r>
          </a:p>
          <a:p>
            <a:r>
              <a:rPr lang="en-US" dirty="0" smtClean="0"/>
              <a:t>Wireless security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866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Mobile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Mobile best practices</a:t>
            </a:r>
          </a:p>
          <a:p>
            <a:pPr lvl="1"/>
            <a:r>
              <a:rPr lang="en-US" dirty="0" smtClean="0"/>
              <a:t>Strong password</a:t>
            </a:r>
          </a:p>
          <a:p>
            <a:pPr lvl="1"/>
            <a:r>
              <a:rPr lang="en-US" dirty="0" smtClean="0"/>
              <a:t>Encrypted backups</a:t>
            </a:r>
          </a:p>
          <a:p>
            <a:pPr lvl="1"/>
            <a:r>
              <a:rPr lang="en-US" dirty="0" err="1" smtClean="0"/>
              <a:t>Autolock</a:t>
            </a:r>
            <a:r>
              <a:rPr lang="en-US" dirty="0" smtClean="0"/>
              <a:t> option</a:t>
            </a:r>
          </a:p>
          <a:p>
            <a:pPr lvl="1"/>
            <a:r>
              <a:rPr lang="en-US" dirty="0" smtClean="0"/>
              <a:t>Limit location based services</a:t>
            </a:r>
          </a:p>
          <a:p>
            <a:pPr lvl="1"/>
            <a:r>
              <a:rPr lang="en-US" dirty="0" smtClean="0"/>
              <a:t>Maintain software/hardware updates</a:t>
            </a:r>
          </a:p>
          <a:p>
            <a:pPr lvl="1"/>
            <a:r>
              <a:rPr lang="en-US" dirty="0" smtClean="0"/>
              <a:t>Be cautious when downloading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1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Protect Your Assets: The Basics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PI7.1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travel</a:t>
            </a:r>
          </a:p>
          <a:p>
            <a:r>
              <a:rPr lang="en-US" dirty="0" smtClean="0"/>
              <a:t>Working from home</a:t>
            </a:r>
          </a:p>
          <a:p>
            <a:r>
              <a:rPr lang="en-US" dirty="0" smtClean="0"/>
              <a:t>Various activities at our favorite hotspot</a:t>
            </a:r>
            <a:endParaRPr lang="en-US" dirty="0"/>
          </a:p>
          <a:p>
            <a:r>
              <a:rPr lang="en-US" dirty="0" smtClean="0"/>
              <a:t>Industrial strength IS security from work</a:t>
            </a:r>
          </a:p>
          <a:p>
            <a:r>
              <a:rPr lang="en-US" dirty="0" smtClean="0"/>
              <a:t>Attacks on a home network</a:t>
            </a:r>
          </a:p>
        </p:txBody>
      </p:sp>
    </p:spTree>
    <p:extLst>
      <p:ext uri="{BB962C8B-B14F-4D97-AF65-F5344CB8AC3E}">
        <p14:creationId xmlns:p14="http://schemas.microsoft.com/office/powerpoint/2010/main" val="316619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to Protect Your Assets: The Basics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77389"/>
            <a:ext cx="8153400" cy="20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90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Behavioral Actions to Protect Your Information Assets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PI7.2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General Behavioral Actions</a:t>
            </a:r>
          </a:p>
          <a:p>
            <a:r>
              <a:rPr lang="en-US" dirty="0" smtClean="0"/>
              <a:t>What to Do in the Event of Identity Theft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4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General Behavioral </a:t>
            </a:r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Never provide personal information to anyone in any format</a:t>
            </a:r>
          </a:p>
          <a:p>
            <a:r>
              <a:rPr lang="en-US" dirty="0"/>
              <a:t>Protect your Social Security number</a:t>
            </a:r>
          </a:p>
          <a:p>
            <a:r>
              <a:rPr lang="en-US" dirty="0"/>
              <a:t>Use credit cards with your picture on </a:t>
            </a:r>
            <a:r>
              <a:rPr lang="en-US" dirty="0" smtClean="0"/>
              <a:t>them</a:t>
            </a:r>
          </a:p>
          <a:p>
            <a:r>
              <a:rPr lang="en-US" dirty="0" smtClean="0"/>
              <a:t>Write “Photo ID Required” on the back of credit cards</a:t>
            </a:r>
          </a:p>
        </p:txBody>
      </p:sp>
    </p:spTree>
    <p:extLst>
      <p:ext uri="{BB962C8B-B14F-4D97-AF65-F5344CB8AC3E}">
        <p14:creationId xmlns:p14="http://schemas.microsoft.com/office/powerpoint/2010/main" val="373829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General Behavioral </a:t>
            </a:r>
            <a:r>
              <a:rPr lang="en-US" dirty="0" smtClean="0"/>
              <a:t>Actions (Continued)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</a:t>
            </a:r>
            <a:r>
              <a:rPr lang="en-US" dirty="0"/>
              <a:t>virtual credit cards</a:t>
            </a:r>
          </a:p>
          <a:p>
            <a:r>
              <a:rPr lang="en-US" dirty="0"/>
              <a:t>Pay very close attention to your credit card billing cycles</a:t>
            </a:r>
          </a:p>
          <a:p>
            <a:r>
              <a:rPr lang="en-US" dirty="0"/>
              <a:t>Receive your credit card bills electronically</a:t>
            </a:r>
          </a:p>
          <a:p>
            <a:r>
              <a:rPr lang="en-US" dirty="0"/>
              <a:t>Only </a:t>
            </a:r>
            <a:r>
              <a:rPr lang="en-US" dirty="0" smtClean="0"/>
              <a:t>use the </a:t>
            </a:r>
            <a:r>
              <a:rPr lang="en-US" dirty="0"/>
              <a:t>last four digits of your credit card account when paying by </a:t>
            </a:r>
            <a:r>
              <a:rPr lang="en-US" dirty="0" smtClean="0"/>
              <a:t>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38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General Behavioral </a:t>
            </a:r>
            <a:r>
              <a:rPr lang="en-US" dirty="0" smtClean="0"/>
              <a:t>Actions (Continued)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 </a:t>
            </a:r>
            <a:r>
              <a:rPr lang="en-US" dirty="0"/>
              <a:t>your use of debit cards</a:t>
            </a:r>
          </a:p>
          <a:p>
            <a:r>
              <a:rPr lang="en-US" dirty="0"/>
              <a:t>Use </a:t>
            </a:r>
            <a:r>
              <a:rPr lang="en-US" dirty="0" smtClean="0"/>
              <a:t>secure</a:t>
            </a:r>
            <a:r>
              <a:rPr lang="en-US" dirty="0"/>
              <a:t>, private </a:t>
            </a:r>
            <a:r>
              <a:rPr lang="en-US" dirty="0" smtClean="0"/>
              <a:t>mailbox/PO Box</a:t>
            </a:r>
            <a:endParaRPr lang="en-US" dirty="0"/>
          </a:p>
          <a:p>
            <a:r>
              <a:rPr lang="en-US" dirty="0" smtClean="0"/>
              <a:t>Use a </a:t>
            </a:r>
            <a:r>
              <a:rPr lang="en-US" dirty="0"/>
              <a:t>cross-cut or confetti shredder </a:t>
            </a:r>
            <a:r>
              <a:rPr lang="en-US" dirty="0" smtClean="0"/>
              <a:t>to dispose of old </a:t>
            </a:r>
            <a:r>
              <a:rPr lang="en-US" dirty="0"/>
              <a:t>mail </a:t>
            </a:r>
            <a:r>
              <a:rPr lang="en-US" dirty="0" smtClean="0"/>
              <a:t>&amp; records</a:t>
            </a:r>
          </a:p>
          <a:p>
            <a:r>
              <a:rPr lang="en-US" dirty="0" smtClean="0"/>
              <a:t>Sign up for a </a:t>
            </a:r>
            <a:r>
              <a:rPr lang="en-US" dirty="0"/>
              <a:t>proactive protection </a:t>
            </a:r>
            <a:r>
              <a:rPr lang="en-US" dirty="0" smtClean="0"/>
              <a:t>service </a:t>
            </a:r>
            <a:r>
              <a:rPr lang="en-US" dirty="0"/>
              <a:t>(e.g., lifelock.com, trustedid.com, cardcops.com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25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eorgia Custom">
      <a:majorFont>
        <a:latin typeface="Georgia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18827</TotalTime>
  <Words>1067</Words>
  <Application>Microsoft Office PowerPoint</Application>
  <PresentationFormat>On-screen Show (4:3)</PresentationFormat>
  <Paragraphs>162</Paragraphs>
  <Slides>32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John Kenneth Corley</dc:creator>
  <cp:lastModifiedBy>John Kenneth Corley</cp:lastModifiedBy>
  <cp:revision>425</cp:revision>
  <dcterms:created xsi:type="dcterms:W3CDTF">2013-08-07T23:49:12Z</dcterms:created>
  <dcterms:modified xsi:type="dcterms:W3CDTF">2014-10-16T13:26:39Z</dcterms:modified>
</cp:coreProperties>
</file>