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d1017f5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d1017f5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d1017f5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d1017f5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d1017f5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d1017f5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d0cdd792f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d0cdd792f_1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85700" y="1413075"/>
            <a:ext cx="6972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News Summarizer using NLP</a:t>
            </a:r>
            <a:endParaRPr b="1" sz="3000">
              <a:solidFill>
                <a:schemeClr val="dk1"/>
              </a:solidFill>
              <a:latin typeface="Times New Roman"/>
              <a:ea typeface="Times New Roman"/>
              <a:cs typeface="Times New Roman"/>
              <a:sym typeface="Times New Roman"/>
            </a:endParaRPr>
          </a:p>
        </p:txBody>
      </p:sp>
      <p:sp>
        <p:nvSpPr>
          <p:cNvPr id="55" name="Google Shape;55;p13"/>
          <p:cNvSpPr txBox="1"/>
          <p:nvPr/>
        </p:nvSpPr>
        <p:spPr>
          <a:xfrm>
            <a:off x="1085707" y="2059575"/>
            <a:ext cx="6972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Enhancing Information Access and Efficiency</a:t>
            </a:r>
            <a:endParaRPr sz="2400">
              <a:solidFill>
                <a:schemeClr val="dk1"/>
              </a:solidFill>
              <a:latin typeface="Times New Roman"/>
              <a:ea typeface="Times New Roman"/>
              <a:cs typeface="Times New Roman"/>
              <a:sym typeface="Times New Roman"/>
            </a:endParaRPr>
          </a:p>
        </p:txBody>
      </p:sp>
      <p:sp>
        <p:nvSpPr>
          <p:cNvPr id="56" name="Google Shape;56;p13"/>
          <p:cNvSpPr txBox="1"/>
          <p:nvPr/>
        </p:nvSpPr>
        <p:spPr>
          <a:xfrm>
            <a:off x="1354800" y="3690325"/>
            <a:ext cx="64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48 Abhijay Sharangdhar                    </a:t>
            </a:r>
            <a:r>
              <a:rPr lang="en">
                <a:solidFill>
                  <a:schemeClr val="dk1"/>
                </a:solidFill>
                <a:latin typeface="Times New Roman"/>
                <a:ea typeface="Times New Roman"/>
                <a:cs typeface="Times New Roman"/>
                <a:sym typeface="Times New Roman"/>
              </a:rPr>
              <a:t>47 Yash Sarang	          	  49 Himanshu Sharma</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989250" y="970950"/>
            <a:ext cx="7165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Importance of Summarizing News in the Digital Era:</a:t>
            </a:r>
            <a:endParaRPr>
              <a:solidFill>
                <a:schemeClr val="dk1"/>
              </a:solidFill>
              <a:latin typeface="Times New Roman"/>
              <a:ea typeface="Times New Roman"/>
              <a:cs typeface="Times New Roman"/>
              <a:sym typeface="Times New Roman"/>
            </a:endParaRPr>
          </a:p>
          <a:p>
            <a:pPr indent="-317500" lvl="1" marL="228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Unprecedented volume of news articles due to digital platforms.</a:t>
            </a:r>
            <a:endParaRPr>
              <a:solidFill>
                <a:schemeClr val="dk1"/>
              </a:solidFill>
              <a:latin typeface="Times New Roman"/>
              <a:ea typeface="Times New Roman"/>
              <a:cs typeface="Times New Roman"/>
              <a:sym typeface="Times New Roman"/>
            </a:endParaRPr>
          </a:p>
          <a:p>
            <a:pPr indent="-317500" lvl="1" marL="228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Overwhelming for individuals to sift through and extract relevant information.</a:t>
            </a:r>
            <a:endParaRPr>
              <a:solidFill>
                <a:schemeClr val="dk1"/>
              </a:solidFill>
              <a:latin typeface="Times New Roman"/>
              <a:ea typeface="Times New Roman"/>
              <a:cs typeface="Times New Roman"/>
              <a:sym typeface="Times New Roman"/>
            </a:endParaRPr>
          </a:p>
          <a:p>
            <a:pPr indent="-317500" lvl="1" marL="228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Need for a solution that efficiently condenses news content into essential points.</a:t>
            </a:r>
            <a:endParaRPr>
              <a:solidFill>
                <a:schemeClr val="dk1"/>
              </a:solidFill>
              <a:latin typeface="Times New Roman"/>
              <a:ea typeface="Times New Roman"/>
              <a:cs typeface="Times New Roman"/>
              <a:sym typeface="Times New Roman"/>
            </a:endParaRPr>
          </a:p>
          <a:p>
            <a:pPr indent="0" lvl="0" marL="2286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Challenges of Information Overload:</a:t>
            </a:r>
            <a:endParaRPr>
              <a:solidFill>
                <a:schemeClr val="dk1"/>
              </a:solidFill>
              <a:latin typeface="Times New Roman"/>
              <a:ea typeface="Times New Roman"/>
              <a:cs typeface="Times New Roman"/>
              <a:sym typeface="Times New Roman"/>
            </a:endParaRPr>
          </a:p>
          <a:p>
            <a:pPr indent="-317500" lvl="1" marL="228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Difficulty in keeping up with the sheer quantity of news being generated daily.</a:t>
            </a:r>
            <a:endParaRPr>
              <a:solidFill>
                <a:schemeClr val="dk1"/>
              </a:solidFill>
              <a:latin typeface="Times New Roman"/>
              <a:ea typeface="Times New Roman"/>
              <a:cs typeface="Times New Roman"/>
              <a:sym typeface="Times New Roman"/>
            </a:endParaRPr>
          </a:p>
          <a:p>
            <a:pPr indent="-317500" lvl="1" marL="228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Information overload leading to decision paralysis and reduced productivity.</a:t>
            </a:r>
            <a:endParaRPr>
              <a:solidFill>
                <a:schemeClr val="dk1"/>
              </a:solidFill>
              <a:latin typeface="Times New Roman"/>
              <a:ea typeface="Times New Roman"/>
              <a:cs typeface="Times New Roman"/>
              <a:sym typeface="Times New Roman"/>
            </a:endParaRPr>
          </a:p>
          <a:p>
            <a:pPr indent="-317500" lvl="1" marL="228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Essential to streamline information consumption for effective decision-making.</a:t>
            </a:r>
            <a:endParaRPr>
              <a:solidFill>
                <a:schemeClr val="dk1"/>
              </a:solidFill>
              <a:latin typeface="Times New Roman"/>
              <a:ea typeface="Times New Roman"/>
              <a:cs typeface="Times New Roman"/>
              <a:sym typeface="Times New Roman"/>
            </a:endParaRPr>
          </a:p>
          <a:p>
            <a:pPr indent="0" lvl="0" marL="2286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Need for Efficient Information Extraction and Access:</a:t>
            </a:r>
            <a:endParaRPr>
              <a:solidFill>
                <a:schemeClr val="dk1"/>
              </a:solidFill>
              <a:latin typeface="Times New Roman"/>
              <a:ea typeface="Times New Roman"/>
              <a:cs typeface="Times New Roman"/>
              <a:sym typeface="Times New Roman"/>
            </a:endParaRPr>
          </a:p>
          <a:p>
            <a:pPr indent="-317500" lvl="1" marL="228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Users seek quick access to crucial news information without reading entire articles.</a:t>
            </a:r>
            <a:endParaRPr>
              <a:solidFill>
                <a:schemeClr val="dk1"/>
              </a:solidFill>
              <a:latin typeface="Times New Roman"/>
              <a:ea typeface="Times New Roman"/>
              <a:cs typeface="Times New Roman"/>
              <a:sym typeface="Times New Roman"/>
            </a:endParaRPr>
          </a:p>
          <a:p>
            <a:pPr indent="-317500" lvl="1" marL="228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Efficient information extraction is vital for professionals, researchers, and the general public.</a:t>
            </a:r>
            <a:endParaRPr>
              <a:solidFill>
                <a:schemeClr val="dk1"/>
              </a:solidFill>
              <a:latin typeface="Times New Roman"/>
              <a:ea typeface="Times New Roman"/>
              <a:cs typeface="Times New Roman"/>
              <a:sym typeface="Times New Roman"/>
            </a:endParaRPr>
          </a:p>
          <a:p>
            <a:pPr indent="-317500" lvl="1" marL="228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News summarization using NLP addresses these needs, enhancing accessibility and efficiency.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384450" y="-45000"/>
            <a:ext cx="8375100" cy="52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Working of the Model</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Input (News Article URL and Number of Sentences for Summary):</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user provides a URL of a news article and specifies the number of sentences they want in the summary.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Fetching and Preprocessing the Article:</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summarize_article() function first fetches the article content from the provided URL using the Article class from the newspaper3k library.</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then parses the article content and performs natural language processing (NLP) on it using the nlp() method to extract entities and keywords. This helps in improving the accuracy of the summary.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Tokenization of Sentences:</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article text is tokenized into individual sentences using the sent_tokenize() function from the NLTK library.</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step is essential to analyze the content at the sentence level.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Vectorization of Sentences:</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 CountVectorizer is created and fitted with the tokenized sentences.</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CountVectorizer converts the sentences into numerical vectors, representing the frequency of words in each sentence.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Cosine Similarity Calculation:</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code calculates the cosine similarity between the vectors of all sentence pairs using the cosine_similarity() function from the scikit-learn library.</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Cosine similarity measures the cosine of the angle between two non-zero vectors and is used to determine the similarity between sentences.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Sentence Ranking:</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cosine similarity matrix is summed row-wise to calculate the score for each sentence.</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Higher scores indicate that a sentence is more similar to other sentences in the article.</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sentences are then sorted in descending order based on their scores, and the top-ranked sentences are selected.</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Output (Summarized Text):</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Finally, the top-ranked sentences are combined to generate the summary of the news article.</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summarized text is then returned by the summarize_article() function and printed for the user to read.</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803700" y="47400"/>
            <a:ext cx="7536600" cy="504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Extractive Summarization Algorithm using Cosine Similarity and Sentence Ranking</a:t>
            </a:r>
            <a:endParaRPr b="1" sz="1600">
              <a:solidFill>
                <a:schemeClr val="dk1"/>
              </a:solidFill>
              <a:latin typeface="Times New Roman"/>
              <a:ea typeface="Times New Roman"/>
              <a:cs typeface="Times New Roman"/>
              <a:sym typeface="Times New Roman"/>
            </a:endParaRPr>
          </a:p>
          <a:p>
            <a:pPr indent="-228600" lvl="0" marL="457200" rtl="0" algn="l">
              <a:spcBef>
                <a:spcPts val="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Input: News article URL and desired number of sentences for summary.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Fetch and Preprocess the Article:</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Fetch the news article content from the provided URL.</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Tokenize the article into sentences using sent_tokenize() from the NLTK library.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Vectorization of Sentences:</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Create a CountVectorizer to convert each sentence into a numerical vector.</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Convert the sentences to vectors and form a matrix of sentence vectors.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Cosine Similarity Calculation:</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Calculate the cosine similarity between the vectors of all sentence pairs.</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Cosine similarity is used to measure the similarity between sentences based on their vector representations.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Sentence Ranking:</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Calculate the sentence scores by summing the cosine similarity scores for each sentence.</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Higher scores indicate sentences that are more similar to others and are likely to contain essential information.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Select Top Sentences:</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Rank the sentences based on their scores in descending order.</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Select the top num_sentences sentences as the summary based on the highest scores.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Output: Summarized Text:</a:t>
            </a:r>
            <a:endParaRPr sz="1200">
              <a:solidFill>
                <a:schemeClr val="dk1"/>
              </a:solidFill>
              <a:latin typeface="Times New Roman"/>
              <a:ea typeface="Times New Roman"/>
              <a:cs typeface="Times New Roman"/>
              <a:sym typeface="Times New Roman"/>
            </a:endParaRPr>
          </a:p>
          <a:p>
            <a:pPr indent="-304800" lvl="1"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Combine the selected top sentences to form the summarized version of the article.</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1213050" y="524550"/>
            <a:ext cx="67179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Conclusion</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News summarization using NLP:</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Enables quick extraction of main points from a news article.</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Offers two major approaches: extractive and abstractive summarization.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Extractive summarization:</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Effectively selects significant sentences for summarization.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Abstractive summarization:</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More challenging but has the potential to create natural-sounding summaries.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Automation of news summarization:</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Enhances information accessibility and improves news consumption.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Future directions and possibilities: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Research and development for advanced summarization techniques.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Aim to enhance the quality of generated summaries.</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