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5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6858000" cx="9144000"/>
  <p:notesSz cx="9144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 uri="GoogleSlidesCustomDataVersion2">
      <go:slidesCustomData xmlns:go="http://customooxmlschemas.google.com/" r:id="rId18" roundtripDataSignature="AMtx7mgeo0GN/ywb57ra0lHaE4DolRAiz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6" Type="http://schemas.openxmlformats.org/officeDocument/2006/relationships/notesMaster" Target="notesMasters/notesMaster1.xml"/><Relationship Id="rId18" Type="http://customschemas.google.com/relationships/presentationmetadata" Target="meta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1: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2" name="Google Shape;62;p1: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42: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9" name="Google Shape;129;p42: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67: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0" name="Google Shape;140;p67: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3: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2" name="Google Shape;72;p3: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9: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3" name="Google Shape;83;p9: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4282bf0e11_0_16:notes"/>
          <p:cNvSpPr/>
          <p:nvPr>
            <p:ph idx="2" type="sldImg"/>
          </p:nvPr>
        </p:nvSpPr>
        <p:spPr>
          <a:xfrm>
            <a:off x="1524400" y="514350"/>
            <a:ext cx="60960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g24282bf0e11_0_16: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960f763ddd_0_157:notes"/>
          <p:cNvSpPr/>
          <p:nvPr>
            <p:ph idx="2" type="sldImg"/>
          </p:nvPr>
        </p:nvSpPr>
        <p:spPr>
          <a:xfrm>
            <a:off x="1524400" y="514350"/>
            <a:ext cx="60960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g2960f763ddd_0_157: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4282bf0e11_0_24:notes"/>
          <p:cNvSpPr/>
          <p:nvPr>
            <p:ph idx="2" type="sldImg"/>
          </p:nvPr>
        </p:nvSpPr>
        <p:spPr>
          <a:xfrm>
            <a:off x="1524400" y="514350"/>
            <a:ext cx="60960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g24282bf0e11_0_24: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4282bf0e11_0_29:notes"/>
          <p:cNvSpPr/>
          <p:nvPr>
            <p:ph idx="2" type="sldImg"/>
          </p:nvPr>
        </p:nvSpPr>
        <p:spPr>
          <a:xfrm>
            <a:off x="1524400" y="514350"/>
            <a:ext cx="60960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g24282bf0e11_0_29: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960f763ddd_0_58:notes"/>
          <p:cNvSpPr/>
          <p:nvPr>
            <p:ph idx="2" type="sldImg"/>
          </p:nvPr>
        </p:nvSpPr>
        <p:spPr>
          <a:xfrm>
            <a:off x="1524400" y="514350"/>
            <a:ext cx="60960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g2960f763ddd_0_58: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27: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2" name="Google Shape;122;p27: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 name="Shape 6"/>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g2960f763ddd_0_188"/>
          <p:cNvSpPr txBox="1"/>
          <p:nvPr>
            <p:ph type="title"/>
          </p:nvPr>
        </p:nvSpPr>
        <p:spPr>
          <a:xfrm>
            <a:off x="490250" y="600200"/>
            <a:ext cx="6367800" cy="5454300"/>
          </a:xfrm>
          <a:prstGeom prst="rect">
            <a:avLst/>
          </a:prstGeom>
          <a:noFill/>
          <a:ln>
            <a:noFill/>
          </a:ln>
        </p:spPr>
        <p:txBody>
          <a:bodyPr anchorCtr="0" anchor="ctr" bIns="91425" lIns="91425" spcFirstLastPara="1" rIns="91425" wrap="square" tIns="91425">
            <a:norm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44" name="Google Shape;44;g2960f763ddd_0_188"/>
          <p:cNvSpPr txBox="1"/>
          <p:nvPr>
            <p:ph idx="12" type="sldNum"/>
          </p:nvPr>
        </p:nvSpPr>
        <p:spPr>
          <a:xfrm>
            <a:off x="8472458" y="6217623"/>
            <a:ext cx="548700" cy="5247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g2960f763ddd_0_191"/>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g2960f763ddd_0_191"/>
          <p:cNvSpPr txBox="1"/>
          <p:nvPr>
            <p:ph type="title"/>
          </p:nvPr>
        </p:nvSpPr>
        <p:spPr>
          <a:xfrm>
            <a:off x="265500" y="1644233"/>
            <a:ext cx="4045200" cy="1976400"/>
          </a:xfrm>
          <a:prstGeom prst="rect">
            <a:avLst/>
          </a:prstGeom>
          <a:noFill/>
          <a:ln>
            <a:noFill/>
          </a:ln>
        </p:spPr>
        <p:txBody>
          <a:bodyPr anchorCtr="0" anchor="b" bIns="91425" lIns="91425" spcFirstLastPara="1" rIns="91425" wrap="square" tIns="91425">
            <a:normAutofit/>
          </a:bodyPr>
          <a:lstStyle>
            <a:lvl1pPr lvl="0" rtl="0" algn="ctr">
              <a:lnSpc>
                <a:spcPct val="100000"/>
              </a:lnSpc>
              <a:spcBef>
                <a:spcPts val="0"/>
              </a:spcBef>
              <a:spcAft>
                <a:spcPts val="0"/>
              </a:spcAft>
              <a:buSzPts val="4200"/>
              <a:buNone/>
              <a:defRPr sz="42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48" name="Google Shape;48;g2960f763ddd_0_191"/>
          <p:cNvSpPr txBox="1"/>
          <p:nvPr>
            <p:ph idx="1" type="subTitle"/>
          </p:nvPr>
        </p:nvSpPr>
        <p:spPr>
          <a:xfrm>
            <a:off x="265500" y="3737433"/>
            <a:ext cx="4045200" cy="1646700"/>
          </a:xfrm>
          <a:prstGeom prst="rect">
            <a:avLst/>
          </a:prstGeom>
          <a:noFill/>
          <a:ln>
            <a:noFill/>
          </a:ln>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9" name="Google Shape;49;g2960f763ddd_0_191"/>
          <p:cNvSpPr txBox="1"/>
          <p:nvPr>
            <p:ph idx="2" type="body"/>
          </p:nvPr>
        </p:nvSpPr>
        <p:spPr>
          <a:xfrm>
            <a:off x="4939500" y="965433"/>
            <a:ext cx="3837000" cy="4926900"/>
          </a:xfrm>
          <a:prstGeom prst="rect">
            <a:avLst/>
          </a:prstGeom>
          <a:noFill/>
          <a:ln>
            <a:noFill/>
          </a:ln>
        </p:spPr>
        <p:txBody>
          <a:bodyPr anchorCtr="0" anchor="ctr" bIns="91425" lIns="91425" spcFirstLastPara="1" rIns="91425" wrap="square" tIns="91425">
            <a:norm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0"/>
              </a:spcBef>
              <a:spcAft>
                <a:spcPts val="0"/>
              </a:spcAft>
              <a:buSzPts val="1400"/>
              <a:buChar char="○"/>
              <a:defRPr/>
            </a:lvl2pPr>
            <a:lvl3pPr indent="-317500" lvl="2" marL="1371600" rtl="0" algn="l">
              <a:lnSpc>
                <a:spcPct val="115000"/>
              </a:lnSpc>
              <a:spcBef>
                <a:spcPts val="0"/>
              </a:spcBef>
              <a:spcAft>
                <a:spcPts val="0"/>
              </a:spcAft>
              <a:buSzPts val="1400"/>
              <a:buChar char="■"/>
              <a:defRPr/>
            </a:lvl3pPr>
            <a:lvl4pPr indent="-317500" lvl="3" marL="1828800" rtl="0" algn="l">
              <a:lnSpc>
                <a:spcPct val="115000"/>
              </a:lnSpc>
              <a:spcBef>
                <a:spcPts val="0"/>
              </a:spcBef>
              <a:spcAft>
                <a:spcPts val="0"/>
              </a:spcAft>
              <a:buSzPts val="1400"/>
              <a:buChar char="●"/>
              <a:defRPr/>
            </a:lvl4pPr>
            <a:lvl5pPr indent="-317500" lvl="4" marL="2286000" rtl="0" algn="l">
              <a:lnSpc>
                <a:spcPct val="115000"/>
              </a:lnSpc>
              <a:spcBef>
                <a:spcPts val="0"/>
              </a:spcBef>
              <a:spcAft>
                <a:spcPts val="0"/>
              </a:spcAft>
              <a:buSzPts val="1400"/>
              <a:buChar char="○"/>
              <a:defRPr/>
            </a:lvl5pPr>
            <a:lvl6pPr indent="-317500" lvl="5" marL="2743200" rtl="0" algn="l">
              <a:lnSpc>
                <a:spcPct val="115000"/>
              </a:lnSpc>
              <a:spcBef>
                <a:spcPts val="0"/>
              </a:spcBef>
              <a:spcAft>
                <a:spcPts val="0"/>
              </a:spcAft>
              <a:buSzPts val="1400"/>
              <a:buChar char="■"/>
              <a:defRPr/>
            </a:lvl6pPr>
            <a:lvl7pPr indent="-317500" lvl="6" marL="3200400" rtl="0" algn="l">
              <a:lnSpc>
                <a:spcPct val="115000"/>
              </a:lnSpc>
              <a:spcBef>
                <a:spcPts val="0"/>
              </a:spcBef>
              <a:spcAft>
                <a:spcPts val="0"/>
              </a:spcAft>
              <a:buSzPts val="1400"/>
              <a:buChar char="●"/>
              <a:defRPr/>
            </a:lvl7pPr>
            <a:lvl8pPr indent="-317500" lvl="7" marL="3657600" rtl="0" algn="l">
              <a:lnSpc>
                <a:spcPct val="115000"/>
              </a:lnSpc>
              <a:spcBef>
                <a:spcPts val="0"/>
              </a:spcBef>
              <a:spcAft>
                <a:spcPts val="0"/>
              </a:spcAft>
              <a:buSzPts val="1400"/>
              <a:buChar char="○"/>
              <a:defRPr/>
            </a:lvl8pPr>
            <a:lvl9pPr indent="-317500" lvl="8" marL="4114800" rtl="0" algn="l">
              <a:lnSpc>
                <a:spcPct val="115000"/>
              </a:lnSpc>
              <a:spcBef>
                <a:spcPts val="0"/>
              </a:spcBef>
              <a:spcAft>
                <a:spcPts val="0"/>
              </a:spcAft>
              <a:buSzPts val="1400"/>
              <a:buChar char="■"/>
              <a:defRPr/>
            </a:lvl9pPr>
          </a:lstStyle>
          <a:p/>
        </p:txBody>
      </p:sp>
      <p:sp>
        <p:nvSpPr>
          <p:cNvPr id="50" name="Google Shape;50;g2960f763ddd_0_191"/>
          <p:cNvSpPr txBox="1"/>
          <p:nvPr>
            <p:ph idx="12" type="sldNum"/>
          </p:nvPr>
        </p:nvSpPr>
        <p:spPr>
          <a:xfrm>
            <a:off x="8472458" y="6217623"/>
            <a:ext cx="548700" cy="5247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1" name="Shape 51"/>
        <p:cNvGrpSpPr/>
        <p:nvPr/>
      </p:nvGrpSpPr>
      <p:grpSpPr>
        <a:xfrm>
          <a:off x="0" y="0"/>
          <a:ext cx="0" cy="0"/>
          <a:chOff x="0" y="0"/>
          <a:chExt cx="0" cy="0"/>
        </a:xfrm>
      </p:grpSpPr>
      <p:sp>
        <p:nvSpPr>
          <p:cNvPr id="52" name="Google Shape;52;g2960f763ddd_0_197"/>
          <p:cNvSpPr txBox="1"/>
          <p:nvPr>
            <p:ph idx="1" type="body"/>
          </p:nvPr>
        </p:nvSpPr>
        <p:spPr>
          <a:xfrm>
            <a:off x="311700" y="5640767"/>
            <a:ext cx="5998800" cy="806700"/>
          </a:xfrm>
          <a:prstGeom prst="rect">
            <a:avLst/>
          </a:prstGeom>
          <a:noFill/>
          <a:ln>
            <a:noFill/>
          </a:ln>
        </p:spPr>
        <p:txBody>
          <a:bodyPr anchorCtr="0" anchor="ctr" bIns="91425" lIns="91425" spcFirstLastPara="1" rIns="91425" wrap="square" tIns="91425">
            <a:normAutofit/>
          </a:bodyPr>
          <a:lstStyle>
            <a:lvl1pPr indent="-228600" lvl="0" marL="457200" rtl="0" algn="l">
              <a:lnSpc>
                <a:spcPct val="100000"/>
              </a:lnSpc>
              <a:spcBef>
                <a:spcPts val="0"/>
              </a:spcBef>
              <a:spcAft>
                <a:spcPts val="0"/>
              </a:spcAft>
              <a:buSzPts val="1800"/>
              <a:buNone/>
              <a:defRPr/>
            </a:lvl1pPr>
          </a:lstStyle>
          <a:p/>
        </p:txBody>
      </p:sp>
      <p:sp>
        <p:nvSpPr>
          <p:cNvPr id="53" name="Google Shape;53;g2960f763ddd_0_197"/>
          <p:cNvSpPr txBox="1"/>
          <p:nvPr>
            <p:ph idx="12" type="sldNum"/>
          </p:nvPr>
        </p:nvSpPr>
        <p:spPr>
          <a:xfrm>
            <a:off x="8472458" y="6217623"/>
            <a:ext cx="548700" cy="5247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4" name="Shape 54"/>
        <p:cNvGrpSpPr/>
        <p:nvPr/>
      </p:nvGrpSpPr>
      <p:grpSpPr>
        <a:xfrm>
          <a:off x="0" y="0"/>
          <a:ext cx="0" cy="0"/>
          <a:chOff x="0" y="0"/>
          <a:chExt cx="0" cy="0"/>
        </a:xfrm>
      </p:grpSpPr>
      <p:sp>
        <p:nvSpPr>
          <p:cNvPr id="55" name="Google Shape;55;g2960f763ddd_0_200"/>
          <p:cNvSpPr txBox="1"/>
          <p:nvPr>
            <p:ph hasCustomPrompt="1" type="title"/>
          </p:nvPr>
        </p:nvSpPr>
        <p:spPr>
          <a:xfrm>
            <a:off x="311700" y="1474833"/>
            <a:ext cx="8520600" cy="2618100"/>
          </a:xfrm>
          <a:prstGeom prst="rect">
            <a:avLst/>
          </a:prstGeom>
          <a:noFill/>
          <a:ln>
            <a:noFill/>
          </a:ln>
        </p:spPr>
        <p:txBody>
          <a:bodyPr anchorCtr="0" anchor="b" bIns="91425" lIns="91425" spcFirstLastPara="1" rIns="91425" wrap="square" tIns="91425">
            <a:normAutofit/>
          </a:bodyPr>
          <a:lstStyle>
            <a:lvl1pPr lvl="0" rtl="0" algn="ctr">
              <a:lnSpc>
                <a:spcPct val="100000"/>
              </a:lnSpc>
              <a:spcBef>
                <a:spcPts val="0"/>
              </a:spcBef>
              <a:spcAft>
                <a:spcPts val="0"/>
              </a:spcAft>
              <a:buSzPts val="12000"/>
              <a:buNone/>
              <a:defRPr sz="120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a:r>
              <a:t>xx%</a:t>
            </a:r>
          </a:p>
        </p:txBody>
      </p:sp>
      <p:sp>
        <p:nvSpPr>
          <p:cNvPr id="56" name="Google Shape;56;g2960f763ddd_0_200"/>
          <p:cNvSpPr txBox="1"/>
          <p:nvPr>
            <p:ph idx="1" type="body"/>
          </p:nvPr>
        </p:nvSpPr>
        <p:spPr>
          <a:xfrm>
            <a:off x="311700" y="4202967"/>
            <a:ext cx="8520600" cy="1734300"/>
          </a:xfrm>
          <a:prstGeom prst="rect">
            <a:avLst/>
          </a:prstGeom>
          <a:noFill/>
          <a:ln>
            <a:noFill/>
          </a:ln>
        </p:spPr>
        <p:txBody>
          <a:bodyPr anchorCtr="0" anchor="t" bIns="91425" lIns="91425" spcFirstLastPara="1" rIns="91425" wrap="square" tIns="91425">
            <a:normAutofit/>
          </a:bodyPr>
          <a:lstStyle>
            <a:lvl1pPr indent="-342900" lvl="0" marL="457200" rtl="0" algn="ctr">
              <a:lnSpc>
                <a:spcPct val="115000"/>
              </a:lnSpc>
              <a:spcBef>
                <a:spcPts val="0"/>
              </a:spcBef>
              <a:spcAft>
                <a:spcPts val="0"/>
              </a:spcAft>
              <a:buSzPts val="1800"/>
              <a:buChar char="●"/>
              <a:defRPr/>
            </a:lvl1pPr>
            <a:lvl2pPr indent="-317500" lvl="1" marL="914400" rtl="0" algn="ctr">
              <a:lnSpc>
                <a:spcPct val="115000"/>
              </a:lnSpc>
              <a:spcBef>
                <a:spcPts val="0"/>
              </a:spcBef>
              <a:spcAft>
                <a:spcPts val="0"/>
              </a:spcAft>
              <a:buSzPts val="1400"/>
              <a:buChar char="○"/>
              <a:defRPr/>
            </a:lvl2pPr>
            <a:lvl3pPr indent="-317500" lvl="2" marL="1371600" rtl="0" algn="ctr">
              <a:lnSpc>
                <a:spcPct val="115000"/>
              </a:lnSpc>
              <a:spcBef>
                <a:spcPts val="0"/>
              </a:spcBef>
              <a:spcAft>
                <a:spcPts val="0"/>
              </a:spcAft>
              <a:buSzPts val="1400"/>
              <a:buChar char="■"/>
              <a:defRPr/>
            </a:lvl3pPr>
            <a:lvl4pPr indent="-317500" lvl="3" marL="1828800" rtl="0" algn="ctr">
              <a:lnSpc>
                <a:spcPct val="115000"/>
              </a:lnSpc>
              <a:spcBef>
                <a:spcPts val="0"/>
              </a:spcBef>
              <a:spcAft>
                <a:spcPts val="0"/>
              </a:spcAft>
              <a:buSzPts val="1400"/>
              <a:buChar char="●"/>
              <a:defRPr/>
            </a:lvl4pPr>
            <a:lvl5pPr indent="-317500" lvl="4" marL="2286000" rtl="0" algn="ctr">
              <a:lnSpc>
                <a:spcPct val="115000"/>
              </a:lnSpc>
              <a:spcBef>
                <a:spcPts val="0"/>
              </a:spcBef>
              <a:spcAft>
                <a:spcPts val="0"/>
              </a:spcAft>
              <a:buSzPts val="1400"/>
              <a:buChar char="○"/>
              <a:defRPr/>
            </a:lvl5pPr>
            <a:lvl6pPr indent="-317500" lvl="5" marL="2743200" rtl="0" algn="ctr">
              <a:lnSpc>
                <a:spcPct val="115000"/>
              </a:lnSpc>
              <a:spcBef>
                <a:spcPts val="0"/>
              </a:spcBef>
              <a:spcAft>
                <a:spcPts val="0"/>
              </a:spcAft>
              <a:buSzPts val="1400"/>
              <a:buChar char="■"/>
              <a:defRPr/>
            </a:lvl6pPr>
            <a:lvl7pPr indent="-317500" lvl="6" marL="3200400" rtl="0" algn="ctr">
              <a:lnSpc>
                <a:spcPct val="115000"/>
              </a:lnSpc>
              <a:spcBef>
                <a:spcPts val="0"/>
              </a:spcBef>
              <a:spcAft>
                <a:spcPts val="0"/>
              </a:spcAft>
              <a:buSzPts val="1400"/>
              <a:buChar char="●"/>
              <a:defRPr/>
            </a:lvl7pPr>
            <a:lvl8pPr indent="-317500" lvl="7" marL="3657600" rtl="0" algn="ctr">
              <a:lnSpc>
                <a:spcPct val="115000"/>
              </a:lnSpc>
              <a:spcBef>
                <a:spcPts val="0"/>
              </a:spcBef>
              <a:spcAft>
                <a:spcPts val="0"/>
              </a:spcAft>
              <a:buSzPts val="1400"/>
              <a:buChar char="○"/>
              <a:defRPr/>
            </a:lvl8pPr>
            <a:lvl9pPr indent="-317500" lvl="8" marL="4114800" rtl="0" algn="ctr">
              <a:lnSpc>
                <a:spcPct val="115000"/>
              </a:lnSpc>
              <a:spcBef>
                <a:spcPts val="0"/>
              </a:spcBef>
              <a:spcAft>
                <a:spcPts val="0"/>
              </a:spcAft>
              <a:buSzPts val="1400"/>
              <a:buChar char="■"/>
              <a:defRPr/>
            </a:lvl9pPr>
          </a:lstStyle>
          <a:p/>
        </p:txBody>
      </p:sp>
      <p:sp>
        <p:nvSpPr>
          <p:cNvPr id="57" name="Google Shape;57;g2960f763ddd_0_200"/>
          <p:cNvSpPr txBox="1"/>
          <p:nvPr>
            <p:ph idx="12" type="sldNum"/>
          </p:nvPr>
        </p:nvSpPr>
        <p:spPr>
          <a:xfrm>
            <a:off x="8472458" y="6217623"/>
            <a:ext cx="548700" cy="5247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g2960f763ddd_0_204"/>
          <p:cNvSpPr txBox="1"/>
          <p:nvPr>
            <p:ph idx="12" type="sldNum"/>
          </p:nvPr>
        </p:nvSpPr>
        <p:spPr>
          <a:xfrm>
            <a:off x="8472458" y="6217623"/>
            <a:ext cx="548700" cy="5247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 name="Shape 7"/>
        <p:cNvGrpSpPr/>
        <p:nvPr/>
      </p:nvGrpSpPr>
      <p:grpSpPr>
        <a:xfrm>
          <a:off x="0" y="0"/>
          <a:ext cx="0" cy="0"/>
          <a:chOff x="0" y="0"/>
          <a:chExt cx="0" cy="0"/>
        </a:xfrm>
      </p:grpSpPr>
      <p:sp>
        <p:nvSpPr>
          <p:cNvPr id="8" name="Google Shape;8;g24282bf0e11_0_87"/>
          <p:cNvSpPr txBox="1"/>
          <p:nvPr>
            <p:ph type="ctrTitle"/>
          </p:nvPr>
        </p:nvSpPr>
        <p:spPr>
          <a:xfrm>
            <a:off x="311708" y="992767"/>
            <a:ext cx="8520600" cy="2736900"/>
          </a:xfrm>
          <a:prstGeom prst="rect">
            <a:avLst/>
          </a:prstGeom>
          <a:noFill/>
          <a:ln>
            <a:noFill/>
          </a:ln>
        </p:spPr>
        <p:txBody>
          <a:bodyPr anchorCtr="0" anchor="b" bIns="91425" lIns="91425" spcFirstLastPara="1" rIns="91425" wrap="square" tIns="91425">
            <a:norm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9" name="Google Shape;9;g24282bf0e11_0_87"/>
          <p:cNvSpPr txBox="1"/>
          <p:nvPr>
            <p:ph idx="1" type="subTitle"/>
          </p:nvPr>
        </p:nvSpPr>
        <p:spPr>
          <a:xfrm>
            <a:off x="311700" y="3778833"/>
            <a:ext cx="8520600" cy="1056900"/>
          </a:xfrm>
          <a:prstGeom prst="rect">
            <a:avLst/>
          </a:prstGeom>
          <a:noFill/>
          <a:ln>
            <a:noFill/>
          </a:ln>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 name="Google Shape;10;g24282bf0e11_0_87"/>
          <p:cNvSpPr txBox="1"/>
          <p:nvPr>
            <p:ph idx="12" type="sldNum"/>
          </p:nvPr>
        </p:nvSpPr>
        <p:spPr>
          <a:xfrm>
            <a:off x="8472458" y="6217623"/>
            <a:ext cx="548700" cy="5247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 name="Shape 11"/>
        <p:cNvGrpSpPr/>
        <p:nvPr/>
      </p:nvGrpSpPr>
      <p:grpSpPr>
        <a:xfrm>
          <a:off x="0" y="0"/>
          <a:ext cx="0" cy="0"/>
          <a:chOff x="0" y="0"/>
          <a:chExt cx="0" cy="0"/>
        </a:xfrm>
      </p:grpSpPr>
      <p:sp>
        <p:nvSpPr>
          <p:cNvPr id="12" name="Google Shape;12;g24282bf0e11_0_9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13" name="Google Shape;13;g24282bf0e11_0_9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rm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0"/>
              </a:spcBef>
              <a:spcAft>
                <a:spcPts val="0"/>
              </a:spcAft>
              <a:buSzPts val="1400"/>
              <a:buChar char="○"/>
              <a:defRPr/>
            </a:lvl2pPr>
            <a:lvl3pPr indent="-317500" lvl="2" marL="1371600" rtl="0" algn="l">
              <a:lnSpc>
                <a:spcPct val="115000"/>
              </a:lnSpc>
              <a:spcBef>
                <a:spcPts val="0"/>
              </a:spcBef>
              <a:spcAft>
                <a:spcPts val="0"/>
              </a:spcAft>
              <a:buSzPts val="1400"/>
              <a:buChar char="■"/>
              <a:defRPr/>
            </a:lvl3pPr>
            <a:lvl4pPr indent="-317500" lvl="3" marL="1828800" rtl="0" algn="l">
              <a:lnSpc>
                <a:spcPct val="115000"/>
              </a:lnSpc>
              <a:spcBef>
                <a:spcPts val="0"/>
              </a:spcBef>
              <a:spcAft>
                <a:spcPts val="0"/>
              </a:spcAft>
              <a:buSzPts val="1400"/>
              <a:buChar char="●"/>
              <a:defRPr/>
            </a:lvl4pPr>
            <a:lvl5pPr indent="-317500" lvl="4" marL="2286000" rtl="0" algn="l">
              <a:lnSpc>
                <a:spcPct val="115000"/>
              </a:lnSpc>
              <a:spcBef>
                <a:spcPts val="0"/>
              </a:spcBef>
              <a:spcAft>
                <a:spcPts val="0"/>
              </a:spcAft>
              <a:buSzPts val="1400"/>
              <a:buChar char="○"/>
              <a:defRPr/>
            </a:lvl5pPr>
            <a:lvl6pPr indent="-317500" lvl="5" marL="2743200" rtl="0" algn="l">
              <a:lnSpc>
                <a:spcPct val="115000"/>
              </a:lnSpc>
              <a:spcBef>
                <a:spcPts val="0"/>
              </a:spcBef>
              <a:spcAft>
                <a:spcPts val="0"/>
              </a:spcAft>
              <a:buSzPts val="1400"/>
              <a:buChar char="■"/>
              <a:defRPr/>
            </a:lvl6pPr>
            <a:lvl7pPr indent="-317500" lvl="6" marL="3200400" rtl="0" algn="l">
              <a:lnSpc>
                <a:spcPct val="115000"/>
              </a:lnSpc>
              <a:spcBef>
                <a:spcPts val="0"/>
              </a:spcBef>
              <a:spcAft>
                <a:spcPts val="0"/>
              </a:spcAft>
              <a:buSzPts val="1400"/>
              <a:buChar char="●"/>
              <a:defRPr/>
            </a:lvl7pPr>
            <a:lvl8pPr indent="-317500" lvl="7" marL="3657600" rtl="0" algn="l">
              <a:lnSpc>
                <a:spcPct val="115000"/>
              </a:lnSpc>
              <a:spcBef>
                <a:spcPts val="0"/>
              </a:spcBef>
              <a:spcAft>
                <a:spcPts val="0"/>
              </a:spcAft>
              <a:buSzPts val="1400"/>
              <a:buChar char="○"/>
              <a:defRPr/>
            </a:lvl8pPr>
            <a:lvl9pPr indent="-317500" lvl="8" marL="4114800" rtl="0" algn="l">
              <a:lnSpc>
                <a:spcPct val="115000"/>
              </a:lnSpc>
              <a:spcBef>
                <a:spcPts val="0"/>
              </a:spcBef>
              <a:spcAft>
                <a:spcPts val="0"/>
              </a:spcAft>
              <a:buSzPts val="1400"/>
              <a:buChar char="■"/>
              <a:defRPr/>
            </a:lvl9pPr>
          </a:lstStyle>
          <a:p/>
        </p:txBody>
      </p:sp>
      <p:sp>
        <p:nvSpPr>
          <p:cNvPr id="14" name="Google Shape;14;g24282bf0e11_0_91"/>
          <p:cNvSpPr txBox="1"/>
          <p:nvPr>
            <p:ph idx="12" type="sldNum"/>
          </p:nvPr>
        </p:nvSpPr>
        <p:spPr>
          <a:xfrm>
            <a:off x="8472458" y="6217623"/>
            <a:ext cx="548700" cy="5247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g2960f763ddd_0_165"/>
          <p:cNvSpPr txBox="1"/>
          <p:nvPr>
            <p:ph type="ctrTitle"/>
          </p:nvPr>
        </p:nvSpPr>
        <p:spPr>
          <a:xfrm>
            <a:off x="311708" y="992767"/>
            <a:ext cx="8520600" cy="2736900"/>
          </a:xfrm>
          <a:prstGeom prst="rect">
            <a:avLst/>
          </a:prstGeom>
          <a:noFill/>
          <a:ln>
            <a:noFill/>
          </a:ln>
        </p:spPr>
        <p:txBody>
          <a:bodyPr anchorCtr="0" anchor="b" bIns="91425" lIns="91425" spcFirstLastPara="1" rIns="91425" wrap="square" tIns="91425">
            <a:norm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21" name="Google Shape;21;g2960f763ddd_0_165"/>
          <p:cNvSpPr txBox="1"/>
          <p:nvPr>
            <p:ph idx="1" type="subTitle"/>
          </p:nvPr>
        </p:nvSpPr>
        <p:spPr>
          <a:xfrm>
            <a:off x="311700" y="3778833"/>
            <a:ext cx="8520600" cy="1056900"/>
          </a:xfrm>
          <a:prstGeom prst="rect">
            <a:avLst/>
          </a:prstGeom>
          <a:noFill/>
          <a:ln>
            <a:noFill/>
          </a:ln>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2" name="Google Shape;22;g2960f763ddd_0_165"/>
          <p:cNvSpPr txBox="1"/>
          <p:nvPr>
            <p:ph idx="12" type="sldNum"/>
          </p:nvPr>
        </p:nvSpPr>
        <p:spPr>
          <a:xfrm>
            <a:off x="8472458" y="6217623"/>
            <a:ext cx="548700" cy="5247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g2960f763ddd_0_169"/>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25" name="Google Shape;25;g2960f763ddd_0_169"/>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rm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0"/>
              </a:spcBef>
              <a:spcAft>
                <a:spcPts val="0"/>
              </a:spcAft>
              <a:buSzPts val="1400"/>
              <a:buChar char="○"/>
              <a:defRPr/>
            </a:lvl2pPr>
            <a:lvl3pPr indent="-317500" lvl="2" marL="1371600" rtl="0" algn="l">
              <a:lnSpc>
                <a:spcPct val="115000"/>
              </a:lnSpc>
              <a:spcBef>
                <a:spcPts val="0"/>
              </a:spcBef>
              <a:spcAft>
                <a:spcPts val="0"/>
              </a:spcAft>
              <a:buSzPts val="1400"/>
              <a:buChar char="■"/>
              <a:defRPr/>
            </a:lvl3pPr>
            <a:lvl4pPr indent="-317500" lvl="3" marL="1828800" rtl="0" algn="l">
              <a:lnSpc>
                <a:spcPct val="115000"/>
              </a:lnSpc>
              <a:spcBef>
                <a:spcPts val="0"/>
              </a:spcBef>
              <a:spcAft>
                <a:spcPts val="0"/>
              </a:spcAft>
              <a:buSzPts val="1400"/>
              <a:buChar char="●"/>
              <a:defRPr/>
            </a:lvl4pPr>
            <a:lvl5pPr indent="-317500" lvl="4" marL="2286000" rtl="0" algn="l">
              <a:lnSpc>
                <a:spcPct val="115000"/>
              </a:lnSpc>
              <a:spcBef>
                <a:spcPts val="0"/>
              </a:spcBef>
              <a:spcAft>
                <a:spcPts val="0"/>
              </a:spcAft>
              <a:buSzPts val="1400"/>
              <a:buChar char="○"/>
              <a:defRPr/>
            </a:lvl5pPr>
            <a:lvl6pPr indent="-317500" lvl="5" marL="2743200" rtl="0" algn="l">
              <a:lnSpc>
                <a:spcPct val="115000"/>
              </a:lnSpc>
              <a:spcBef>
                <a:spcPts val="0"/>
              </a:spcBef>
              <a:spcAft>
                <a:spcPts val="0"/>
              </a:spcAft>
              <a:buSzPts val="1400"/>
              <a:buChar char="■"/>
              <a:defRPr/>
            </a:lvl6pPr>
            <a:lvl7pPr indent="-317500" lvl="6" marL="3200400" rtl="0" algn="l">
              <a:lnSpc>
                <a:spcPct val="115000"/>
              </a:lnSpc>
              <a:spcBef>
                <a:spcPts val="0"/>
              </a:spcBef>
              <a:spcAft>
                <a:spcPts val="0"/>
              </a:spcAft>
              <a:buSzPts val="1400"/>
              <a:buChar char="●"/>
              <a:defRPr/>
            </a:lvl7pPr>
            <a:lvl8pPr indent="-317500" lvl="7" marL="3657600" rtl="0" algn="l">
              <a:lnSpc>
                <a:spcPct val="115000"/>
              </a:lnSpc>
              <a:spcBef>
                <a:spcPts val="0"/>
              </a:spcBef>
              <a:spcAft>
                <a:spcPts val="0"/>
              </a:spcAft>
              <a:buSzPts val="1400"/>
              <a:buChar char="○"/>
              <a:defRPr/>
            </a:lvl8pPr>
            <a:lvl9pPr indent="-317500" lvl="8" marL="4114800" rtl="0" algn="l">
              <a:lnSpc>
                <a:spcPct val="115000"/>
              </a:lnSpc>
              <a:spcBef>
                <a:spcPts val="0"/>
              </a:spcBef>
              <a:spcAft>
                <a:spcPts val="0"/>
              </a:spcAft>
              <a:buSzPts val="1400"/>
              <a:buChar char="■"/>
              <a:defRPr/>
            </a:lvl9pPr>
          </a:lstStyle>
          <a:p/>
        </p:txBody>
      </p:sp>
      <p:sp>
        <p:nvSpPr>
          <p:cNvPr id="26" name="Google Shape;26;g2960f763ddd_0_169"/>
          <p:cNvSpPr txBox="1"/>
          <p:nvPr>
            <p:ph idx="12" type="sldNum"/>
          </p:nvPr>
        </p:nvSpPr>
        <p:spPr>
          <a:xfrm>
            <a:off x="8472458" y="6217623"/>
            <a:ext cx="548700" cy="5247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g2960f763ddd_0_173"/>
          <p:cNvSpPr txBox="1"/>
          <p:nvPr>
            <p:ph type="title"/>
          </p:nvPr>
        </p:nvSpPr>
        <p:spPr>
          <a:xfrm>
            <a:off x="311700" y="2867800"/>
            <a:ext cx="8520600" cy="1122300"/>
          </a:xfrm>
          <a:prstGeom prst="rect">
            <a:avLst/>
          </a:prstGeom>
          <a:noFill/>
          <a:ln>
            <a:noFill/>
          </a:ln>
        </p:spPr>
        <p:txBody>
          <a:bodyPr anchorCtr="0" anchor="ctr" bIns="91425" lIns="91425" spcFirstLastPara="1" rIns="91425" wrap="square" tIns="91425">
            <a:normAutofit/>
          </a:bodyPr>
          <a:lstStyle>
            <a:lvl1pPr lvl="0" rtl="0" algn="ctr">
              <a:lnSpc>
                <a:spcPct val="100000"/>
              </a:lnSpc>
              <a:spcBef>
                <a:spcPts val="0"/>
              </a:spcBef>
              <a:spcAft>
                <a:spcPts val="0"/>
              </a:spcAft>
              <a:buSzPts val="3600"/>
              <a:buNone/>
              <a:defRPr sz="36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29" name="Google Shape;29;g2960f763ddd_0_173"/>
          <p:cNvSpPr txBox="1"/>
          <p:nvPr>
            <p:ph idx="12" type="sldNum"/>
          </p:nvPr>
        </p:nvSpPr>
        <p:spPr>
          <a:xfrm>
            <a:off x="8472458" y="6217623"/>
            <a:ext cx="548700" cy="5247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g2960f763ddd_0_176"/>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32" name="Google Shape;32;g2960f763ddd_0_176"/>
          <p:cNvSpPr txBox="1"/>
          <p:nvPr>
            <p:ph idx="1" type="body"/>
          </p:nvPr>
        </p:nvSpPr>
        <p:spPr>
          <a:xfrm>
            <a:off x="311700" y="1536633"/>
            <a:ext cx="3999900" cy="4555200"/>
          </a:xfrm>
          <a:prstGeom prst="rect">
            <a:avLst/>
          </a:prstGeom>
          <a:noFill/>
          <a:ln>
            <a:noFill/>
          </a:ln>
        </p:spPr>
        <p:txBody>
          <a:bodyPr anchorCtr="0" anchor="t" bIns="91425" lIns="91425" spcFirstLastPara="1" rIns="91425" wrap="square" tIns="91425">
            <a:norm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0"/>
              </a:spcBef>
              <a:spcAft>
                <a:spcPts val="0"/>
              </a:spcAft>
              <a:buSzPts val="1200"/>
              <a:buChar char="○"/>
              <a:defRPr sz="1200"/>
            </a:lvl2pPr>
            <a:lvl3pPr indent="-304800" lvl="2" marL="1371600" rtl="0" algn="l">
              <a:lnSpc>
                <a:spcPct val="115000"/>
              </a:lnSpc>
              <a:spcBef>
                <a:spcPts val="0"/>
              </a:spcBef>
              <a:spcAft>
                <a:spcPts val="0"/>
              </a:spcAft>
              <a:buSzPts val="1200"/>
              <a:buChar char="■"/>
              <a:defRPr sz="1200"/>
            </a:lvl3pPr>
            <a:lvl4pPr indent="-304800" lvl="3" marL="1828800" rtl="0" algn="l">
              <a:lnSpc>
                <a:spcPct val="115000"/>
              </a:lnSpc>
              <a:spcBef>
                <a:spcPts val="0"/>
              </a:spcBef>
              <a:spcAft>
                <a:spcPts val="0"/>
              </a:spcAft>
              <a:buSzPts val="1200"/>
              <a:buChar char="●"/>
              <a:defRPr sz="1200"/>
            </a:lvl4pPr>
            <a:lvl5pPr indent="-304800" lvl="4" marL="2286000" rtl="0" algn="l">
              <a:lnSpc>
                <a:spcPct val="115000"/>
              </a:lnSpc>
              <a:spcBef>
                <a:spcPts val="0"/>
              </a:spcBef>
              <a:spcAft>
                <a:spcPts val="0"/>
              </a:spcAft>
              <a:buSzPts val="1200"/>
              <a:buChar char="○"/>
              <a:defRPr sz="1200"/>
            </a:lvl5pPr>
            <a:lvl6pPr indent="-304800" lvl="5" marL="2743200" rtl="0" algn="l">
              <a:lnSpc>
                <a:spcPct val="115000"/>
              </a:lnSpc>
              <a:spcBef>
                <a:spcPts val="0"/>
              </a:spcBef>
              <a:spcAft>
                <a:spcPts val="0"/>
              </a:spcAft>
              <a:buSzPts val="1200"/>
              <a:buChar char="■"/>
              <a:defRPr sz="1200"/>
            </a:lvl6pPr>
            <a:lvl7pPr indent="-304800" lvl="6" marL="3200400" rtl="0" algn="l">
              <a:lnSpc>
                <a:spcPct val="115000"/>
              </a:lnSpc>
              <a:spcBef>
                <a:spcPts val="0"/>
              </a:spcBef>
              <a:spcAft>
                <a:spcPts val="0"/>
              </a:spcAft>
              <a:buSzPts val="1200"/>
              <a:buChar char="●"/>
              <a:defRPr sz="1200"/>
            </a:lvl7pPr>
            <a:lvl8pPr indent="-304800" lvl="7" marL="3657600" rtl="0" algn="l">
              <a:lnSpc>
                <a:spcPct val="115000"/>
              </a:lnSpc>
              <a:spcBef>
                <a:spcPts val="0"/>
              </a:spcBef>
              <a:spcAft>
                <a:spcPts val="0"/>
              </a:spcAft>
              <a:buSzPts val="1200"/>
              <a:buChar char="○"/>
              <a:defRPr sz="1200"/>
            </a:lvl8pPr>
            <a:lvl9pPr indent="-304800" lvl="8" marL="4114800" rtl="0" algn="l">
              <a:lnSpc>
                <a:spcPct val="115000"/>
              </a:lnSpc>
              <a:spcBef>
                <a:spcPts val="0"/>
              </a:spcBef>
              <a:spcAft>
                <a:spcPts val="0"/>
              </a:spcAft>
              <a:buSzPts val="1200"/>
              <a:buChar char="■"/>
              <a:defRPr sz="1200"/>
            </a:lvl9pPr>
          </a:lstStyle>
          <a:p/>
        </p:txBody>
      </p:sp>
      <p:sp>
        <p:nvSpPr>
          <p:cNvPr id="33" name="Google Shape;33;g2960f763ddd_0_176"/>
          <p:cNvSpPr txBox="1"/>
          <p:nvPr>
            <p:ph idx="2" type="body"/>
          </p:nvPr>
        </p:nvSpPr>
        <p:spPr>
          <a:xfrm>
            <a:off x="4832400" y="1536633"/>
            <a:ext cx="3999900" cy="4555200"/>
          </a:xfrm>
          <a:prstGeom prst="rect">
            <a:avLst/>
          </a:prstGeom>
          <a:noFill/>
          <a:ln>
            <a:noFill/>
          </a:ln>
        </p:spPr>
        <p:txBody>
          <a:bodyPr anchorCtr="0" anchor="t" bIns="91425" lIns="91425" spcFirstLastPara="1" rIns="91425" wrap="square" tIns="91425">
            <a:norm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0"/>
              </a:spcBef>
              <a:spcAft>
                <a:spcPts val="0"/>
              </a:spcAft>
              <a:buSzPts val="1200"/>
              <a:buChar char="○"/>
              <a:defRPr sz="1200"/>
            </a:lvl2pPr>
            <a:lvl3pPr indent="-304800" lvl="2" marL="1371600" rtl="0" algn="l">
              <a:lnSpc>
                <a:spcPct val="115000"/>
              </a:lnSpc>
              <a:spcBef>
                <a:spcPts val="0"/>
              </a:spcBef>
              <a:spcAft>
                <a:spcPts val="0"/>
              </a:spcAft>
              <a:buSzPts val="1200"/>
              <a:buChar char="■"/>
              <a:defRPr sz="1200"/>
            </a:lvl3pPr>
            <a:lvl4pPr indent="-304800" lvl="3" marL="1828800" rtl="0" algn="l">
              <a:lnSpc>
                <a:spcPct val="115000"/>
              </a:lnSpc>
              <a:spcBef>
                <a:spcPts val="0"/>
              </a:spcBef>
              <a:spcAft>
                <a:spcPts val="0"/>
              </a:spcAft>
              <a:buSzPts val="1200"/>
              <a:buChar char="●"/>
              <a:defRPr sz="1200"/>
            </a:lvl4pPr>
            <a:lvl5pPr indent="-304800" lvl="4" marL="2286000" rtl="0" algn="l">
              <a:lnSpc>
                <a:spcPct val="115000"/>
              </a:lnSpc>
              <a:spcBef>
                <a:spcPts val="0"/>
              </a:spcBef>
              <a:spcAft>
                <a:spcPts val="0"/>
              </a:spcAft>
              <a:buSzPts val="1200"/>
              <a:buChar char="○"/>
              <a:defRPr sz="1200"/>
            </a:lvl5pPr>
            <a:lvl6pPr indent="-304800" lvl="5" marL="2743200" rtl="0" algn="l">
              <a:lnSpc>
                <a:spcPct val="115000"/>
              </a:lnSpc>
              <a:spcBef>
                <a:spcPts val="0"/>
              </a:spcBef>
              <a:spcAft>
                <a:spcPts val="0"/>
              </a:spcAft>
              <a:buSzPts val="1200"/>
              <a:buChar char="■"/>
              <a:defRPr sz="1200"/>
            </a:lvl6pPr>
            <a:lvl7pPr indent="-304800" lvl="6" marL="3200400" rtl="0" algn="l">
              <a:lnSpc>
                <a:spcPct val="115000"/>
              </a:lnSpc>
              <a:spcBef>
                <a:spcPts val="0"/>
              </a:spcBef>
              <a:spcAft>
                <a:spcPts val="0"/>
              </a:spcAft>
              <a:buSzPts val="1200"/>
              <a:buChar char="●"/>
              <a:defRPr sz="1200"/>
            </a:lvl7pPr>
            <a:lvl8pPr indent="-304800" lvl="7" marL="3657600" rtl="0" algn="l">
              <a:lnSpc>
                <a:spcPct val="115000"/>
              </a:lnSpc>
              <a:spcBef>
                <a:spcPts val="0"/>
              </a:spcBef>
              <a:spcAft>
                <a:spcPts val="0"/>
              </a:spcAft>
              <a:buSzPts val="1200"/>
              <a:buChar char="○"/>
              <a:defRPr sz="1200"/>
            </a:lvl8pPr>
            <a:lvl9pPr indent="-304800" lvl="8" marL="4114800" rtl="0" algn="l">
              <a:lnSpc>
                <a:spcPct val="115000"/>
              </a:lnSpc>
              <a:spcBef>
                <a:spcPts val="0"/>
              </a:spcBef>
              <a:spcAft>
                <a:spcPts val="0"/>
              </a:spcAft>
              <a:buSzPts val="1200"/>
              <a:buChar char="■"/>
              <a:defRPr sz="1200"/>
            </a:lvl9pPr>
          </a:lstStyle>
          <a:p/>
        </p:txBody>
      </p:sp>
      <p:sp>
        <p:nvSpPr>
          <p:cNvPr id="34" name="Google Shape;34;g2960f763ddd_0_176"/>
          <p:cNvSpPr txBox="1"/>
          <p:nvPr>
            <p:ph idx="12" type="sldNum"/>
          </p:nvPr>
        </p:nvSpPr>
        <p:spPr>
          <a:xfrm>
            <a:off x="8472458" y="6217623"/>
            <a:ext cx="548700" cy="5247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g2960f763ddd_0_18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37" name="Google Shape;37;g2960f763ddd_0_181"/>
          <p:cNvSpPr txBox="1"/>
          <p:nvPr>
            <p:ph idx="12" type="sldNum"/>
          </p:nvPr>
        </p:nvSpPr>
        <p:spPr>
          <a:xfrm>
            <a:off x="8472458" y="6217623"/>
            <a:ext cx="548700" cy="5247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g2960f763ddd_0_184"/>
          <p:cNvSpPr txBox="1"/>
          <p:nvPr>
            <p:ph type="title"/>
          </p:nvPr>
        </p:nvSpPr>
        <p:spPr>
          <a:xfrm>
            <a:off x="311700" y="740800"/>
            <a:ext cx="2808000" cy="1007700"/>
          </a:xfrm>
          <a:prstGeom prst="rect">
            <a:avLst/>
          </a:prstGeom>
          <a:noFill/>
          <a:ln>
            <a:noFill/>
          </a:ln>
        </p:spPr>
        <p:txBody>
          <a:bodyPr anchorCtr="0" anchor="b" bIns="91425" lIns="91425" spcFirstLastPara="1" rIns="91425" wrap="square" tIns="91425">
            <a:norm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40" name="Google Shape;40;g2960f763ddd_0_184"/>
          <p:cNvSpPr txBox="1"/>
          <p:nvPr>
            <p:ph idx="1" type="body"/>
          </p:nvPr>
        </p:nvSpPr>
        <p:spPr>
          <a:xfrm>
            <a:off x="311700" y="1852800"/>
            <a:ext cx="2808000" cy="4239300"/>
          </a:xfrm>
          <a:prstGeom prst="rect">
            <a:avLst/>
          </a:prstGeom>
          <a:noFill/>
          <a:ln>
            <a:noFill/>
          </a:ln>
        </p:spPr>
        <p:txBody>
          <a:bodyPr anchorCtr="0" anchor="t" bIns="91425" lIns="91425" spcFirstLastPara="1" rIns="91425" wrap="square" tIns="91425">
            <a:norm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0"/>
              </a:spcBef>
              <a:spcAft>
                <a:spcPts val="0"/>
              </a:spcAft>
              <a:buSzPts val="1200"/>
              <a:buChar char="○"/>
              <a:defRPr sz="1200"/>
            </a:lvl2pPr>
            <a:lvl3pPr indent="-304800" lvl="2" marL="1371600" rtl="0" algn="l">
              <a:lnSpc>
                <a:spcPct val="115000"/>
              </a:lnSpc>
              <a:spcBef>
                <a:spcPts val="0"/>
              </a:spcBef>
              <a:spcAft>
                <a:spcPts val="0"/>
              </a:spcAft>
              <a:buSzPts val="1200"/>
              <a:buChar char="■"/>
              <a:defRPr sz="1200"/>
            </a:lvl3pPr>
            <a:lvl4pPr indent="-304800" lvl="3" marL="1828800" rtl="0" algn="l">
              <a:lnSpc>
                <a:spcPct val="115000"/>
              </a:lnSpc>
              <a:spcBef>
                <a:spcPts val="0"/>
              </a:spcBef>
              <a:spcAft>
                <a:spcPts val="0"/>
              </a:spcAft>
              <a:buSzPts val="1200"/>
              <a:buChar char="●"/>
              <a:defRPr sz="1200"/>
            </a:lvl4pPr>
            <a:lvl5pPr indent="-304800" lvl="4" marL="2286000" rtl="0" algn="l">
              <a:lnSpc>
                <a:spcPct val="115000"/>
              </a:lnSpc>
              <a:spcBef>
                <a:spcPts val="0"/>
              </a:spcBef>
              <a:spcAft>
                <a:spcPts val="0"/>
              </a:spcAft>
              <a:buSzPts val="1200"/>
              <a:buChar char="○"/>
              <a:defRPr sz="1200"/>
            </a:lvl5pPr>
            <a:lvl6pPr indent="-304800" lvl="5" marL="2743200" rtl="0" algn="l">
              <a:lnSpc>
                <a:spcPct val="115000"/>
              </a:lnSpc>
              <a:spcBef>
                <a:spcPts val="0"/>
              </a:spcBef>
              <a:spcAft>
                <a:spcPts val="0"/>
              </a:spcAft>
              <a:buSzPts val="1200"/>
              <a:buChar char="■"/>
              <a:defRPr sz="1200"/>
            </a:lvl6pPr>
            <a:lvl7pPr indent="-304800" lvl="6" marL="3200400" rtl="0" algn="l">
              <a:lnSpc>
                <a:spcPct val="115000"/>
              </a:lnSpc>
              <a:spcBef>
                <a:spcPts val="0"/>
              </a:spcBef>
              <a:spcAft>
                <a:spcPts val="0"/>
              </a:spcAft>
              <a:buSzPts val="1200"/>
              <a:buChar char="●"/>
              <a:defRPr sz="1200"/>
            </a:lvl7pPr>
            <a:lvl8pPr indent="-304800" lvl="7" marL="3657600" rtl="0" algn="l">
              <a:lnSpc>
                <a:spcPct val="115000"/>
              </a:lnSpc>
              <a:spcBef>
                <a:spcPts val="0"/>
              </a:spcBef>
              <a:spcAft>
                <a:spcPts val="0"/>
              </a:spcAft>
              <a:buSzPts val="1200"/>
              <a:buChar char="○"/>
              <a:defRPr sz="1200"/>
            </a:lvl8pPr>
            <a:lvl9pPr indent="-304800" lvl="8" marL="4114800" rtl="0" algn="l">
              <a:lnSpc>
                <a:spcPct val="115000"/>
              </a:lnSpc>
              <a:spcBef>
                <a:spcPts val="0"/>
              </a:spcBef>
              <a:spcAft>
                <a:spcPts val="0"/>
              </a:spcAft>
              <a:buSzPts val="1200"/>
              <a:buChar char="■"/>
              <a:defRPr sz="1200"/>
            </a:lvl9pPr>
          </a:lstStyle>
          <a:p/>
        </p:txBody>
      </p:sp>
      <p:sp>
        <p:nvSpPr>
          <p:cNvPr id="41" name="Google Shape;41;g2960f763ddd_0_184"/>
          <p:cNvSpPr txBox="1"/>
          <p:nvPr>
            <p:ph idx="12" type="sldNum"/>
          </p:nvPr>
        </p:nvSpPr>
        <p:spPr>
          <a:xfrm>
            <a:off x="8472458" y="6217623"/>
            <a:ext cx="548700" cy="5247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slideLayout" Target="../slideLayouts/slideLayout5.xml"/><Relationship Id="rId3" Type="http://schemas.openxmlformats.org/officeDocument/2006/relationships/slideLayout" Target="../slideLayouts/slideLayout6.xml"/><Relationship Id="rId4" Type="http://schemas.openxmlformats.org/officeDocument/2006/relationships/slideLayout" Target="../slideLayouts/slideLayout7.xml"/><Relationship Id="rId11" Type="http://schemas.openxmlformats.org/officeDocument/2006/relationships/slideLayout" Target="../slideLayouts/slideLayout14.xml"/><Relationship Id="rId10" Type="http://schemas.openxmlformats.org/officeDocument/2006/relationships/slideLayout" Target="../slideLayouts/slideLayout13.xml"/><Relationship Id="rId12" Type="http://schemas.openxmlformats.org/officeDocument/2006/relationships/theme" Target="../theme/theme3.xml"/><Relationship Id="rId9" Type="http://schemas.openxmlformats.org/officeDocument/2006/relationships/slideLayout" Target="../slideLayouts/slideLayout12.xml"/><Relationship Id="rId5" Type="http://schemas.openxmlformats.org/officeDocument/2006/relationships/slideLayout" Target="../slideLayouts/slideLayout8.xml"/><Relationship Id="rId6" Type="http://schemas.openxmlformats.org/officeDocument/2006/relationships/slideLayout" Target="../slideLayouts/slideLayout9.xml"/><Relationship Id="rId7" Type="http://schemas.openxmlformats.org/officeDocument/2006/relationships/slideLayout" Target="../slideLayouts/slideLayout10.xml"/><Relationship Id="rId8"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5" name="Shape 15"/>
        <p:cNvGrpSpPr/>
        <p:nvPr/>
      </p:nvGrpSpPr>
      <p:grpSpPr>
        <a:xfrm>
          <a:off x="0" y="0"/>
          <a:ext cx="0" cy="0"/>
          <a:chOff x="0" y="0"/>
          <a:chExt cx="0" cy="0"/>
        </a:xfrm>
      </p:grpSpPr>
      <p:sp>
        <p:nvSpPr>
          <p:cNvPr id="16" name="Google Shape;16;g2960f763ddd_0_16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7" name="Google Shape;17;g2960f763ddd_0_16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18" name="Google Shape;18;g2960f763ddd_0_161"/>
          <p:cNvSpPr txBox="1"/>
          <p:nvPr>
            <p:ph idx="12" type="sldNum"/>
          </p:nvPr>
        </p:nvSpPr>
        <p:spPr>
          <a:xfrm>
            <a:off x="8472458" y="6217623"/>
            <a:ext cx="548700" cy="5247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jpg"/><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hyperlink" Target="https://www.codecademy.com/resources/docs/uiux/wirefram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
          <p:cNvSpPr txBox="1"/>
          <p:nvPr/>
        </p:nvSpPr>
        <p:spPr>
          <a:xfrm>
            <a:off x="3363849" y="2475520"/>
            <a:ext cx="1822740" cy="585012"/>
          </a:xfrm>
          <a:prstGeom prst="rect">
            <a:avLst/>
          </a:prstGeom>
          <a:noFill/>
          <a:ln>
            <a:noFill/>
          </a:ln>
        </p:spPr>
        <p:txBody>
          <a:bodyPr anchorCtr="0" anchor="t" bIns="0" lIns="0" spcFirstLastPara="1" rIns="0" wrap="square" tIns="29175">
            <a:noAutofit/>
          </a:bodyPr>
          <a:lstStyle/>
          <a:p>
            <a:pPr indent="0" lvl="0" marL="12700" marR="0" rtl="0" algn="l">
              <a:lnSpc>
                <a:spcPct val="104431"/>
              </a:lnSpc>
              <a:spcBef>
                <a:spcPts val="0"/>
              </a:spcBef>
              <a:spcAft>
                <a:spcPts val="0"/>
              </a:spcAft>
              <a:buClr>
                <a:srgbClr val="000000"/>
              </a:buClr>
              <a:buSzPts val="4400"/>
              <a:buFont typeface="Arial"/>
              <a:buNone/>
            </a:pPr>
            <a:r>
              <a:rPr b="1" i="0" lang="en-US" sz="4400" u="none" cap="none" strike="noStrike">
                <a:solidFill>
                  <a:srgbClr val="000000"/>
                </a:solidFill>
                <a:latin typeface="Times New Roman"/>
                <a:ea typeface="Times New Roman"/>
                <a:cs typeface="Times New Roman"/>
                <a:sym typeface="Times New Roman"/>
              </a:rPr>
              <a:t>UNIT -</a:t>
            </a:r>
            <a:endParaRPr b="0" i="0" sz="4400" u="none" cap="none" strike="noStrike">
              <a:solidFill>
                <a:srgbClr val="000000"/>
              </a:solidFill>
              <a:latin typeface="Times New Roman"/>
              <a:ea typeface="Times New Roman"/>
              <a:cs typeface="Times New Roman"/>
              <a:sym typeface="Times New Roman"/>
            </a:endParaRPr>
          </a:p>
        </p:txBody>
      </p:sp>
      <p:sp>
        <p:nvSpPr>
          <p:cNvPr id="65" name="Google Shape;65;p1"/>
          <p:cNvSpPr txBox="1"/>
          <p:nvPr/>
        </p:nvSpPr>
        <p:spPr>
          <a:xfrm>
            <a:off x="5177284" y="2475520"/>
            <a:ext cx="916936" cy="1255513"/>
          </a:xfrm>
          <a:prstGeom prst="rect">
            <a:avLst/>
          </a:prstGeom>
          <a:noFill/>
          <a:ln>
            <a:noFill/>
          </a:ln>
        </p:spPr>
        <p:txBody>
          <a:bodyPr anchorCtr="0" anchor="t" bIns="0" lIns="0" spcFirstLastPara="1" rIns="0" wrap="square" tIns="29175">
            <a:noAutofit/>
          </a:bodyPr>
          <a:lstStyle/>
          <a:p>
            <a:pPr indent="0" lvl="0" marL="51305" marR="83896" rtl="0" algn="l">
              <a:lnSpc>
                <a:spcPct val="104431"/>
              </a:lnSpc>
              <a:spcBef>
                <a:spcPts val="0"/>
              </a:spcBef>
              <a:spcAft>
                <a:spcPts val="0"/>
              </a:spcAft>
              <a:buClr>
                <a:srgbClr val="000000"/>
              </a:buClr>
              <a:buSzPts val="4400"/>
              <a:buFont typeface="Arial"/>
              <a:buNone/>
            </a:pPr>
            <a:r>
              <a:rPr b="1" i="0" lang="en-US" sz="4400" u="none" cap="none" strike="noStrike">
                <a:solidFill>
                  <a:srgbClr val="000000"/>
                </a:solidFill>
                <a:latin typeface="Times New Roman"/>
                <a:ea typeface="Times New Roman"/>
                <a:cs typeface="Times New Roman"/>
                <a:sym typeface="Times New Roman"/>
              </a:rPr>
              <a:t>01</a:t>
            </a:r>
            <a:endParaRPr b="0" i="0" sz="4400" u="none" cap="none" strike="noStrike">
              <a:solidFill>
                <a:srgbClr val="000000"/>
              </a:solidFill>
              <a:latin typeface="Times New Roman"/>
              <a:ea typeface="Times New Roman"/>
              <a:cs typeface="Times New Roman"/>
              <a:sym typeface="Times New Roman"/>
            </a:endParaRPr>
          </a:p>
          <a:p>
            <a:pPr indent="0" lvl="0" marL="12700" marR="0" rtl="0" algn="l">
              <a:lnSpc>
                <a:spcPct val="95825"/>
              </a:lnSpc>
              <a:spcBef>
                <a:spcPts val="0"/>
              </a:spcBef>
              <a:spcAft>
                <a:spcPts val="0"/>
              </a:spcAft>
              <a:buClr>
                <a:srgbClr val="000000"/>
              </a:buClr>
              <a:buSzPts val="4400"/>
              <a:buFont typeface="Arial"/>
              <a:buNone/>
            </a:pPr>
            <a:r>
              <a:rPr b="1" i="0" lang="en-US" sz="4400" u="none" cap="none" strike="noStrike">
                <a:solidFill>
                  <a:srgbClr val="000000"/>
                </a:solidFill>
                <a:latin typeface="Times New Roman"/>
                <a:ea typeface="Times New Roman"/>
                <a:cs typeface="Times New Roman"/>
                <a:sym typeface="Times New Roman"/>
              </a:rPr>
              <a:t>UX</a:t>
            </a:r>
            <a:endParaRPr b="0" i="0" sz="4400" u="none" cap="none" strike="noStrike">
              <a:solidFill>
                <a:srgbClr val="000000"/>
              </a:solidFill>
              <a:latin typeface="Times New Roman"/>
              <a:ea typeface="Times New Roman"/>
              <a:cs typeface="Times New Roman"/>
              <a:sym typeface="Times New Roman"/>
            </a:endParaRPr>
          </a:p>
        </p:txBody>
      </p:sp>
      <p:sp>
        <p:nvSpPr>
          <p:cNvPr id="66" name="Google Shape;66;p1"/>
          <p:cNvSpPr txBox="1"/>
          <p:nvPr/>
        </p:nvSpPr>
        <p:spPr>
          <a:xfrm>
            <a:off x="1399159" y="3146325"/>
            <a:ext cx="3144101" cy="584707"/>
          </a:xfrm>
          <a:prstGeom prst="rect">
            <a:avLst/>
          </a:prstGeom>
          <a:noFill/>
          <a:ln>
            <a:noFill/>
          </a:ln>
        </p:spPr>
        <p:txBody>
          <a:bodyPr anchorCtr="0" anchor="t" bIns="0" lIns="0" spcFirstLastPara="1" rIns="0" wrap="square" tIns="29175">
            <a:noAutofit/>
          </a:bodyPr>
          <a:lstStyle/>
          <a:p>
            <a:pPr indent="0" lvl="0" marL="12700" marR="0" rtl="0" algn="l">
              <a:lnSpc>
                <a:spcPct val="104431"/>
              </a:lnSpc>
              <a:spcBef>
                <a:spcPts val="0"/>
              </a:spcBef>
              <a:spcAft>
                <a:spcPts val="0"/>
              </a:spcAft>
              <a:buClr>
                <a:srgbClr val="000000"/>
              </a:buClr>
              <a:buSzPts val="4400"/>
              <a:buFont typeface="Arial"/>
              <a:buNone/>
            </a:pPr>
            <a:r>
              <a:rPr b="1" i="0" lang="en-US" sz="4400" u="none" cap="none" strike="noStrike">
                <a:solidFill>
                  <a:srgbClr val="000000"/>
                </a:solidFill>
                <a:latin typeface="Times New Roman"/>
                <a:ea typeface="Times New Roman"/>
                <a:cs typeface="Times New Roman"/>
                <a:sym typeface="Times New Roman"/>
              </a:rPr>
              <a:t>Introduction</a:t>
            </a:r>
            <a:endParaRPr b="0" i="0" sz="4400" u="none" cap="none" strike="noStrike">
              <a:solidFill>
                <a:srgbClr val="000000"/>
              </a:solidFill>
              <a:latin typeface="Times New Roman"/>
              <a:ea typeface="Times New Roman"/>
              <a:cs typeface="Times New Roman"/>
              <a:sym typeface="Times New Roman"/>
            </a:endParaRPr>
          </a:p>
        </p:txBody>
      </p:sp>
      <p:sp>
        <p:nvSpPr>
          <p:cNvPr id="67" name="Google Shape;67;p1"/>
          <p:cNvSpPr txBox="1"/>
          <p:nvPr/>
        </p:nvSpPr>
        <p:spPr>
          <a:xfrm>
            <a:off x="4573791" y="3146325"/>
            <a:ext cx="572962" cy="584707"/>
          </a:xfrm>
          <a:prstGeom prst="rect">
            <a:avLst/>
          </a:prstGeom>
          <a:noFill/>
          <a:ln>
            <a:noFill/>
          </a:ln>
        </p:spPr>
        <p:txBody>
          <a:bodyPr anchorCtr="0" anchor="t" bIns="0" lIns="0" spcFirstLastPara="1" rIns="0" wrap="square" tIns="29175">
            <a:noAutofit/>
          </a:bodyPr>
          <a:lstStyle/>
          <a:p>
            <a:pPr indent="0" lvl="0" marL="12700" marR="0" rtl="0" algn="l">
              <a:lnSpc>
                <a:spcPct val="104431"/>
              </a:lnSpc>
              <a:spcBef>
                <a:spcPts val="0"/>
              </a:spcBef>
              <a:spcAft>
                <a:spcPts val="0"/>
              </a:spcAft>
              <a:buClr>
                <a:srgbClr val="000000"/>
              </a:buClr>
              <a:buSzPts val="4400"/>
              <a:buFont typeface="Arial"/>
              <a:buNone/>
            </a:pPr>
            <a:r>
              <a:rPr b="1" i="0" lang="en-US" sz="4400" u="none" cap="none" strike="noStrike">
                <a:solidFill>
                  <a:srgbClr val="000000"/>
                </a:solidFill>
                <a:latin typeface="Times New Roman"/>
                <a:ea typeface="Times New Roman"/>
                <a:cs typeface="Times New Roman"/>
                <a:sym typeface="Times New Roman"/>
              </a:rPr>
              <a:t>to</a:t>
            </a:r>
            <a:endParaRPr b="0" i="0" sz="4400" u="none" cap="none" strike="noStrike">
              <a:solidFill>
                <a:srgbClr val="000000"/>
              </a:solidFill>
              <a:latin typeface="Times New Roman"/>
              <a:ea typeface="Times New Roman"/>
              <a:cs typeface="Times New Roman"/>
              <a:sym typeface="Times New Roman"/>
            </a:endParaRPr>
          </a:p>
        </p:txBody>
      </p:sp>
      <p:sp>
        <p:nvSpPr>
          <p:cNvPr id="68" name="Google Shape;68;p1"/>
          <p:cNvSpPr txBox="1"/>
          <p:nvPr/>
        </p:nvSpPr>
        <p:spPr>
          <a:xfrm>
            <a:off x="6124752" y="3146325"/>
            <a:ext cx="1725137" cy="584707"/>
          </a:xfrm>
          <a:prstGeom prst="rect">
            <a:avLst/>
          </a:prstGeom>
          <a:noFill/>
          <a:ln>
            <a:noFill/>
          </a:ln>
        </p:spPr>
        <p:txBody>
          <a:bodyPr anchorCtr="0" anchor="t" bIns="0" lIns="0" spcFirstLastPara="1" rIns="0" wrap="square" tIns="29175">
            <a:noAutofit/>
          </a:bodyPr>
          <a:lstStyle/>
          <a:p>
            <a:pPr indent="0" lvl="0" marL="12700" marR="0" rtl="0" algn="l">
              <a:lnSpc>
                <a:spcPct val="104431"/>
              </a:lnSpc>
              <a:spcBef>
                <a:spcPts val="0"/>
              </a:spcBef>
              <a:spcAft>
                <a:spcPts val="0"/>
              </a:spcAft>
              <a:buClr>
                <a:srgbClr val="000000"/>
              </a:buClr>
              <a:buSzPts val="4400"/>
              <a:buFont typeface="Arial"/>
              <a:buNone/>
            </a:pPr>
            <a:r>
              <a:rPr b="1" i="0" lang="en-US" sz="4400" u="none" cap="none" strike="noStrike">
                <a:solidFill>
                  <a:srgbClr val="000000"/>
                </a:solidFill>
                <a:latin typeface="Times New Roman"/>
                <a:ea typeface="Times New Roman"/>
                <a:cs typeface="Times New Roman"/>
                <a:sym typeface="Times New Roman"/>
              </a:rPr>
              <a:t>Design</a:t>
            </a:r>
            <a:endParaRPr b="0" i="0" sz="4400" u="none" cap="none" strike="noStrike">
              <a:solidFill>
                <a:srgbClr val="000000"/>
              </a:solidFill>
              <a:latin typeface="Times New Roman"/>
              <a:ea typeface="Times New Roman"/>
              <a:cs typeface="Times New Roman"/>
              <a:sym typeface="Times New Roman"/>
            </a:endParaRPr>
          </a:p>
        </p:txBody>
      </p:sp>
      <p:sp>
        <p:nvSpPr>
          <p:cNvPr id="69" name="Google Shape;69;p1"/>
          <p:cNvSpPr txBox="1"/>
          <p:nvPr/>
        </p:nvSpPr>
        <p:spPr>
          <a:xfrm>
            <a:off x="2360976" y="5977300"/>
            <a:ext cx="3500100" cy="665400"/>
          </a:xfrm>
          <a:prstGeom prst="rect">
            <a:avLst/>
          </a:prstGeom>
          <a:noFill/>
          <a:ln>
            <a:noFill/>
          </a:ln>
        </p:spPr>
        <p:txBody>
          <a:bodyPr anchorCtr="0" anchor="t" bIns="0" lIns="0" spcFirstLastPara="1" rIns="0" wrap="square" tIns="8250">
            <a:noAutofit/>
          </a:bodyPr>
          <a:lstStyle/>
          <a:p>
            <a:pPr indent="0" lvl="0" marL="12700" marR="0" rtl="0" algn="l">
              <a:lnSpc>
                <a:spcPct val="108333"/>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42"/>
          <p:cNvSpPr txBox="1"/>
          <p:nvPr/>
        </p:nvSpPr>
        <p:spPr>
          <a:xfrm>
            <a:off x="186325" y="213200"/>
            <a:ext cx="4923300" cy="698100"/>
          </a:xfrm>
          <a:prstGeom prst="rect">
            <a:avLst/>
          </a:prstGeom>
          <a:noFill/>
          <a:ln>
            <a:noFill/>
          </a:ln>
        </p:spPr>
        <p:txBody>
          <a:bodyPr anchorCtr="0" anchor="t" bIns="0" lIns="0" spcFirstLastPara="1" rIns="0" wrap="square" tIns="21525">
            <a:noAutofit/>
          </a:bodyPr>
          <a:lstStyle/>
          <a:p>
            <a:pPr indent="0" lvl="0" marL="0" marR="0" rtl="0" algn="ctr">
              <a:lnSpc>
                <a:spcPct val="105937"/>
              </a:lnSpc>
              <a:spcBef>
                <a:spcPts val="0"/>
              </a:spcBef>
              <a:spcAft>
                <a:spcPts val="0"/>
              </a:spcAft>
              <a:buClr>
                <a:srgbClr val="000000"/>
              </a:buClr>
              <a:buSzPts val="3200"/>
              <a:buFont typeface="Arial"/>
              <a:buNone/>
            </a:pPr>
            <a:r>
              <a:rPr b="0" i="0" lang="en-US" sz="1800" u="none" cap="none" strike="noStrike">
                <a:solidFill>
                  <a:srgbClr val="000000"/>
                </a:solidFill>
                <a:latin typeface="Arial"/>
                <a:ea typeface="Arial"/>
                <a:cs typeface="Arial"/>
                <a:sym typeface="Arial"/>
              </a:rPr>
              <a:t>• </a:t>
            </a:r>
            <a:r>
              <a:rPr b="0" i="0" lang="en-US" sz="1800" u="none" cap="none" strike="noStrike">
                <a:solidFill>
                  <a:srgbClr val="000000"/>
                </a:solidFill>
                <a:latin typeface="Times New Roman"/>
                <a:ea typeface="Times New Roman"/>
                <a:cs typeface="Times New Roman"/>
                <a:sym typeface="Times New Roman"/>
              </a:rPr>
              <a:t>Usability and user experience relate to how well a</a:t>
            </a:r>
            <a:endParaRPr b="0" i="0" sz="1800" u="none" cap="none" strike="noStrike">
              <a:solidFill>
                <a:srgbClr val="000000"/>
              </a:solidFill>
              <a:latin typeface="Times New Roman"/>
              <a:ea typeface="Times New Roman"/>
              <a:cs typeface="Times New Roman"/>
              <a:sym typeface="Times New Roman"/>
            </a:endParaRPr>
          </a:p>
          <a:p>
            <a:pPr indent="0" lvl="0" marL="355599" marR="30690" rtl="0" algn="l">
              <a:lnSpc>
                <a:spcPct val="95825"/>
              </a:lnSpc>
              <a:spcBef>
                <a:spcPts val="0"/>
              </a:spcBef>
              <a:spcAft>
                <a:spcPts val="0"/>
              </a:spcAft>
              <a:buClr>
                <a:srgbClr val="000000"/>
              </a:buClr>
              <a:buSzPts val="3200"/>
              <a:buFont typeface="Arial"/>
              <a:buNone/>
            </a:pPr>
            <a:r>
              <a:rPr b="0" i="0" lang="en-US" sz="1800" u="none" cap="none" strike="noStrike">
                <a:solidFill>
                  <a:srgbClr val="000000"/>
                </a:solidFill>
                <a:latin typeface="Times New Roman"/>
                <a:ea typeface="Times New Roman"/>
                <a:cs typeface="Times New Roman"/>
                <a:sym typeface="Times New Roman"/>
              </a:rPr>
              <a:t>product (or service) is designed, but there are</a:t>
            </a:r>
            <a:endParaRPr b="0" i="0" sz="1800" u="none" cap="none" strike="noStrike">
              <a:solidFill>
                <a:srgbClr val="000000"/>
              </a:solidFill>
              <a:latin typeface="Times New Roman"/>
              <a:ea typeface="Times New Roman"/>
              <a:cs typeface="Times New Roman"/>
              <a:sym typeface="Times New Roman"/>
            </a:endParaRPr>
          </a:p>
          <a:p>
            <a:pPr indent="0" lvl="0" marL="355599" marR="30690" rtl="0" algn="l">
              <a:lnSpc>
                <a:spcPct val="95825"/>
              </a:lnSpc>
              <a:spcBef>
                <a:spcPts val="160"/>
              </a:spcBef>
              <a:spcAft>
                <a:spcPts val="0"/>
              </a:spcAft>
              <a:buClr>
                <a:srgbClr val="000000"/>
              </a:buClr>
              <a:buSzPts val="3200"/>
              <a:buFont typeface="Arial"/>
              <a:buNone/>
            </a:pPr>
            <a:r>
              <a:rPr b="0" i="0" lang="en-US" sz="1800" u="none" cap="none" strike="noStrike">
                <a:solidFill>
                  <a:srgbClr val="000000"/>
                </a:solidFill>
                <a:latin typeface="Times New Roman"/>
                <a:ea typeface="Times New Roman"/>
                <a:cs typeface="Times New Roman"/>
                <a:sym typeface="Times New Roman"/>
              </a:rPr>
              <a:t>subtle and important distinctions between them.</a:t>
            </a:r>
            <a:endParaRPr b="0" i="0" sz="1800" u="none" cap="none" strike="noStrike">
              <a:solidFill>
                <a:srgbClr val="000000"/>
              </a:solidFill>
              <a:latin typeface="Times New Roman"/>
              <a:ea typeface="Times New Roman"/>
              <a:cs typeface="Times New Roman"/>
              <a:sym typeface="Times New Roman"/>
            </a:endParaRPr>
          </a:p>
        </p:txBody>
      </p:sp>
      <p:sp>
        <p:nvSpPr>
          <p:cNvPr id="132" name="Google Shape;132;p42"/>
          <p:cNvSpPr txBox="1"/>
          <p:nvPr/>
        </p:nvSpPr>
        <p:spPr>
          <a:xfrm>
            <a:off x="714320" y="1276394"/>
            <a:ext cx="4491600" cy="455400"/>
          </a:xfrm>
          <a:prstGeom prst="rect">
            <a:avLst/>
          </a:prstGeom>
          <a:noFill/>
          <a:ln>
            <a:noFill/>
          </a:ln>
        </p:spPr>
        <p:txBody>
          <a:bodyPr anchorCtr="0" anchor="t" bIns="0" lIns="0" spcFirstLastPara="1" rIns="0" wrap="square" tIns="21375">
            <a:noAutofit/>
          </a:bodyPr>
          <a:lstStyle/>
          <a:p>
            <a:pPr indent="0" lvl="0" marL="12700" marR="61080" rtl="0" algn="l">
              <a:lnSpc>
                <a:spcPct val="105312"/>
              </a:lnSpc>
              <a:spcBef>
                <a:spcPts val="0"/>
              </a:spcBef>
              <a:spcAft>
                <a:spcPts val="0"/>
              </a:spcAft>
              <a:buClr>
                <a:srgbClr val="000000"/>
              </a:buClr>
              <a:buSzPts val="3200"/>
              <a:buFont typeface="Arial"/>
              <a:buNone/>
            </a:pPr>
            <a:r>
              <a:rPr b="0" i="0" lang="en-US" sz="1800" u="none" cap="none" strike="noStrike">
                <a:solidFill>
                  <a:srgbClr val="000000"/>
                </a:solidFill>
                <a:latin typeface="Times New Roman"/>
                <a:ea typeface="Times New Roman"/>
                <a:cs typeface="Times New Roman"/>
                <a:sym typeface="Times New Roman"/>
              </a:rPr>
              <a:t>- </a:t>
            </a:r>
            <a:r>
              <a:rPr b="1" i="0" lang="en-US" sz="1800" u="none" cap="none" strike="noStrike">
                <a:solidFill>
                  <a:srgbClr val="000000"/>
                </a:solidFill>
                <a:latin typeface="Times New Roman"/>
                <a:ea typeface="Times New Roman"/>
                <a:cs typeface="Times New Roman"/>
                <a:sym typeface="Times New Roman"/>
              </a:rPr>
              <a:t>Usability is about ease of use</a:t>
            </a:r>
            <a:r>
              <a:rPr b="0" i="0" lang="en-US" sz="1800" u="none" cap="none" strike="noStrike">
                <a:solidFill>
                  <a:srgbClr val="000000"/>
                </a:solidFill>
                <a:latin typeface="Times New Roman"/>
                <a:ea typeface="Times New Roman"/>
                <a:cs typeface="Times New Roman"/>
                <a:sym typeface="Times New Roman"/>
              </a:rPr>
              <a:t>: a highly</a:t>
            </a:r>
            <a:endParaRPr b="0" i="0" sz="1800" u="none" cap="none" strike="noStrike">
              <a:solidFill>
                <a:srgbClr val="000000"/>
              </a:solidFill>
              <a:latin typeface="Times New Roman"/>
              <a:ea typeface="Times New Roman"/>
              <a:cs typeface="Times New Roman"/>
              <a:sym typeface="Times New Roman"/>
            </a:endParaRPr>
          </a:p>
          <a:p>
            <a:pPr indent="0" lvl="0" marL="12700" marR="0" rtl="0" algn="l">
              <a:lnSpc>
                <a:spcPct val="95825"/>
              </a:lnSpc>
              <a:spcBef>
                <a:spcPts val="0"/>
              </a:spcBef>
              <a:spcAft>
                <a:spcPts val="0"/>
              </a:spcAft>
              <a:buClr>
                <a:srgbClr val="000000"/>
              </a:buClr>
              <a:buSzPts val="3200"/>
              <a:buFont typeface="Arial"/>
              <a:buNone/>
            </a:pPr>
            <a:r>
              <a:rPr b="0" i="0" lang="en-US" sz="1800" u="none" cap="none" strike="noStrike">
                <a:solidFill>
                  <a:srgbClr val="000000"/>
                </a:solidFill>
                <a:latin typeface="Times New Roman"/>
                <a:ea typeface="Times New Roman"/>
                <a:cs typeface="Times New Roman"/>
                <a:sym typeface="Times New Roman"/>
              </a:rPr>
              <a:t>usable product enables the user to achieve their</a:t>
            </a:r>
            <a:endParaRPr b="0" i="0" sz="1800" u="none" cap="none" strike="noStrike">
              <a:solidFill>
                <a:srgbClr val="000000"/>
              </a:solidFill>
              <a:latin typeface="Times New Roman"/>
              <a:ea typeface="Times New Roman"/>
              <a:cs typeface="Times New Roman"/>
              <a:sym typeface="Times New Roman"/>
            </a:endParaRPr>
          </a:p>
        </p:txBody>
      </p:sp>
      <p:sp>
        <p:nvSpPr>
          <p:cNvPr id="133" name="Google Shape;133;p42"/>
          <p:cNvSpPr txBox="1"/>
          <p:nvPr/>
        </p:nvSpPr>
        <p:spPr>
          <a:xfrm>
            <a:off x="714320" y="1759188"/>
            <a:ext cx="3837000" cy="455400"/>
          </a:xfrm>
          <a:prstGeom prst="rect">
            <a:avLst/>
          </a:prstGeom>
          <a:noFill/>
          <a:ln>
            <a:noFill/>
          </a:ln>
        </p:spPr>
        <p:txBody>
          <a:bodyPr anchorCtr="0" anchor="t" bIns="0" lIns="0" spcFirstLastPara="1" rIns="0" wrap="square" tIns="21375">
            <a:noAutofit/>
          </a:bodyPr>
          <a:lstStyle/>
          <a:p>
            <a:pPr indent="0" lvl="0" marL="12700" marR="0" rtl="0" algn="l">
              <a:lnSpc>
                <a:spcPct val="105312"/>
              </a:lnSpc>
              <a:spcBef>
                <a:spcPts val="0"/>
              </a:spcBef>
              <a:spcAft>
                <a:spcPts val="0"/>
              </a:spcAft>
              <a:buClr>
                <a:srgbClr val="000000"/>
              </a:buClr>
              <a:buSzPts val="3200"/>
              <a:buFont typeface="Arial"/>
              <a:buNone/>
            </a:pPr>
            <a:r>
              <a:rPr b="0" i="0" lang="en-US" sz="1800" u="none" cap="none" strike="noStrike">
                <a:solidFill>
                  <a:srgbClr val="000000"/>
                </a:solidFill>
                <a:latin typeface="Times New Roman"/>
                <a:ea typeface="Times New Roman"/>
                <a:cs typeface="Times New Roman"/>
                <a:sym typeface="Times New Roman"/>
              </a:rPr>
              <a:t>goals quickly, with minimum frustration</a:t>
            </a:r>
            <a:endParaRPr b="0" i="0" sz="1800" u="none" cap="none" strike="noStrike">
              <a:solidFill>
                <a:srgbClr val="000000"/>
              </a:solidFill>
              <a:latin typeface="Times New Roman"/>
              <a:ea typeface="Times New Roman"/>
              <a:cs typeface="Times New Roman"/>
              <a:sym typeface="Times New Roman"/>
            </a:endParaRPr>
          </a:p>
          <a:p>
            <a:pPr indent="0" lvl="0" marL="12700" marR="61034" rtl="0" algn="l">
              <a:lnSpc>
                <a:spcPct val="95825"/>
              </a:lnSpc>
              <a:spcBef>
                <a:spcPts val="0"/>
              </a:spcBef>
              <a:spcAft>
                <a:spcPts val="0"/>
              </a:spcAft>
              <a:buClr>
                <a:srgbClr val="000000"/>
              </a:buClr>
              <a:buSzPts val="3200"/>
              <a:buFont typeface="Arial"/>
              <a:buNone/>
            </a:pPr>
            <a:r>
              <a:rPr b="0" i="0" lang="en-US" sz="1800" u="none" cap="none" strike="noStrike">
                <a:solidFill>
                  <a:srgbClr val="000000"/>
                </a:solidFill>
                <a:latin typeface="Times New Roman"/>
                <a:ea typeface="Times New Roman"/>
                <a:cs typeface="Times New Roman"/>
                <a:sym typeface="Times New Roman"/>
              </a:rPr>
              <a:t>without error</a:t>
            </a:r>
            <a:endParaRPr b="0" i="0" sz="1800" u="none" cap="none" strike="noStrike">
              <a:solidFill>
                <a:srgbClr val="000000"/>
              </a:solidFill>
              <a:latin typeface="Times New Roman"/>
              <a:ea typeface="Times New Roman"/>
              <a:cs typeface="Times New Roman"/>
              <a:sym typeface="Times New Roman"/>
            </a:endParaRPr>
          </a:p>
        </p:txBody>
      </p:sp>
      <p:sp>
        <p:nvSpPr>
          <p:cNvPr id="134" name="Google Shape;134;p42"/>
          <p:cNvSpPr txBox="1"/>
          <p:nvPr/>
        </p:nvSpPr>
        <p:spPr>
          <a:xfrm>
            <a:off x="4557450" y="1759188"/>
            <a:ext cx="390000" cy="213900"/>
          </a:xfrm>
          <a:prstGeom prst="rect">
            <a:avLst/>
          </a:prstGeom>
          <a:noFill/>
          <a:ln>
            <a:noFill/>
          </a:ln>
        </p:spPr>
        <p:txBody>
          <a:bodyPr anchorCtr="0" anchor="t" bIns="0" lIns="0" spcFirstLastPara="1" rIns="0" wrap="square" tIns="21375">
            <a:noAutofit/>
          </a:bodyPr>
          <a:lstStyle/>
          <a:p>
            <a:pPr indent="0" lvl="0" marL="12700" marR="0" rtl="0" algn="l">
              <a:lnSpc>
                <a:spcPct val="105312"/>
              </a:lnSpc>
              <a:spcBef>
                <a:spcPts val="0"/>
              </a:spcBef>
              <a:spcAft>
                <a:spcPts val="0"/>
              </a:spcAft>
              <a:buClr>
                <a:srgbClr val="000000"/>
              </a:buClr>
              <a:buSzPts val="3200"/>
              <a:buFont typeface="Arial"/>
              <a:buNone/>
            </a:pPr>
            <a:r>
              <a:rPr b="0" i="0" lang="en-US" sz="1800" u="none" cap="none" strike="noStrike">
                <a:solidFill>
                  <a:srgbClr val="000000"/>
                </a:solidFill>
                <a:latin typeface="Times New Roman"/>
                <a:ea typeface="Times New Roman"/>
                <a:cs typeface="Times New Roman"/>
                <a:sym typeface="Times New Roman"/>
              </a:rPr>
              <a:t>and</a:t>
            </a:r>
            <a:endParaRPr b="0" i="0" sz="1800" u="none" cap="none" strike="noStrike">
              <a:solidFill>
                <a:srgbClr val="000000"/>
              </a:solidFill>
              <a:latin typeface="Times New Roman"/>
              <a:ea typeface="Times New Roman"/>
              <a:cs typeface="Times New Roman"/>
              <a:sym typeface="Times New Roman"/>
            </a:endParaRPr>
          </a:p>
        </p:txBody>
      </p:sp>
      <p:sp>
        <p:nvSpPr>
          <p:cNvPr id="135" name="Google Shape;135;p42"/>
          <p:cNvSpPr txBox="1"/>
          <p:nvPr/>
        </p:nvSpPr>
        <p:spPr>
          <a:xfrm>
            <a:off x="714320" y="2579850"/>
            <a:ext cx="1301400" cy="455400"/>
          </a:xfrm>
          <a:prstGeom prst="rect">
            <a:avLst/>
          </a:prstGeom>
          <a:noFill/>
          <a:ln>
            <a:noFill/>
          </a:ln>
        </p:spPr>
        <p:txBody>
          <a:bodyPr anchorCtr="0" anchor="t" bIns="0" lIns="0" spcFirstLastPara="1" rIns="0" wrap="square" tIns="21375">
            <a:noAutofit/>
          </a:bodyPr>
          <a:lstStyle/>
          <a:p>
            <a:pPr indent="0" lvl="0" marL="12700" marR="0" rtl="0" algn="l">
              <a:lnSpc>
                <a:spcPct val="105312"/>
              </a:lnSpc>
              <a:spcBef>
                <a:spcPts val="0"/>
              </a:spcBef>
              <a:spcAft>
                <a:spcPts val="0"/>
              </a:spcAft>
              <a:buClr>
                <a:srgbClr val="000000"/>
              </a:buClr>
              <a:buSzPts val="3200"/>
              <a:buFont typeface="Arial"/>
              <a:buNone/>
            </a:pPr>
            <a:r>
              <a:rPr b="0" i="0" lang="en-US" sz="1800" u="none" cap="none" strike="noStrike">
                <a:solidFill>
                  <a:srgbClr val="000000"/>
                </a:solidFill>
                <a:latin typeface="Times New Roman"/>
                <a:ea typeface="Times New Roman"/>
                <a:cs typeface="Times New Roman"/>
                <a:sym typeface="Times New Roman"/>
              </a:rPr>
              <a:t>- </a:t>
            </a:r>
            <a:r>
              <a:rPr b="1" i="0" lang="en-US" sz="1800" u="none" cap="none" strike="noStrike">
                <a:solidFill>
                  <a:srgbClr val="000000"/>
                </a:solidFill>
                <a:latin typeface="Times New Roman"/>
                <a:ea typeface="Times New Roman"/>
                <a:cs typeface="Times New Roman"/>
                <a:sym typeface="Times New Roman"/>
              </a:rPr>
              <a:t>Usability is</a:t>
            </a:r>
            <a:endParaRPr b="0" i="0" sz="1800" u="none" cap="none" strike="noStrike">
              <a:solidFill>
                <a:srgbClr val="000000"/>
              </a:solidFill>
              <a:latin typeface="Times New Roman"/>
              <a:ea typeface="Times New Roman"/>
              <a:cs typeface="Times New Roman"/>
              <a:sym typeface="Times New Roman"/>
            </a:endParaRPr>
          </a:p>
          <a:p>
            <a:pPr indent="0" lvl="0" marL="12700" marR="61034" rtl="0" algn="l">
              <a:lnSpc>
                <a:spcPct val="95825"/>
              </a:lnSpc>
              <a:spcBef>
                <a:spcPts val="0"/>
              </a:spcBef>
              <a:spcAft>
                <a:spcPts val="0"/>
              </a:spcAft>
              <a:buClr>
                <a:srgbClr val="000000"/>
              </a:buClr>
              <a:buSzPts val="3200"/>
              <a:buFont typeface="Arial"/>
              <a:buNone/>
            </a:pPr>
            <a:r>
              <a:rPr b="1" i="0" lang="en-US" sz="1800" u="none" cap="none" strike="noStrike">
                <a:solidFill>
                  <a:srgbClr val="000000"/>
                </a:solidFill>
                <a:latin typeface="Times New Roman"/>
                <a:ea typeface="Times New Roman"/>
                <a:cs typeface="Times New Roman"/>
                <a:sym typeface="Times New Roman"/>
              </a:rPr>
              <a:t>Experience</a:t>
            </a:r>
            <a:endParaRPr b="0" i="0" sz="1800" u="none" cap="none" strike="noStrike">
              <a:solidFill>
                <a:srgbClr val="000000"/>
              </a:solidFill>
              <a:latin typeface="Times New Roman"/>
              <a:ea typeface="Times New Roman"/>
              <a:cs typeface="Times New Roman"/>
              <a:sym typeface="Times New Roman"/>
            </a:endParaRPr>
          </a:p>
        </p:txBody>
      </p:sp>
      <p:sp>
        <p:nvSpPr>
          <p:cNvPr id="136" name="Google Shape;136;p42"/>
          <p:cNvSpPr txBox="1"/>
          <p:nvPr/>
        </p:nvSpPr>
        <p:spPr>
          <a:xfrm>
            <a:off x="2024318" y="2579850"/>
            <a:ext cx="2408700" cy="213900"/>
          </a:xfrm>
          <a:prstGeom prst="rect">
            <a:avLst/>
          </a:prstGeom>
          <a:noFill/>
          <a:ln>
            <a:noFill/>
          </a:ln>
        </p:spPr>
        <p:txBody>
          <a:bodyPr anchorCtr="0" anchor="t" bIns="0" lIns="0" spcFirstLastPara="1" rIns="0" wrap="square" tIns="21375">
            <a:noAutofit/>
          </a:bodyPr>
          <a:lstStyle/>
          <a:p>
            <a:pPr indent="0" lvl="0" marL="12700" marR="0" rtl="0" algn="l">
              <a:lnSpc>
                <a:spcPct val="105312"/>
              </a:lnSpc>
              <a:spcBef>
                <a:spcPts val="0"/>
              </a:spcBef>
              <a:spcAft>
                <a:spcPts val="0"/>
              </a:spcAft>
              <a:buClr>
                <a:srgbClr val="000000"/>
              </a:buClr>
              <a:buSzPts val="3200"/>
              <a:buFont typeface="Arial"/>
              <a:buNone/>
            </a:pPr>
            <a:r>
              <a:rPr b="1" i="0" lang="en-US" sz="1800" u="none" cap="none" strike="noStrike">
                <a:solidFill>
                  <a:srgbClr val="000000"/>
                </a:solidFill>
                <a:latin typeface="Times New Roman"/>
                <a:ea typeface="Times New Roman"/>
                <a:cs typeface="Times New Roman"/>
                <a:sym typeface="Times New Roman"/>
              </a:rPr>
              <a:t>an integral part of User</a:t>
            </a:r>
            <a:endParaRPr b="0" i="0" sz="1800" u="none" cap="none" strike="noStrike">
              <a:solidFill>
                <a:srgbClr val="000000"/>
              </a:solidFill>
              <a:latin typeface="Times New Roman"/>
              <a:ea typeface="Times New Roman"/>
              <a:cs typeface="Times New Roman"/>
              <a:sym typeface="Times New Roman"/>
            </a:endParaRPr>
          </a:p>
        </p:txBody>
      </p:sp>
      <p:sp>
        <p:nvSpPr>
          <p:cNvPr id="137" name="Google Shape;137;p42"/>
          <p:cNvSpPr txBox="1"/>
          <p:nvPr/>
        </p:nvSpPr>
        <p:spPr>
          <a:xfrm>
            <a:off x="3210306" y="6464909"/>
            <a:ext cx="2744516" cy="177800"/>
          </a:xfrm>
          <a:prstGeom prst="rect">
            <a:avLst/>
          </a:prstGeom>
          <a:noFill/>
          <a:ln>
            <a:noFill/>
          </a:ln>
        </p:spPr>
        <p:txBody>
          <a:bodyPr anchorCtr="0" anchor="t" bIns="0" lIns="0" spcFirstLastPara="1" rIns="0" wrap="square" tIns="8250">
            <a:noAutofit/>
          </a:bodyPr>
          <a:lstStyle/>
          <a:p>
            <a:pPr indent="0" lvl="0" marL="12700" marR="0" rtl="0" algn="l">
              <a:lnSpc>
                <a:spcPct val="108333"/>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67"/>
          <p:cNvSpPr/>
          <p:nvPr/>
        </p:nvSpPr>
        <p:spPr>
          <a:xfrm>
            <a:off x="179554" y="721559"/>
            <a:ext cx="8784900" cy="59766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3" name="Google Shape;143;p67"/>
          <p:cNvSpPr txBox="1"/>
          <p:nvPr/>
        </p:nvSpPr>
        <p:spPr>
          <a:xfrm>
            <a:off x="186334" y="215496"/>
            <a:ext cx="674011" cy="432308"/>
          </a:xfrm>
          <a:prstGeom prst="rect">
            <a:avLst/>
          </a:prstGeom>
          <a:noFill/>
          <a:ln>
            <a:noFill/>
          </a:ln>
        </p:spPr>
        <p:txBody>
          <a:bodyPr anchorCtr="0" anchor="t" bIns="0" lIns="0" spcFirstLastPara="1" rIns="0" wrap="square" tIns="21375">
            <a:noAutofit/>
          </a:bodyPr>
          <a:lstStyle/>
          <a:p>
            <a:pPr indent="0" lvl="0" marL="12700" marR="0" rtl="0" algn="l">
              <a:lnSpc>
                <a:spcPct val="105312"/>
              </a:lnSpc>
              <a:spcBef>
                <a:spcPts val="0"/>
              </a:spcBef>
              <a:spcAft>
                <a:spcPts val="0"/>
              </a:spcAft>
              <a:buClr>
                <a:srgbClr val="000000"/>
              </a:buClr>
              <a:buSzPts val="3200"/>
              <a:buFont typeface="Arial"/>
              <a:buNone/>
            </a:pPr>
            <a:r>
              <a:rPr b="1" i="0" lang="en-US" sz="3200" u="none" cap="none" strike="noStrike">
                <a:solidFill>
                  <a:srgbClr val="000000"/>
                </a:solidFill>
                <a:latin typeface="Times New Roman"/>
                <a:ea typeface="Times New Roman"/>
                <a:cs typeface="Times New Roman"/>
                <a:sym typeface="Times New Roman"/>
              </a:rPr>
              <a:t>UX</a:t>
            </a:r>
            <a:endParaRPr b="0" i="0" sz="3200" u="none" cap="none" strike="noStrike">
              <a:solidFill>
                <a:srgbClr val="000000"/>
              </a:solidFill>
              <a:latin typeface="Times New Roman"/>
              <a:ea typeface="Times New Roman"/>
              <a:cs typeface="Times New Roman"/>
              <a:sym typeface="Times New Roman"/>
            </a:endParaRPr>
          </a:p>
        </p:txBody>
      </p:sp>
      <p:sp>
        <p:nvSpPr>
          <p:cNvPr id="144" name="Google Shape;144;p67"/>
          <p:cNvSpPr txBox="1"/>
          <p:nvPr/>
        </p:nvSpPr>
        <p:spPr>
          <a:xfrm>
            <a:off x="875636" y="215496"/>
            <a:ext cx="549904" cy="432308"/>
          </a:xfrm>
          <a:prstGeom prst="rect">
            <a:avLst/>
          </a:prstGeom>
          <a:noFill/>
          <a:ln>
            <a:noFill/>
          </a:ln>
        </p:spPr>
        <p:txBody>
          <a:bodyPr anchorCtr="0" anchor="t" bIns="0" lIns="0" spcFirstLastPara="1" rIns="0" wrap="square" tIns="21375">
            <a:noAutofit/>
          </a:bodyPr>
          <a:lstStyle/>
          <a:p>
            <a:pPr indent="0" lvl="0" marL="12700" marR="0" rtl="0" algn="l">
              <a:lnSpc>
                <a:spcPct val="105312"/>
              </a:lnSpc>
              <a:spcBef>
                <a:spcPts val="0"/>
              </a:spcBef>
              <a:spcAft>
                <a:spcPts val="0"/>
              </a:spcAft>
              <a:buClr>
                <a:srgbClr val="000000"/>
              </a:buClr>
              <a:buSzPts val="3200"/>
              <a:buFont typeface="Arial"/>
              <a:buNone/>
            </a:pPr>
            <a:r>
              <a:rPr b="1" i="0" lang="en-US" sz="3200" u="none" cap="none" strike="noStrike">
                <a:solidFill>
                  <a:srgbClr val="000000"/>
                </a:solidFill>
                <a:latin typeface="Times New Roman"/>
                <a:ea typeface="Times New Roman"/>
                <a:cs typeface="Times New Roman"/>
                <a:sym typeface="Times New Roman"/>
              </a:rPr>
              <a:t>vs.</a:t>
            </a:r>
            <a:endParaRPr b="0" i="0" sz="3200" u="none" cap="none" strike="noStrike">
              <a:solidFill>
                <a:srgbClr val="000000"/>
              </a:solidFill>
              <a:latin typeface="Times New Roman"/>
              <a:ea typeface="Times New Roman"/>
              <a:cs typeface="Times New Roman"/>
              <a:sym typeface="Times New Roman"/>
            </a:endParaRPr>
          </a:p>
        </p:txBody>
      </p:sp>
      <p:sp>
        <p:nvSpPr>
          <p:cNvPr id="145" name="Google Shape;145;p67"/>
          <p:cNvSpPr txBox="1"/>
          <p:nvPr/>
        </p:nvSpPr>
        <p:spPr>
          <a:xfrm>
            <a:off x="1440561" y="215496"/>
            <a:ext cx="1646114" cy="432308"/>
          </a:xfrm>
          <a:prstGeom prst="rect">
            <a:avLst/>
          </a:prstGeom>
          <a:noFill/>
          <a:ln>
            <a:noFill/>
          </a:ln>
        </p:spPr>
        <p:txBody>
          <a:bodyPr anchorCtr="0" anchor="t" bIns="0" lIns="0" spcFirstLastPara="1" rIns="0" wrap="square" tIns="21375">
            <a:noAutofit/>
          </a:bodyPr>
          <a:lstStyle/>
          <a:p>
            <a:pPr indent="0" lvl="0" marL="12700" marR="0" rtl="0" algn="l">
              <a:lnSpc>
                <a:spcPct val="105312"/>
              </a:lnSpc>
              <a:spcBef>
                <a:spcPts val="0"/>
              </a:spcBef>
              <a:spcAft>
                <a:spcPts val="0"/>
              </a:spcAft>
              <a:buClr>
                <a:srgbClr val="000000"/>
              </a:buClr>
              <a:buSzPts val="3200"/>
              <a:buFont typeface="Arial"/>
              <a:buNone/>
            </a:pPr>
            <a:r>
              <a:rPr b="1" i="0" lang="en-US" sz="3200" u="none" cap="none" strike="noStrike">
                <a:solidFill>
                  <a:srgbClr val="000000"/>
                </a:solidFill>
                <a:latin typeface="Times New Roman"/>
                <a:ea typeface="Times New Roman"/>
                <a:cs typeface="Times New Roman"/>
                <a:sym typeface="Times New Roman"/>
              </a:rPr>
              <a:t>Usability</a:t>
            </a:r>
            <a:endParaRPr b="0" i="0" sz="3200" u="none" cap="none" strike="noStrike">
              <a:solidFill>
                <a:srgbClr val="000000"/>
              </a:solidFill>
              <a:latin typeface="Times New Roman"/>
              <a:ea typeface="Times New Roman"/>
              <a:cs typeface="Times New Roman"/>
              <a:sym typeface="Times New Roman"/>
            </a:endParaRPr>
          </a:p>
        </p:txBody>
      </p:sp>
      <p:sp>
        <p:nvSpPr>
          <p:cNvPr id="146" name="Google Shape;146;p67"/>
          <p:cNvSpPr txBox="1"/>
          <p:nvPr/>
        </p:nvSpPr>
        <p:spPr>
          <a:xfrm>
            <a:off x="3210306" y="6464909"/>
            <a:ext cx="2744516" cy="177800"/>
          </a:xfrm>
          <a:prstGeom prst="rect">
            <a:avLst/>
          </a:prstGeom>
          <a:noFill/>
          <a:ln>
            <a:noFill/>
          </a:ln>
        </p:spPr>
        <p:txBody>
          <a:bodyPr anchorCtr="0" anchor="t" bIns="0" lIns="0" spcFirstLastPara="1" rIns="0" wrap="square" tIns="8250">
            <a:noAutofit/>
          </a:bodyPr>
          <a:lstStyle/>
          <a:p>
            <a:pPr indent="0" lvl="0" marL="12700" marR="0" rtl="0" algn="l">
              <a:lnSpc>
                <a:spcPct val="108333"/>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3"/>
          <p:cNvSpPr/>
          <p:nvPr/>
        </p:nvSpPr>
        <p:spPr>
          <a:xfrm>
            <a:off x="4619550" y="0"/>
            <a:ext cx="3813000" cy="17655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2200" u="none" cap="none" strike="noStrike">
              <a:solidFill>
                <a:srgbClr val="000000"/>
              </a:solidFill>
              <a:latin typeface="Arial"/>
              <a:ea typeface="Arial"/>
              <a:cs typeface="Arial"/>
              <a:sym typeface="Arial"/>
            </a:endParaRPr>
          </a:p>
        </p:txBody>
      </p:sp>
      <p:sp>
        <p:nvSpPr>
          <p:cNvPr id="75" name="Google Shape;75;p3"/>
          <p:cNvSpPr txBox="1"/>
          <p:nvPr/>
        </p:nvSpPr>
        <p:spPr>
          <a:xfrm>
            <a:off x="1446150" y="-12"/>
            <a:ext cx="3173400" cy="383400"/>
          </a:xfrm>
          <a:prstGeom prst="rect">
            <a:avLst/>
          </a:prstGeom>
          <a:noFill/>
          <a:ln>
            <a:noFill/>
          </a:ln>
        </p:spPr>
        <p:txBody>
          <a:bodyPr anchorCtr="0" anchor="t" bIns="0" lIns="0" spcFirstLastPara="1" rIns="0" wrap="square" tIns="21375">
            <a:noAutofit/>
          </a:bodyPr>
          <a:lstStyle/>
          <a:p>
            <a:pPr indent="0" lvl="0" marL="12700" marR="0" rtl="0" algn="l">
              <a:lnSpc>
                <a:spcPct val="105312"/>
              </a:lnSpc>
              <a:spcBef>
                <a:spcPts val="0"/>
              </a:spcBef>
              <a:spcAft>
                <a:spcPts val="0"/>
              </a:spcAft>
              <a:buClr>
                <a:srgbClr val="000000"/>
              </a:buClr>
              <a:buSzPts val="3200"/>
              <a:buFont typeface="Arial"/>
              <a:buNone/>
            </a:pPr>
            <a:r>
              <a:rPr b="1" i="0" lang="en-US" sz="2200" u="none" cap="none" strike="noStrike">
                <a:solidFill>
                  <a:srgbClr val="000000"/>
                </a:solidFill>
                <a:latin typeface="Times New Roman"/>
                <a:ea typeface="Times New Roman"/>
                <a:cs typeface="Times New Roman"/>
                <a:sym typeface="Times New Roman"/>
              </a:rPr>
              <a:t>What </a:t>
            </a:r>
            <a:r>
              <a:rPr b="1" lang="en-US" sz="2200">
                <a:solidFill>
                  <a:schemeClr val="dk1"/>
                </a:solidFill>
                <a:latin typeface="Times New Roman"/>
                <a:ea typeface="Times New Roman"/>
                <a:cs typeface="Times New Roman"/>
                <a:sym typeface="Times New Roman"/>
              </a:rPr>
              <a:t>is User Experience?</a:t>
            </a:r>
            <a:endParaRPr sz="2200">
              <a:solidFill>
                <a:schemeClr val="dk1"/>
              </a:solidFill>
              <a:latin typeface="Times New Roman"/>
              <a:ea typeface="Times New Roman"/>
              <a:cs typeface="Times New Roman"/>
              <a:sym typeface="Times New Roman"/>
            </a:endParaRPr>
          </a:p>
          <a:p>
            <a:pPr indent="0" lvl="0" marL="12700" marR="0" rtl="0" algn="l">
              <a:lnSpc>
                <a:spcPct val="105312"/>
              </a:lnSpc>
              <a:spcBef>
                <a:spcPts val="0"/>
              </a:spcBef>
              <a:spcAft>
                <a:spcPts val="0"/>
              </a:spcAft>
              <a:buClr>
                <a:srgbClr val="000000"/>
              </a:buClr>
              <a:buSzPts val="3200"/>
              <a:buFont typeface="Arial"/>
              <a:buNone/>
            </a:pPr>
            <a:r>
              <a:t/>
            </a:r>
            <a:endParaRPr b="1" sz="2200">
              <a:solidFill>
                <a:schemeClr val="dk1"/>
              </a:solidFill>
              <a:latin typeface="Times New Roman"/>
              <a:ea typeface="Times New Roman"/>
              <a:cs typeface="Times New Roman"/>
              <a:sym typeface="Times New Roman"/>
            </a:endParaRPr>
          </a:p>
        </p:txBody>
      </p:sp>
      <p:sp>
        <p:nvSpPr>
          <p:cNvPr id="76" name="Google Shape;76;p3"/>
          <p:cNvSpPr txBox="1"/>
          <p:nvPr/>
        </p:nvSpPr>
        <p:spPr>
          <a:xfrm>
            <a:off x="3210306" y="6464909"/>
            <a:ext cx="2744516" cy="177800"/>
          </a:xfrm>
          <a:prstGeom prst="rect">
            <a:avLst/>
          </a:prstGeom>
          <a:noFill/>
          <a:ln>
            <a:noFill/>
          </a:ln>
        </p:spPr>
        <p:txBody>
          <a:bodyPr anchorCtr="0" anchor="t" bIns="0" lIns="0" spcFirstLastPara="1" rIns="0" wrap="square" tIns="8250">
            <a:noAutofit/>
          </a:bodyPr>
          <a:lstStyle/>
          <a:p>
            <a:pPr indent="0" lvl="0" marL="12700" marR="0" rtl="0" algn="l">
              <a:lnSpc>
                <a:spcPct val="108333"/>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77" name="Google Shape;77;p3"/>
          <p:cNvSpPr txBox="1"/>
          <p:nvPr/>
        </p:nvSpPr>
        <p:spPr>
          <a:xfrm>
            <a:off x="285150" y="490325"/>
            <a:ext cx="3173400" cy="1188300"/>
          </a:xfrm>
          <a:prstGeom prst="rect">
            <a:avLst/>
          </a:prstGeom>
          <a:noFill/>
          <a:ln>
            <a:noFill/>
          </a:ln>
        </p:spPr>
        <p:txBody>
          <a:bodyPr anchorCtr="0" anchor="t" bIns="0" lIns="0" spcFirstLastPara="1" rIns="0" wrap="square" tIns="21375">
            <a:noAutofit/>
          </a:bodyPr>
          <a:lstStyle/>
          <a:p>
            <a:pPr indent="0" lvl="0" marL="12700" marR="0" rtl="0" algn="l">
              <a:lnSpc>
                <a:spcPct val="105312"/>
              </a:lnSpc>
              <a:spcBef>
                <a:spcPts val="0"/>
              </a:spcBef>
              <a:spcAft>
                <a:spcPts val="0"/>
              </a:spcAft>
              <a:buClr>
                <a:srgbClr val="000000"/>
              </a:buClr>
              <a:buSzPts val="3200"/>
              <a:buFont typeface="Arial"/>
              <a:buNone/>
            </a:pPr>
            <a:r>
              <a:rPr i="0" lang="en-US" sz="2200" u="none" cap="none" strike="noStrike">
                <a:solidFill>
                  <a:srgbClr val="000000"/>
                </a:solidFill>
                <a:latin typeface="Times New Roman"/>
                <a:ea typeface="Times New Roman"/>
                <a:cs typeface="Times New Roman"/>
                <a:sym typeface="Times New Roman"/>
              </a:rPr>
              <a:t>Look : </a:t>
            </a:r>
            <a:r>
              <a:rPr lang="en-US" sz="2200">
                <a:solidFill>
                  <a:schemeClr val="dk1"/>
                </a:solidFill>
                <a:latin typeface="Times New Roman"/>
                <a:ea typeface="Times New Roman"/>
                <a:cs typeface="Times New Roman"/>
                <a:sym typeface="Times New Roman"/>
              </a:rPr>
              <a:t>visual appeal </a:t>
            </a:r>
            <a:endParaRPr sz="2200">
              <a:solidFill>
                <a:schemeClr val="dk1"/>
              </a:solidFill>
              <a:latin typeface="Times New Roman"/>
              <a:ea typeface="Times New Roman"/>
              <a:cs typeface="Times New Roman"/>
              <a:sym typeface="Times New Roman"/>
            </a:endParaRPr>
          </a:p>
          <a:p>
            <a:pPr indent="0" lvl="0" marL="12700" rtl="0" algn="l">
              <a:lnSpc>
                <a:spcPct val="105312"/>
              </a:lnSpc>
              <a:spcBef>
                <a:spcPts val="0"/>
              </a:spcBef>
              <a:spcAft>
                <a:spcPts val="0"/>
              </a:spcAft>
              <a:buClr>
                <a:schemeClr val="dk1"/>
              </a:buClr>
              <a:buSzPts val="3200"/>
              <a:buFont typeface="Arial"/>
              <a:buNone/>
            </a:pPr>
            <a:r>
              <a:rPr lang="en-US" sz="2200">
                <a:solidFill>
                  <a:schemeClr val="dk1"/>
                </a:solidFill>
                <a:latin typeface="Times New Roman"/>
                <a:ea typeface="Times New Roman"/>
                <a:cs typeface="Times New Roman"/>
                <a:sym typeface="Times New Roman"/>
              </a:rPr>
              <a:t>Feel : a joy to use</a:t>
            </a:r>
            <a:endParaRPr sz="2200">
              <a:solidFill>
                <a:schemeClr val="dk1"/>
              </a:solidFill>
              <a:latin typeface="Times New Roman"/>
              <a:ea typeface="Times New Roman"/>
              <a:cs typeface="Times New Roman"/>
              <a:sym typeface="Times New Roman"/>
            </a:endParaRPr>
          </a:p>
          <a:p>
            <a:pPr indent="0" lvl="0" marL="12700" rtl="0" algn="l">
              <a:lnSpc>
                <a:spcPct val="105312"/>
              </a:lnSpc>
              <a:spcBef>
                <a:spcPts val="0"/>
              </a:spcBef>
              <a:spcAft>
                <a:spcPts val="0"/>
              </a:spcAft>
              <a:buClr>
                <a:schemeClr val="dk1"/>
              </a:buClr>
              <a:buSzPts val="3200"/>
              <a:buFont typeface="Arial"/>
              <a:buNone/>
            </a:pPr>
            <a:r>
              <a:rPr lang="en-US" sz="2200">
                <a:solidFill>
                  <a:schemeClr val="dk1"/>
                </a:solidFill>
                <a:latin typeface="Times New Roman"/>
                <a:ea typeface="Times New Roman"/>
                <a:cs typeface="Times New Roman"/>
                <a:sym typeface="Times New Roman"/>
              </a:rPr>
              <a:t>Usability : reason to use</a:t>
            </a:r>
            <a:endParaRPr sz="2200">
              <a:latin typeface="Times New Roman"/>
              <a:ea typeface="Times New Roman"/>
              <a:cs typeface="Times New Roman"/>
              <a:sym typeface="Times New Roman"/>
            </a:endParaRPr>
          </a:p>
        </p:txBody>
      </p:sp>
      <p:sp>
        <p:nvSpPr>
          <p:cNvPr id="78" name="Google Shape;78;p3"/>
          <p:cNvSpPr txBox="1"/>
          <p:nvPr/>
        </p:nvSpPr>
        <p:spPr>
          <a:xfrm>
            <a:off x="0" y="1838175"/>
            <a:ext cx="9144000" cy="1228200"/>
          </a:xfrm>
          <a:prstGeom prst="rect">
            <a:avLst/>
          </a:prstGeom>
          <a:noFill/>
          <a:ln>
            <a:noFill/>
          </a:ln>
        </p:spPr>
        <p:txBody>
          <a:bodyPr anchorCtr="0" anchor="t" bIns="0" lIns="0" spcFirstLastPara="1" rIns="0" wrap="square" tIns="21525">
            <a:noAutofit/>
          </a:bodyPr>
          <a:lstStyle/>
          <a:p>
            <a:pPr indent="-342900" lvl="0" marL="457200" marR="0" rtl="0" algn="l">
              <a:lnSpc>
                <a:spcPct val="105937"/>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UXD is the process of creating products that provide meaningful and relevant </a:t>
            </a:r>
            <a:r>
              <a:rPr b="1" lang="en-US" sz="1800">
                <a:solidFill>
                  <a:schemeClr val="dk1"/>
                </a:solidFill>
                <a:latin typeface="Times New Roman"/>
                <a:ea typeface="Times New Roman"/>
                <a:cs typeface="Times New Roman"/>
                <a:sym typeface="Times New Roman"/>
              </a:rPr>
              <a:t>experiences </a:t>
            </a:r>
            <a:r>
              <a:rPr lang="en-US" sz="1800">
                <a:solidFill>
                  <a:schemeClr val="dk1"/>
                </a:solidFill>
                <a:latin typeface="Times New Roman"/>
                <a:ea typeface="Times New Roman"/>
                <a:cs typeface="Times New Roman"/>
                <a:sym typeface="Times New Roman"/>
              </a:rPr>
              <a:t>to users.</a:t>
            </a:r>
            <a:endParaRPr sz="1800">
              <a:solidFill>
                <a:schemeClr val="dk1"/>
              </a:solidFill>
              <a:latin typeface="Times New Roman"/>
              <a:ea typeface="Times New Roman"/>
              <a:cs typeface="Times New Roman"/>
              <a:sym typeface="Times New Roman"/>
            </a:endParaRPr>
          </a:p>
          <a:p>
            <a:pPr indent="-342900" lvl="0" marL="457200" marR="0" rtl="0" algn="l">
              <a:lnSpc>
                <a:spcPct val="105937"/>
              </a:lnSpc>
              <a:spcBef>
                <a:spcPts val="0"/>
              </a:spcBef>
              <a:spcAft>
                <a:spcPts val="0"/>
              </a:spcAft>
              <a:buClr>
                <a:schemeClr val="dk1"/>
              </a:buClr>
              <a:buSzPts val="1800"/>
              <a:buFont typeface="Times New Roman"/>
              <a:buChar char="●"/>
            </a:pPr>
            <a:r>
              <a:rPr b="0" i="0" lang="en-US" sz="1800" u="none" cap="none" strike="noStrike">
                <a:solidFill>
                  <a:srgbClr val="000000"/>
                </a:solidFill>
                <a:latin typeface="Times New Roman"/>
                <a:ea typeface="Times New Roman"/>
                <a:cs typeface="Times New Roman"/>
                <a:sym typeface="Times New Roman"/>
              </a:rPr>
              <a:t>This involves the design of the entire process of acquiring and integrating the product, including aspects of branding, design, usability, and </a:t>
            </a:r>
            <a:r>
              <a:rPr lang="en-US" sz="1800">
                <a:latin typeface="Times New Roman"/>
                <a:ea typeface="Times New Roman"/>
                <a:cs typeface="Times New Roman"/>
                <a:sym typeface="Times New Roman"/>
              </a:rPr>
              <a:t>f</a:t>
            </a:r>
            <a:r>
              <a:rPr b="0" i="0" lang="en-US" sz="1800" u="none" cap="none" strike="noStrike">
                <a:solidFill>
                  <a:srgbClr val="000000"/>
                </a:solidFill>
                <a:latin typeface="Times New Roman"/>
                <a:ea typeface="Times New Roman"/>
                <a:cs typeface="Times New Roman"/>
                <a:sym typeface="Times New Roman"/>
              </a:rPr>
              <a:t>unctionality</a:t>
            </a:r>
            <a:endParaRPr sz="1800">
              <a:latin typeface="Times New Roman"/>
              <a:ea typeface="Times New Roman"/>
              <a:cs typeface="Times New Roman"/>
              <a:sym typeface="Times New Roman"/>
            </a:endParaRPr>
          </a:p>
        </p:txBody>
      </p:sp>
      <p:sp>
        <p:nvSpPr>
          <p:cNvPr id="79" name="Google Shape;79;p3"/>
          <p:cNvSpPr/>
          <p:nvPr/>
        </p:nvSpPr>
        <p:spPr>
          <a:xfrm>
            <a:off x="4435350" y="3284250"/>
            <a:ext cx="4708800" cy="34371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600" u="none" cap="none" strike="noStrike">
              <a:solidFill>
                <a:srgbClr val="000000"/>
              </a:solidFill>
              <a:latin typeface="Arial"/>
              <a:ea typeface="Arial"/>
              <a:cs typeface="Arial"/>
              <a:sym typeface="Arial"/>
            </a:endParaRPr>
          </a:p>
        </p:txBody>
      </p:sp>
      <p:sp>
        <p:nvSpPr>
          <p:cNvPr id="80" name="Google Shape;80;p3"/>
          <p:cNvSpPr txBox="1"/>
          <p:nvPr/>
        </p:nvSpPr>
        <p:spPr>
          <a:xfrm>
            <a:off x="976650" y="3614400"/>
            <a:ext cx="3458700" cy="1915200"/>
          </a:xfrm>
          <a:prstGeom prst="rect">
            <a:avLst/>
          </a:prstGeom>
          <a:noFill/>
          <a:ln>
            <a:noFill/>
          </a:ln>
        </p:spPr>
        <p:txBody>
          <a:bodyPr anchorCtr="0" anchor="t" bIns="0" lIns="0" spcFirstLastPara="1" rIns="0" wrap="square" tIns="21375">
            <a:noAutofit/>
          </a:bodyPr>
          <a:lstStyle/>
          <a:p>
            <a:pPr indent="0" lvl="0" marL="12700" marR="61033" rtl="0" algn="l">
              <a:lnSpc>
                <a:spcPct val="105312"/>
              </a:lnSpc>
              <a:spcBef>
                <a:spcPts val="0"/>
              </a:spcBef>
              <a:spcAft>
                <a:spcPts val="0"/>
              </a:spcAft>
              <a:buClr>
                <a:srgbClr val="000000"/>
              </a:buClr>
              <a:buSzPts val="3200"/>
              <a:buFont typeface="Arial"/>
              <a:buNone/>
            </a:pPr>
            <a:r>
              <a:rPr b="1" i="0" lang="en-US" sz="1800" u="none" cap="none" strike="noStrike">
                <a:solidFill>
                  <a:srgbClr val="000000"/>
                </a:solidFill>
                <a:latin typeface="Times New Roman"/>
                <a:ea typeface="Times New Roman"/>
                <a:cs typeface="Times New Roman"/>
                <a:sym typeface="Times New Roman"/>
              </a:rPr>
              <a:t>Iterative problem solving</a:t>
            </a:r>
            <a:endParaRPr b="1" i="0" sz="1800" u="none" cap="none" strike="noStrike">
              <a:solidFill>
                <a:srgbClr val="000000"/>
              </a:solidFill>
              <a:latin typeface="Times New Roman"/>
              <a:ea typeface="Times New Roman"/>
              <a:cs typeface="Times New Roman"/>
              <a:sym typeface="Times New Roman"/>
            </a:endParaRPr>
          </a:p>
          <a:p>
            <a:pPr indent="0" lvl="0" marL="12700" marR="61033" rtl="0" algn="l">
              <a:lnSpc>
                <a:spcPct val="105312"/>
              </a:lnSpc>
              <a:spcBef>
                <a:spcPts val="0"/>
              </a:spcBef>
              <a:spcAft>
                <a:spcPts val="0"/>
              </a:spcAft>
              <a:buClr>
                <a:srgbClr val="000000"/>
              </a:buClr>
              <a:buSzPts val="3200"/>
              <a:buFont typeface="Arial"/>
              <a:buNone/>
            </a:pPr>
            <a:r>
              <a:t/>
            </a:r>
            <a:endParaRPr b="1" sz="1800">
              <a:latin typeface="Times New Roman"/>
              <a:ea typeface="Times New Roman"/>
              <a:cs typeface="Times New Roman"/>
              <a:sym typeface="Times New Roman"/>
            </a:endParaRPr>
          </a:p>
          <a:p>
            <a:pPr indent="0" lvl="0" marL="0" rtl="0" algn="l">
              <a:spcBef>
                <a:spcPts val="0"/>
              </a:spcBef>
              <a:spcAft>
                <a:spcPts val="0"/>
              </a:spcAft>
              <a:buClr>
                <a:srgbClr val="000000"/>
              </a:buClr>
              <a:buSzPts val="3200"/>
              <a:buFont typeface="Arial"/>
              <a:buNone/>
            </a:pPr>
            <a:r>
              <a:rPr lang="en-US" sz="1800">
                <a:latin typeface="Times New Roman"/>
                <a:ea typeface="Times New Roman"/>
                <a:cs typeface="Times New Roman"/>
                <a:sym typeface="Times New Roman"/>
              </a:rPr>
              <a:t>UX design is a highly iterative problem-solving process, which can differ significantly from the practices familiar to graphic designers.</a:t>
            </a:r>
            <a:endParaRPr sz="18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9"/>
          <p:cNvSpPr txBox="1"/>
          <p:nvPr/>
        </p:nvSpPr>
        <p:spPr>
          <a:xfrm>
            <a:off x="186325" y="175050"/>
            <a:ext cx="3684900" cy="305100"/>
          </a:xfrm>
          <a:prstGeom prst="rect">
            <a:avLst/>
          </a:prstGeom>
          <a:noFill/>
          <a:ln>
            <a:noFill/>
          </a:ln>
        </p:spPr>
        <p:txBody>
          <a:bodyPr anchorCtr="0" anchor="t" bIns="0" lIns="0" spcFirstLastPara="1" rIns="0" wrap="square" tIns="21375">
            <a:noAutofit/>
          </a:bodyPr>
          <a:lstStyle/>
          <a:p>
            <a:pPr indent="0" lvl="0" marL="12700" marR="0" rtl="0" algn="l">
              <a:lnSpc>
                <a:spcPct val="105312"/>
              </a:lnSpc>
              <a:spcBef>
                <a:spcPts val="0"/>
              </a:spcBef>
              <a:spcAft>
                <a:spcPts val="0"/>
              </a:spcAft>
              <a:buClr>
                <a:srgbClr val="000000"/>
              </a:buClr>
              <a:buSzPts val="3200"/>
              <a:buFont typeface="Arial"/>
              <a:buNone/>
            </a:pPr>
            <a:r>
              <a:rPr b="1" i="0" lang="en-US" sz="1800" u="none" cap="none" strike="noStrike">
                <a:solidFill>
                  <a:srgbClr val="000000"/>
                </a:solidFill>
                <a:latin typeface="Times New Roman"/>
                <a:ea typeface="Times New Roman"/>
                <a:cs typeface="Times New Roman"/>
                <a:sym typeface="Times New Roman"/>
              </a:rPr>
              <a:t>What is the Aim of UX Designs?</a:t>
            </a:r>
            <a:endParaRPr i="0" sz="1800" u="none" cap="none" strike="noStrike">
              <a:solidFill>
                <a:srgbClr val="000000"/>
              </a:solidFill>
              <a:latin typeface="Times New Roman"/>
              <a:ea typeface="Times New Roman"/>
              <a:cs typeface="Times New Roman"/>
              <a:sym typeface="Times New Roman"/>
            </a:endParaRPr>
          </a:p>
        </p:txBody>
      </p:sp>
      <p:sp>
        <p:nvSpPr>
          <p:cNvPr id="86" name="Google Shape;86;p9"/>
          <p:cNvSpPr txBox="1"/>
          <p:nvPr/>
        </p:nvSpPr>
        <p:spPr>
          <a:xfrm>
            <a:off x="186325" y="480280"/>
            <a:ext cx="5229900" cy="1229400"/>
          </a:xfrm>
          <a:prstGeom prst="rect">
            <a:avLst/>
          </a:prstGeom>
          <a:noFill/>
          <a:ln>
            <a:noFill/>
          </a:ln>
        </p:spPr>
        <p:txBody>
          <a:bodyPr anchorCtr="0" anchor="t" bIns="0" lIns="0" spcFirstLastPara="1" rIns="0" wrap="square" tIns="21525">
            <a:noAutofit/>
          </a:bodyPr>
          <a:lstStyle/>
          <a:p>
            <a:pPr indent="0" lvl="0" marL="12700" marR="70098" rtl="0" algn="l">
              <a:lnSpc>
                <a:spcPct val="105937"/>
              </a:lnSpc>
              <a:spcBef>
                <a:spcPts val="0"/>
              </a:spcBef>
              <a:spcAft>
                <a:spcPts val="0"/>
              </a:spcAft>
              <a:buClr>
                <a:srgbClr val="000000"/>
              </a:buClr>
              <a:buSzPts val="3200"/>
              <a:buFont typeface="Arial"/>
              <a:buNone/>
            </a:pPr>
            <a:r>
              <a:rPr i="0" lang="en-US" sz="1800" u="none" cap="none" strike="noStrike">
                <a:solidFill>
                  <a:srgbClr val="000000"/>
                </a:solidFill>
                <a:latin typeface="Times New Roman"/>
                <a:ea typeface="Times New Roman"/>
                <a:cs typeface="Times New Roman"/>
                <a:sym typeface="Times New Roman"/>
              </a:rPr>
              <a:t>• The Aim is to design a product which we will be</a:t>
            </a:r>
            <a:endParaRPr i="0" sz="1800" u="none" cap="none" strike="noStrike">
              <a:solidFill>
                <a:srgbClr val="000000"/>
              </a:solidFill>
              <a:latin typeface="Times New Roman"/>
              <a:ea typeface="Times New Roman"/>
              <a:cs typeface="Times New Roman"/>
              <a:sym typeface="Times New Roman"/>
            </a:endParaRPr>
          </a:p>
          <a:p>
            <a:pPr indent="0" lvl="0" marL="355599" marR="70098" rtl="0" algn="l">
              <a:lnSpc>
                <a:spcPct val="95825"/>
              </a:lnSpc>
              <a:spcBef>
                <a:spcPts val="0"/>
              </a:spcBef>
              <a:spcAft>
                <a:spcPts val="0"/>
              </a:spcAft>
              <a:buClr>
                <a:srgbClr val="000000"/>
              </a:buClr>
              <a:buSzPts val="3200"/>
              <a:buFont typeface="Arial"/>
              <a:buNone/>
            </a:pPr>
            <a:r>
              <a:rPr i="0" lang="en-US" sz="1800" u="none" cap="none" strike="noStrike">
                <a:solidFill>
                  <a:srgbClr val="000000"/>
                </a:solidFill>
                <a:latin typeface="Times New Roman"/>
                <a:ea typeface="Times New Roman"/>
                <a:cs typeface="Times New Roman"/>
                <a:sym typeface="Times New Roman"/>
              </a:rPr>
              <a:t>able to use not only with a success but with joy.</a:t>
            </a:r>
            <a:endParaRPr i="0" sz="1800" u="none" cap="none" strike="noStrike">
              <a:solidFill>
                <a:srgbClr val="000000"/>
              </a:solidFill>
              <a:latin typeface="Times New Roman"/>
              <a:ea typeface="Times New Roman"/>
              <a:cs typeface="Times New Roman"/>
              <a:sym typeface="Times New Roman"/>
            </a:endParaRPr>
          </a:p>
          <a:p>
            <a:pPr indent="0" lvl="0" marL="12700" marR="0" rtl="0" algn="l">
              <a:lnSpc>
                <a:spcPct val="95825"/>
              </a:lnSpc>
              <a:spcBef>
                <a:spcPts val="914"/>
              </a:spcBef>
              <a:spcAft>
                <a:spcPts val="0"/>
              </a:spcAft>
              <a:buClr>
                <a:srgbClr val="000000"/>
              </a:buClr>
              <a:buSzPts val="3200"/>
              <a:buFont typeface="Arial"/>
              <a:buNone/>
            </a:pPr>
            <a:r>
              <a:rPr i="0" lang="en-US" sz="1800" u="none" cap="none" strike="noStrike">
                <a:solidFill>
                  <a:srgbClr val="000000"/>
                </a:solidFill>
                <a:latin typeface="Times New Roman"/>
                <a:ea typeface="Times New Roman"/>
                <a:cs typeface="Times New Roman"/>
                <a:sym typeface="Times New Roman"/>
              </a:rPr>
              <a:t>• To Design a product that a user will wish to use it</a:t>
            </a:r>
            <a:endParaRPr i="0" sz="1800" u="none" cap="none" strike="noStrike">
              <a:solidFill>
                <a:srgbClr val="000000"/>
              </a:solidFill>
              <a:latin typeface="Times New Roman"/>
              <a:ea typeface="Times New Roman"/>
              <a:cs typeface="Times New Roman"/>
              <a:sym typeface="Times New Roman"/>
            </a:endParaRPr>
          </a:p>
          <a:p>
            <a:pPr indent="0" lvl="0" marL="355599" marR="70098" rtl="0" algn="l">
              <a:lnSpc>
                <a:spcPct val="95825"/>
              </a:lnSpc>
              <a:spcBef>
                <a:spcPts val="160"/>
              </a:spcBef>
              <a:spcAft>
                <a:spcPts val="0"/>
              </a:spcAft>
              <a:buClr>
                <a:srgbClr val="000000"/>
              </a:buClr>
              <a:buSzPts val="3200"/>
              <a:buFont typeface="Arial"/>
              <a:buNone/>
            </a:pPr>
            <a:r>
              <a:rPr i="0" lang="en-US" sz="1800" u="none" cap="none" strike="noStrike">
                <a:solidFill>
                  <a:srgbClr val="000000"/>
                </a:solidFill>
                <a:latin typeface="Times New Roman"/>
                <a:ea typeface="Times New Roman"/>
                <a:cs typeface="Times New Roman"/>
                <a:sym typeface="Times New Roman"/>
              </a:rPr>
              <a:t>again.</a:t>
            </a:r>
            <a:endParaRPr i="0" sz="1800" u="none" cap="none" strike="noStrike">
              <a:solidFill>
                <a:srgbClr val="000000"/>
              </a:solidFill>
              <a:latin typeface="Times New Roman"/>
              <a:ea typeface="Times New Roman"/>
              <a:cs typeface="Times New Roman"/>
              <a:sym typeface="Times New Roman"/>
            </a:endParaRPr>
          </a:p>
          <a:p>
            <a:pPr indent="0" lvl="0" marL="3036671" marR="70098" rtl="0" algn="l">
              <a:lnSpc>
                <a:spcPct val="101725"/>
              </a:lnSpc>
              <a:spcBef>
                <a:spcPts val="1118"/>
              </a:spcBef>
              <a:spcAft>
                <a:spcPts val="0"/>
              </a:spcAft>
              <a:buClr>
                <a:srgbClr val="000000"/>
              </a:buClr>
              <a:buSzPts val="1200"/>
              <a:buFont typeface="Arial"/>
              <a:buNone/>
            </a:pPr>
            <a:r>
              <a:t/>
            </a:r>
            <a:endParaRPr i="0" sz="1800" u="none" cap="none" strike="noStrike">
              <a:solidFill>
                <a:srgbClr val="000000"/>
              </a:solidFill>
              <a:latin typeface="Times New Roman"/>
              <a:ea typeface="Times New Roman"/>
              <a:cs typeface="Times New Roman"/>
              <a:sym typeface="Times New Roman"/>
            </a:endParaRPr>
          </a:p>
        </p:txBody>
      </p:sp>
      <p:sp>
        <p:nvSpPr>
          <p:cNvPr id="87" name="Google Shape;87;p9"/>
          <p:cNvSpPr txBox="1"/>
          <p:nvPr/>
        </p:nvSpPr>
        <p:spPr>
          <a:xfrm>
            <a:off x="3871325" y="1709675"/>
            <a:ext cx="531000" cy="210600"/>
          </a:xfrm>
          <a:prstGeom prst="rect">
            <a:avLst/>
          </a:prstGeom>
          <a:noFill/>
          <a:ln>
            <a:noFill/>
          </a:ln>
        </p:spPr>
        <p:txBody>
          <a:bodyPr anchorCtr="0" anchor="t" bIns="0" lIns="0" spcFirstLastPara="1" rIns="0" wrap="square" tIns="21375">
            <a:noAutofit/>
          </a:bodyPr>
          <a:lstStyle/>
          <a:p>
            <a:pPr indent="0" lvl="0" marL="12700" marR="0" rtl="0" algn="l">
              <a:lnSpc>
                <a:spcPct val="105312"/>
              </a:lnSpc>
              <a:spcBef>
                <a:spcPts val="0"/>
              </a:spcBef>
              <a:spcAft>
                <a:spcPts val="0"/>
              </a:spcAft>
              <a:buClr>
                <a:srgbClr val="000000"/>
              </a:buClr>
              <a:buSzPts val="3200"/>
              <a:buFont typeface="Arial"/>
              <a:buNone/>
            </a:pPr>
            <a:r>
              <a:rPr b="1" i="0" lang="en-US" sz="1800" u="none" cap="none" strike="noStrike">
                <a:solidFill>
                  <a:srgbClr val="000000"/>
                </a:solidFill>
                <a:latin typeface="Times New Roman"/>
                <a:ea typeface="Times New Roman"/>
                <a:cs typeface="Times New Roman"/>
                <a:sym typeface="Times New Roman"/>
              </a:rPr>
              <a:t>How</a:t>
            </a:r>
            <a:endParaRPr i="0" sz="1800" u="none" cap="none" strike="noStrike">
              <a:solidFill>
                <a:srgbClr val="000000"/>
              </a:solidFill>
              <a:latin typeface="Times New Roman"/>
              <a:ea typeface="Times New Roman"/>
              <a:cs typeface="Times New Roman"/>
              <a:sym typeface="Times New Roman"/>
            </a:endParaRPr>
          </a:p>
        </p:txBody>
      </p:sp>
      <p:sp>
        <p:nvSpPr>
          <p:cNvPr id="88" name="Google Shape;88;p9"/>
          <p:cNvSpPr txBox="1"/>
          <p:nvPr/>
        </p:nvSpPr>
        <p:spPr>
          <a:xfrm>
            <a:off x="4410275" y="1709675"/>
            <a:ext cx="3534000" cy="210600"/>
          </a:xfrm>
          <a:prstGeom prst="rect">
            <a:avLst/>
          </a:prstGeom>
          <a:noFill/>
          <a:ln>
            <a:noFill/>
          </a:ln>
        </p:spPr>
        <p:txBody>
          <a:bodyPr anchorCtr="0" anchor="t" bIns="0" lIns="0" spcFirstLastPara="1" rIns="0" wrap="square" tIns="21375">
            <a:noAutofit/>
          </a:bodyPr>
          <a:lstStyle/>
          <a:p>
            <a:pPr indent="0" lvl="0" marL="12700" marR="0" rtl="0" algn="l">
              <a:lnSpc>
                <a:spcPct val="105312"/>
              </a:lnSpc>
              <a:spcBef>
                <a:spcPts val="0"/>
              </a:spcBef>
              <a:spcAft>
                <a:spcPts val="0"/>
              </a:spcAft>
              <a:buClr>
                <a:srgbClr val="000000"/>
              </a:buClr>
              <a:buSzPts val="3200"/>
              <a:buFont typeface="Arial"/>
              <a:buNone/>
            </a:pPr>
            <a:r>
              <a:rPr b="1" i="0" lang="en-US" sz="1800" u="none" cap="none" strike="noStrike">
                <a:solidFill>
                  <a:srgbClr val="000000"/>
                </a:solidFill>
                <a:latin typeface="Times New Roman"/>
                <a:ea typeface="Times New Roman"/>
                <a:cs typeface="Times New Roman"/>
                <a:sym typeface="Times New Roman"/>
              </a:rPr>
              <a:t>Does It Relate to Graphic Design?</a:t>
            </a:r>
            <a:endParaRPr i="0" sz="1800" u="none" cap="none" strike="noStrike">
              <a:solidFill>
                <a:srgbClr val="000000"/>
              </a:solidFill>
              <a:latin typeface="Times New Roman"/>
              <a:ea typeface="Times New Roman"/>
              <a:cs typeface="Times New Roman"/>
              <a:sym typeface="Times New Roman"/>
            </a:endParaRPr>
          </a:p>
        </p:txBody>
      </p:sp>
      <p:sp>
        <p:nvSpPr>
          <p:cNvPr id="89" name="Google Shape;89;p9"/>
          <p:cNvSpPr txBox="1"/>
          <p:nvPr/>
        </p:nvSpPr>
        <p:spPr>
          <a:xfrm>
            <a:off x="3871325" y="2156622"/>
            <a:ext cx="5199300" cy="972000"/>
          </a:xfrm>
          <a:prstGeom prst="rect">
            <a:avLst/>
          </a:prstGeom>
          <a:noFill/>
          <a:ln>
            <a:noFill/>
          </a:ln>
        </p:spPr>
        <p:txBody>
          <a:bodyPr anchorCtr="0" anchor="t" bIns="0" lIns="0" spcFirstLastPara="1" rIns="0" wrap="square" tIns="21525">
            <a:noAutofit/>
          </a:bodyPr>
          <a:lstStyle/>
          <a:p>
            <a:pPr indent="0" lvl="0" marL="12700" marR="0" rtl="0" algn="l">
              <a:lnSpc>
                <a:spcPct val="105937"/>
              </a:lnSpc>
              <a:spcBef>
                <a:spcPts val="0"/>
              </a:spcBef>
              <a:spcAft>
                <a:spcPts val="0"/>
              </a:spcAft>
              <a:buClr>
                <a:srgbClr val="000000"/>
              </a:buClr>
              <a:buSzPts val="3200"/>
              <a:buFont typeface="Arial"/>
              <a:buNone/>
            </a:pPr>
            <a:r>
              <a:rPr i="0" lang="en-US" sz="1800" u="none" cap="none" strike="noStrike">
                <a:solidFill>
                  <a:srgbClr val="000000"/>
                </a:solidFill>
                <a:latin typeface="Times New Roman"/>
                <a:ea typeface="Times New Roman"/>
                <a:cs typeface="Times New Roman"/>
                <a:sym typeface="Times New Roman"/>
              </a:rPr>
              <a:t>• Graphic Design is an Integral Part of the concept of</a:t>
            </a:r>
            <a:endParaRPr i="0" sz="1800" u="none" cap="none" strike="noStrike">
              <a:solidFill>
                <a:srgbClr val="000000"/>
              </a:solidFill>
              <a:latin typeface="Times New Roman"/>
              <a:ea typeface="Times New Roman"/>
              <a:cs typeface="Times New Roman"/>
              <a:sym typeface="Times New Roman"/>
            </a:endParaRPr>
          </a:p>
          <a:p>
            <a:pPr indent="0" lvl="0" marL="355598" marR="61380" rtl="0" algn="l">
              <a:lnSpc>
                <a:spcPct val="95825"/>
              </a:lnSpc>
              <a:spcBef>
                <a:spcPts val="0"/>
              </a:spcBef>
              <a:spcAft>
                <a:spcPts val="0"/>
              </a:spcAft>
              <a:buClr>
                <a:srgbClr val="000000"/>
              </a:buClr>
              <a:buSzPts val="3200"/>
              <a:buFont typeface="Arial"/>
              <a:buNone/>
            </a:pPr>
            <a:r>
              <a:rPr i="0" lang="en-US" sz="1800" u="none" cap="none" strike="noStrike">
                <a:solidFill>
                  <a:srgbClr val="000000"/>
                </a:solidFill>
                <a:latin typeface="Times New Roman"/>
                <a:ea typeface="Times New Roman"/>
                <a:cs typeface="Times New Roman"/>
                <a:sym typeface="Times New Roman"/>
              </a:rPr>
              <a:t>a product.</a:t>
            </a:r>
            <a:endParaRPr i="0" sz="1800" u="none" cap="none" strike="noStrike">
              <a:solidFill>
                <a:srgbClr val="000000"/>
              </a:solidFill>
              <a:latin typeface="Times New Roman"/>
              <a:ea typeface="Times New Roman"/>
              <a:cs typeface="Times New Roman"/>
              <a:sym typeface="Times New Roman"/>
            </a:endParaRPr>
          </a:p>
          <a:p>
            <a:pPr indent="0" lvl="0" marL="12700" marR="61380" rtl="0" algn="l">
              <a:lnSpc>
                <a:spcPct val="95825"/>
              </a:lnSpc>
              <a:spcBef>
                <a:spcPts val="914"/>
              </a:spcBef>
              <a:spcAft>
                <a:spcPts val="0"/>
              </a:spcAft>
              <a:buClr>
                <a:srgbClr val="000000"/>
              </a:buClr>
              <a:buSzPts val="3200"/>
              <a:buFont typeface="Arial"/>
              <a:buNone/>
            </a:pPr>
            <a:r>
              <a:rPr i="0" lang="en-US" sz="1800" u="none" cap="none" strike="noStrike">
                <a:solidFill>
                  <a:srgbClr val="000000"/>
                </a:solidFill>
                <a:latin typeface="Times New Roman"/>
                <a:ea typeface="Times New Roman"/>
                <a:cs typeface="Times New Roman"/>
                <a:sym typeface="Times New Roman"/>
              </a:rPr>
              <a:t>• Thus it is an integral part of the User Experience</a:t>
            </a:r>
            <a:endParaRPr i="0" sz="1800" u="none" cap="none" strike="noStrike">
              <a:solidFill>
                <a:srgbClr val="000000"/>
              </a:solidFill>
              <a:latin typeface="Times New Roman"/>
              <a:ea typeface="Times New Roman"/>
              <a:cs typeface="Times New Roman"/>
              <a:sym typeface="Times New Roman"/>
            </a:endParaRPr>
          </a:p>
          <a:p>
            <a:pPr indent="0" lvl="0" marL="355598" marR="61380" rtl="0" algn="l">
              <a:lnSpc>
                <a:spcPct val="95825"/>
              </a:lnSpc>
              <a:spcBef>
                <a:spcPts val="160"/>
              </a:spcBef>
              <a:spcAft>
                <a:spcPts val="0"/>
              </a:spcAft>
              <a:buClr>
                <a:srgbClr val="000000"/>
              </a:buClr>
              <a:buSzPts val="3200"/>
              <a:buFont typeface="Arial"/>
              <a:buNone/>
            </a:pPr>
            <a:r>
              <a:rPr i="0" lang="en-US" sz="1800" u="none" cap="none" strike="noStrike">
                <a:solidFill>
                  <a:srgbClr val="000000"/>
                </a:solidFill>
                <a:latin typeface="Times New Roman"/>
                <a:ea typeface="Times New Roman"/>
                <a:cs typeface="Times New Roman"/>
                <a:sym typeface="Times New Roman"/>
              </a:rPr>
              <a:t>Design.</a:t>
            </a:r>
            <a:endParaRPr i="0" sz="1800" u="none" cap="none" strike="noStrike">
              <a:solidFill>
                <a:srgbClr val="000000"/>
              </a:solidFill>
              <a:latin typeface="Times New Roman"/>
              <a:ea typeface="Times New Roman"/>
              <a:cs typeface="Times New Roman"/>
              <a:sym typeface="Times New Roman"/>
            </a:endParaRPr>
          </a:p>
        </p:txBody>
      </p:sp>
      <p:sp>
        <p:nvSpPr>
          <p:cNvPr id="90" name="Google Shape;90;p9"/>
          <p:cNvSpPr txBox="1"/>
          <p:nvPr/>
        </p:nvSpPr>
        <p:spPr>
          <a:xfrm>
            <a:off x="186325" y="3575575"/>
            <a:ext cx="4730700" cy="996300"/>
          </a:xfrm>
          <a:prstGeom prst="rect">
            <a:avLst/>
          </a:prstGeom>
          <a:noFill/>
          <a:ln>
            <a:noFill/>
          </a:ln>
        </p:spPr>
        <p:txBody>
          <a:bodyPr anchorCtr="0" anchor="t" bIns="0" lIns="0" spcFirstLastPara="1" rIns="0" wrap="square" tIns="21375">
            <a:noAutofit/>
          </a:bodyPr>
          <a:lstStyle/>
          <a:p>
            <a:pPr indent="0" lvl="0" marL="12700" marR="61079" rtl="0" algn="l">
              <a:lnSpc>
                <a:spcPct val="105312"/>
              </a:lnSpc>
              <a:spcBef>
                <a:spcPts val="0"/>
              </a:spcBef>
              <a:spcAft>
                <a:spcPts val="0"/>
              </a:spcAft>
              <a:buClr>
                <a:srgbClr val="000000"/>
              </a:buClr>
              <a:buSzPts val="3200"/>
              <a:buFont typeface="Arial"/>
              <a:buNone/>
            </a:pPr>
            <a:r>
              <a:rPr b="1" i="0" lang="en-US" sz="1800" u="none" cap="none" strike="noStrike">
                <a:solidFill>
                  <a:srgbClr val="000000"/>
                </a:solidFill>
                <a:latin typeface="Times New Roman"/>
                <a:ea typeface="Times New Roman"/>
                <a:cs typeface="Times New Roman"/>
                <a:sym typeface="Times New Roman"/>
              </a:rPr>
              <a:t>What is UX Design About After All?</a:t>
            </a:r>
            <a:endParaRPr i="0" sz="1800" u="none" cap="none" strike="noStrike">
              <a:solidFill>
                <a:srgbClr val="000000"/>
              </a:solidFill>
              <a:latin typeface="Times New Roman"/>
              <a:ea typeface="Times New Roman"/>
              <a:cs typeface="Times New Roman"/>
              <a:sym typeface="Times New Roman"/>
            </a:endParaRPr>
          </a:p>
          <a:p>
            <a:pPr indent="0" lvl="0" marL="12700" marR="61079" rtl="0" algn="l">
              <a:lnSpc>
                <a:spcPct val="95825"/>
              </a:lnSpc>
              <a:spcBef>
                <a:spcPts val="745"/>
              </a:spcBef>
              <a:spcAft>
                <a:spcPts val="0"/>
              </a:spcAft>
              <a:buClr>
                <a:srgbClr val="000000"/>
              </a:buClr>
              <a:buSzPts val="3200"/>
              <a:buFont typeface="Arial"/>
              <a:buNone/>
            </a:pPr>
            <a:r>
              <a:rPr i="0" lang="en-US" sz="1800" u="none" cap="none" strike="noStrike">
                <a:solidFill>
                  <a:srgbClr val="000000"/>
                </a:solidFill>
                <a:latin typeface="Times New Roman"/>
                <a:ea typeface="Times New Roman"/>
                <a:cs typeface="Times New Roman"/>
                <a:sym typeface="Times New Roman"/>
              </a:rPr>
              <a:t>• UX is not about aesthetics – its about</a:t>
            </a:r>
            <a:endParaRPr i="0" sz="1800" u="none" cap="none" strike="noStrike">
              <a:solidFill>
                <a:srgbClr val="000000"/>
              </a:solidFill>
              <a:latin typeface="Times New Roman"/>
              <a:ea typeface="Times New Roman"/>
              <a:cs typeface="Times New Roman"/>
              <a:sym typeface="Times New Roman"/>
            </a:endParaRPr>
          </a:p>
          <a:p>
            <a:pPr indent="0" lvl="0" marL="355598" marR="0" rtl="0" algn="l">
              <a:lnSpc>
                <a:spcPct val="95825"/>
              </a:lnSpc>
              <a:spcBef>
                <a:spcPts val="160"/>
              </a:spcBef>
              <a:spcAft>
                <a:spcPts val="0"/>
              </a:spcAft>
              <a:buClr>
                <a:srgbClr val="000000"/>
              </a:buClr>
              <a:buSzPts val="3200"/>
              <a:buFont typeface="Arial"/>
              <a:buNone/>
            </a:pPr>
            <a:r>
              <a:rPr i="0" lang="en-US" sz="1800" u="none" cap="none" strike="noStrike">
                <a:solidFill>
                  <a:srgbClr val="000000"/>
                </a:solidFill>
                <a:latin typeface="Times New Roman"/>
                <a:ea typeface="Times New Roman"/>
                <a:cs typeface="Times New Roman"/>
                <a:sym typeface="Times New Roman"/>
              </a:rPr>
              <a:t>understanding users behavior and needs.</a:t>
            </a:r>
            <a:endParaRPr i="0" sz="1800" u="none" cap="none" strike="noStrike">
              <a:solidFill>
                <a:srgbClr val="000000"/>
              </a:solidFill>
              <a:latin typeface="Times New Roman"/>
              <a:ea typeface="Times New Roman"/>
              <a:cs typeface="Times New Roman"/>
              <a:sym typeface="Times New Roman"/>
            </a:endParaRPr>
          </a:p>
        </p:txBody>
      </p:sp>
      <p:sp>
        <p:nvSpPr>
          <p:cNvPr id="91" name="Google Shape;91;p9"/>
          <p:cNvSpPr txBox="1"/>
          <p:nvPr/>
        </p:nvSpPr>
        <p:spPr>
          <a:xfrm>
            <a:off x="186325" y="4669431"/>
            <a:ext cx="5893800" cy="739800"/>
          </a:xfrm>
          <a:prstGeom prst="rect">
            <a:avLst/>
          </a:prstGeom>
          <a:noFill/>
          <a:ln>
            <a:noFill/>
          </a:ln>
        </p:spPr>
        <p:txBody>
          <a:bodyPr anchorCtr="0" anchor="t" bIns="0" lIns="0" spcFirstLastPara="1" rIns="0" wrap="square" tIns="21525">
            <a:noAutofit/>
          </a:bodyPr>
          <a:lstStyle/>
          <a:p>
            <a:pPr indent="0" lvl="0" marL="12700" marR="0" rtl="0" algn="l">
              <a:lnSpc>
                <a:spcPct val="105937"/>
              </a:lnSpc>
              <a:spcBef>
                <a:spcPts val="0"/>
              </a:spcBef>
              <a:spcAft>
                <a:spcPts val="0"/>
              </a:spcAft>
              <a:buClr>
                <a:srgbClr val="000000"/>
              </a:buClr>
              <a:buSzPts val="3200"/>
              <a:buFont typeface="Arial"/>
              <a:buNone/>
            </a:pPr>
            <a:r>
              <a:rPr i="0" lang="en-US" sz="1800" u="none" cap="none" strike="noStrike">
                <a:solidFill>
                  <a:srgbClr val="000000"/>
                </a:solidFill>
                <a:latin typeface="Times New Roman"/>
                <a:ea typeface="Times New Roman"/>
                <a:cs typeface="Times New Roman"/>
                <a:sym typeface="Times New Roman"/>
              </a:rPr>
              <a:t>• UX Design is not UI – But UI is an Integral Part of</a:t>
            </a:r>
            <a:endParaRPr i="0" sz="1800" u="none" cap="none" strike="noStrike">
              <a:solidFill>
                <a:srgbClr val="000000"/>
              </a:solidFill>
              <a:latin typeface="Times New Roman"/>
              <a:ea typeface="Times New Roman"/>
              <a:cs typeface="Times New Roman"/>
              <a:sym typeface="Times New Roman"/>
            </a:endParaRPr>
          </a:p>
          <a:p>
            <a:pPr indent="0" lvl="0" marL="355598" marR="61380" rtl="0" algn="l">
              <a:lnSpc>
                <a:spcPct val="95825"/>
              </a:lnSpc>
              <a:spcBef>
                <a:spcPts val="0"/>
              </a:spcBef>
              <a:spcAft>
                <a:spcPts val="0"/>
              </a:spcAft>
              <a:buClr>
                <a:srgbClr val="000000"/>
              </a:buClr>
              <a:buSzPts val="3200"/>
              <a:buFont typeface="Arial"/>
              <a:buNone/>
            </a:pPr>
            <a:r>
              <a:rPr i="0" lang="en-US" sz="1800" u="none" cap="none" strike="noStrike">
                <a:solidFill>
                  <a:srgbClr val="000000"/>
                </a:solidFill>
                <a:latin typeface="Times New Roman"/>
                <a:ea typeface="Times New Roman"/>
                <a:cs typeface="Times New Roman"/>
                <a:sym typeface="Times New Roman"/>
              </a:rPr>
              <a:t>the UX Design process.</a:t>
            </a:r>
            <a:endParaRPr i="0" sz="1800" u="none" cap="none" strike="noStrike">
              <a:solidFill>
                <a:srgbClr val="000000"/>
              </a:solidFill>
              <a:latin typeface="Times New Roman"/>
              <a:ea typeface="Times New Roman"/>
              <a:cs typeface="Times New Roman"/>
              <a:sym typeface="Times New Roman"/>
            </a:endParaRPr>
          </a:p>
        </p:txBody>
      </p:sp>
      <p:sp>
        <p:nvSpPr>
          <p:cNvPr id="92" name="Google Shape;92;p9"/>
          <p:cNvSpPr txBox="1"/>
          <p:nvPr/>
        </p:nvSpPr>
        <p:spPr>
          <a:xfrm>
            <a:off x="186325" y="5478847"/>
            <a:ext cx="5827200" cy="926100"/>
          </a:xfrm>
          <a:prstGeom prst="rect">
            <a:avLst/>
          </a:prstGeom>
          <a:noFill/>
          <a:ln>
            <a:noFill/>
          </a:ln>
        </p:spPr>
        <p:txBody>
          <a:bodyPr anchorCtr="0" anchor="t" bIns="0" lIns="0" spcFirstLastPara="1" rIns="0" wrap="square" tIns="21525">
            <a:noAutofit/>
          </a:bodyPr>
          <a:lstStyle/>
          <a:p>
            <a:pPr indent="0" lvl="0" marL="12700" marR="57397" rtl="0" algn="l">
              <a:lnSpc>
                <a:spcPct val="105937"/>
              </a:lnSpc>
              <a:spcBef>
                <a:spcPts val="0"/>
              </a:spcBef>
              <a:spcAft>
                <a:spcPts val="0"/>
              </a:spcAft>
              <a:buClr>
                <a:srgbClr val="000000"/>
              </a:buClr>
              <a:buSzPts val="3200"/>
              <a:buFont typeface="Arial"/>
              <a:buNone/>
            </a:pPr>
            <a:r>
              <a:rPr i="0" lang="en-US" sz="1800" u="none" cap="none" strike="noStrike">
                <a:solidFill>
                  <a:srgbClr val="000000"/>
                </a:solidFill>
                <a:latin typeface="Times New Roman"/>
                <a:ea typeface="Times New Roman"/>
                <a:cs typeface="Times New Roman"/>
                <a:sym typeface="Times New Roman"/>
              </a:rPr>
              <a:t>• </a:t>
            </a:r>
            <a:r>
              <a:rPr b="1" i="0" lang="en-US" sz="1800" u="none" cap="none" strike="noStrike">
                <a:solidFill>
                  <a:srgbClr val="000000"/>
                </a:solidFill>
                <a:latin typeface="Times New Roman"/>
                <a:ea typeface="Times New Roman"/>
                <a:cs typeface="Times New Roman"/>
                <a:sym typeface="Times New Roman"/>
              </a:rPr>
              <a:t>It’s a design process concentrating on finding a</a:t>
            </a:r>
            <a:endParaRPr i="0" sz="1800" u="none" cap="none" strike="noStrike">
              <a:solidFill>
                <a:srgbClr val="000000"/>
              </a:solidFill>
              <a:latin typeface="Times New Roman"/>
              <a:ea typeface="Times New Roman"/>
              <a:cs typeface="Times New Roman"/>
              <a:sym typeface="Times New Roman"/>
            </a:endParaRPr>
          </a:p>
          <a:p>
            <a:pPr indent="0" lvl="0" marL="355598" marR="0" rtl="0" algn="l">
              <a:lnSpc>
                <a:spcPct val="100041"/>
              </a:lnSpc>
              <a:spcBef>
                <a:spcPts val="0"/>
              </a:spcBef>
              <a:spcAft>
                <a:spcPts val="0"/>
              </a:spcAft>
              <a:buClr>
                <a:srgbClr val="000000"/>
              </a:buClr>
              <a:buSzPts val="3200"/>
              <a:buFont typeface="Arial"/>
              <a:buNone/>
            </a:pPr>
            <a:r>
              <a:rPr b="1" i="0" lang="en-US" sz="1800" u="none" cap="none" strike="noStrike">
                <a:solidFill>
                  <a:srgbClr val="000000"/>
                </a:solidFill>
                <a:latin typeface="Times New Roman"/>
                <a:ea typeface="Times New Roman"/>
                <a:cs typeface="Times New Roman"/>
                <a:sym typeface="Times New Roman"/>
              </a:rPr>
              <a:t>solution to make a product which people will enjoy using and won’t struggle and will want to use it again.</a:t>
            </a:r>
            <a:endParaRPr i="0" sz="18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id="97" name="Google Shape;97;g24282bf0e11_0_16"/>
          <p:cNvPicPr preferRelativeResize="0"/>
          <p:nvPr/>
        </p:nvPicPr>
        <p:blipFill rotWithShape="1">
          <a:blip r:embed="rId3">
            <a:alphaModFix/>
          </a:blip>
          <a:srcRect b="0" l="0" r="0" t="0"/>
          <a:stretch/>
        </p:blipFill>
        <p:spPr>
          <a:xfrm>
            <a:off x="0" y="99900"/>
            <a:ext cx="9144000" cy="680089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g2960f763ddd_0_157"/>
          <p:cNvSpPr txBox="1"/>
          <p:nvPr/>
        </p:nvSpPr>
        <p:spPr>
          <a:xfrm>
            <a:off x="458400" y="810567"/>
            <a:ext cx="8222700" cy="5384100"/>
          </a:xfrm>
          <a:prstGeom prst="rect">
            <a:avLst/>
          </a:prstGeom>
          <a:noFill/>
          <a:ln>
            <a:noFill/>
          </a:ln>
        </p:spPr>
        <p:txBody>
          <a:bodyPr anchorCtr="0" anchor="t" bIns="91425" lIns="91425" spcFirstLastPara="1" rIns="91425" wrap="square" tIns="91425">
            <a:spAutoFit/>
          </a:bodyPr>
          <a:lstStyle/>
          <a:p>
            <a:pPr indent="-342900" lvl="0" marL="457200" marR="0" rtl="0" algn="just">
              <a:lnSpc>
                <a:spcPct val="115000"/>
              </a:lnSpc>
              <a:spcBef>
                <a:spcPts val="0"/>
              </a:spcBef>
              <a:spcAft>
                <a:spcPts val="0"/>
              </a:spcAft>
              <a:buClr>
                <a:srgbClr val="10162F"/>
              </a:buClr>
              <a:buSzPts val="1800"/>
              <a:buFont typeface="Roboto"/>
              <a:buChar char="●"/>
            </a:pPr>
            <a:r>
              <a:rPr b="1" i="0" lang="en-US" sz="1800" u="none" cap="none" strike="noStrike">
                <a:solidFill>
                  <a:srgbClr val="10162F"/>
                </a:solidFill>
                <a:highlight>
                  <a:srgbClr val="F5FCFF"/>
                </a:highlight>
                <a:latin typeface="Times New Roman"/>
                <a:ea typeface="Times New Roman"/>
                <a:cs typeface="Times New Roman"/>
                <a:sym typeface="Times New Roman"/>
              </a:rPr>
              <a:t>Strategy</a:t>
            </a:r>
            <a:r>
              <a:rPr i="0" lang="en-US" sz="1800" u="none" cap="none" strike="noStrike">
                <a:solidFill>
                  <a:srgbClr val="10162F"/>
                </a:solidFill>
                <a:highlight>
                  <a:srgbClr val="F5FCFF"/>
                </a:highlight>
                <a:latin typeface="Times New Roman"/>
                <a:ea typeface="Times New Roman"/>
                <a:cs typeface="Times New Roman"/>
                <a:sym typeface="Times New Roman"/>
              </a:rPr>
              <a:t>: What problem is this product intended to solve? This layer, the most abstract of the model, takes into consideration both user needs and business goals.</a:t>
            </a:r>
            <a:endParaRPr i="0" sz="1800" u="none" cap="none" strike="noStrike">
              <a:solidFill>
                <a:srgbClr val="10162F"/>
              </a:solidFill>
              <a:highlight>
                <a:srgbClr val="F5FCFF"/>
              </a:highlight>
              <a:latin typeface="Times New Roman"/>
              <a:ea typeface="Times New Roman"/>
              <a:cs typeface="Times New Roman"/>
              <a:sym typeface="Times New Roman"/>
            </a:endParaRPr>
          </a:p>
          <a:p>
            <a:pPr indent="-342900" lvl="0" marL="457200" marR="0" rtl="0" algn="just">
              <a:lnSpc>
                <a:spcPct val="115000"/>
              </a:lnSpc>
              <a:spcBef>
                <a:spcPts val="1200"/>
              </a:spcBef>
              <a:spcAft>
                <a:spcPts val="0"/>
              </a:spcAft>
              <a:buClr>
                <a:srgbClr val="10162F"/>
              </a:buClr>
              <a:buSzPts val="1800"/>
              <a:buFont typeface="Roboto"/>
              <a:buChar char="●"/>
            </a:pPr>
            <a:r>
              <a:rPr b="1" i="0" lang="en-US" sz="1800" u="none" cap="none" strike="noStrike">
                <a:solidFill>
                  <a:srgbClr val="10162F"/>
                </a:solidFill>
                <a:highlight>
                  <a:srgbClr val="F5FCFF"/>
                </a:highlight>
                <a:latin typeface="Times New Roman"/>
                <a:ea typeface="Times New Roman"/>
                <a:cs typeface="Times New Roman"/>
                <a:sym typeface="Times New Roman"/>
              </a:rPr>
              <a:t>Scope</a:t>
            </a:r>
            <a:r>
              <a:rPr i="0" lang="en-US" sz="1800" u="none" cap="none" strike="noStrike">
                <a:solidFill>
                  <a:srgbClr val="10162F"/>
                </a:solidFill>
                <a:highlight>
                  <a:srgbClr val="F5FCFF"/>
                </a:highlight>
                <a:latin typeface="Times New Roman"/>
                <a:ea typeface="Times New Roman"/>
                <a:cs typeface="Times New Roman"/>
                <a:sym typeface="Times New Roman"/>
              </a:rPr>
              <a:t>: What is the product that will be created to solve the problem? Within this layer, the team defines functional requirements (what features to build) and content requirements (written and visual information to include).</a:t>
            </a:r>
            <a:endParaRPr i="0" sz="1800" u="none" cap="none" strike="noStrike">
              <a:solidFill>
                <a:srgbClr val="10162F"/>
              </a:solidFill>
              <a:highlight>
                <a:srgbClr val="F5FCFF"/>
              </a:highlight>
              <a:latin typeface="Times New Roman"/>
              <a:ea typeface="Times New Roman"/>
              <a:cs typeface="Times New Roman"/>
              <a:sym typeface="Times New Roman"/>
            </a:endParaRPr>
          </a:p>
          <a:p>
            <a:pPr indent="-342900" lvl="0" marL="457200" marR="0" rtl="0" algn="just">
              <a:lnSpc>
                <a:spcPct val="115000"/>
              </a:lnSpc>
              <a:spcBef>
                <a:spcPts val="1200"/>
              </a:spcBef>
              <a:spcAft>
                <a:spcPts val="0"/>
              </a:spcAft>
              <a:buClr>
                <a:srgbClr val="10162F"/>
              </a:buClr>
              <a:buSzPts val="1800"/>
              <a:buFont typeface="Roboto"/>
              <a:buChar char="●"/>
            </a:pPr>
            <a:r>
              <a:rPr b="1" i="0" lang="en-US" sz="1800" u="none" cap="none" strike="noStrike">
                <a:solidFill>
                  <a:srgbClr val="10162F"/>
                </a:solidFill>
                <a:highlight>
                  <a:srgbClr val="F5FCFF"/>
                </a:highlight>
                <a:latin typeface="Times New Roman"/>
                <a:ea typeface="Times New Roman"/>
                <a:cs typeface="Times New Roman"/>
                <a:sym typeface="Times New Roman"/>
              </a:rPr>
              <a:t>Structure</a:t>
            </a:r>
            <a:r>
              <a:rPr i="0" lang="en-US" sz="1800" u="none" cap="none" strike="noStrike">
                <a:solidFill>
                  <a:srgbClr val="10162F"/>
                </a:solidFill>
                <a:highlight>
                  <a:srgbClr val="F5FCFF"/>
                </a:highlight>
                <a:latin typeface="Times New Roman"/>
                <a:ea typeface="Times New Roman"/>
                <a:cs typeface="Times New Roman"/>
                <a:sym typeface="Times New Roman"/>
              </a:rPr>
              <a:t>: How is the design organized and how do interactions work? This layer includes information architecture (the structure and organization of content) and interaction design (the interactive experience of the product).</a:t>
            </a:r>
            <a:endParaRPr i="0" sz="1800" u="none" cap="none" strike="noStrike">
              <a:solidFill>
                <a:srgbClr val="10162F"/>
              </a:solidFill>
              <a:highlight>
                <a:srgbClr val="F5FCFF"/>
              </a:highlight>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rgbClr val="10162F"/>
              </a:buClr>
              <a:buSzPts val="1800"/>
              <a:buFont typeface="Roboto"/>
              <a:buChar char="●"/>
            </a:pPr>
            <a:r>
              <a:rPr b="1" lang="en-US" sz="1800">
                <a:solidFill>
                  <a:srgbClr val="10162F"/>
                </a:solidFill>
                <a:highlight>
                  <a:srgbClr val="F5FCFF"/>
                </a:highlight>
                <a:latin typeface="Times New Roman"/>
                <a:ea typeface="Times New Roman"/>
                <a:cs typeface="Times New Roman"/>
                <a:sym typeface="Times New Roman"/>
              </a:rPr>
              <a:t>Skeleton</a:t>
            </a:r>
            <a:r>
              <a:rPr lang="en-US" sz="1800">
                <a:solidFill>
                  <a:srgbClr val="10162F"/>
                </a:solidFill>
                <a:highlight>
                  <a:srgbClr val="F5FCFF"/>
                </a:highlight>
                <a:latin typeface="Times New Roman"/>
                <a:ea typeface="Times New Roman"/>
                <a:cs typeface="Times New Roman"/>
                <a:sym typeface="Times New Roman"/>
              </a:rPr>
              <a:t>: How is information presented and arranged? This layer begins to consider UI design (design of interface elements), navigation design (how users move through a system), and information design (presenting information to facilitate understanding). A common output at this stage is a set of </a:t>
            </a:r>
            <a:r>
              <a:rPr lang="en-US" sz="1800" u="sng">
                <a:solidFill>
                  <a:schemeClr val="accent5"/>
                </a:solidFill>
                <a:highlight>
                  <a:srgbClr val="F5FCFF"/>
                </a:highlight>
                <a:latin typeface="Times New Roman"/>
                <a:ea typeface="Times New Roman"/>
                <a:cs typeface="Times New Roman"/>
                <a:sym typeface="Times New Roman"/>
                <a:hlinkClick r:id="rId3">
                  <a:extLst>
                    <a:ext uri="{A12FA001-AC4F-418D-AE19-62706E023703}">
                      <ahyp:hlinkClr val="tx"/>
                    </a:ext>
                  </a:extLst>
                </a:hlinkClick>
              </a:rPr>
              <a:t>wireframes</a:t>
            </a:r>
            <a:r>
              <a:rPr lang="en-US" sz="1800">
                <a:solidFill>
                  <a:srgbClr val="10162F"/>
                </a:solidFill>
                <a:highlight>
                  <a:srgbClr val="F5FCFF"/>
                </a:highlight>
                <a:latin typeface="Times New Roman"/>
                <a:ea typeface="Times New Roman"/>
                <a:cs typeface="Times New Roman"/>
                <a:sym typeface="Times New Roman"/>
              </a:rPr>
              <a:t>.</a:t>
            </a:r>
            <a:endParaRPr sz="1800">
              <a:solidFill>
                <a:srgbClr val="10162F"/>
              </a:solidFill>
              <a:highlight>
                <a:srgbClr val="F5FCFF"/>
              </a:highlight>
              <a:latin typeface="Times New Roman"/>
              <a:ea typeface="Times New Roman"/>
              <a:cs typeface="Times New Roman"/>
              <a:sym typeface="Times New Roman"/>
            </a:endParaRPr>
          </a:p>
          <a:p>
            <a:pPr indent="-342900" lvl="0" marL="457200" rtl="0" algn="just">
              <a:lnSpc>
                <a:spcPct val="115000"/>
              </a:lnSpc>
              <a:spcBef>
                <a:spcPts val="1200"/>
              </a:spcBef>
              <a:spcAft>
                <a:spcPts val="0"/>
              </a:spcAft>
              <a:buClr>
                <a:srgbClr val="10162F"/>
              </a:buClr>
              <a:buSzPts val="1800"/>
              <a:buFont typeface="Roboto"/>
              <a:buChar char="●"/>
            </a:pPr>
            <a:r>
              <a:rPr b="1" lang="en-US" sz="1800">
                <a:solidFill>
                  <a:srgbClr val="10162F"/>
                </a:solidFill>
                <a:highlight>
                  <a:srgbClr val="F5FCFF"/>
                </a:highlight>
                <a:latin typeface="Times New Roman"/>
                <a:ea typeface="Times New Roman"/>
                <a:cs typeface="Times New Roman"/>
                <a:sym typeface="Times New Roman"/>
              </a:rPr>
              <a:t>Surface</a:t>
            </a:r>
            <a:r>
              <a:rPr lang="en-US" sz="1800">
                <a:solidFill>
                  <a:srgbClr val="10162F"/>
                </a:solidFill>
                <a:highlight>
                  <a:srgbClr val="F5FCFF"/>
                </a:highlight>
                <a:latin typeface="Times New Roman"/>
                <a:ea typeface="Times New Roman"/>
                <a:cs typeface="Times New Roman"/>
                <a:sym typeface="Times New Roman"/>
              </a:rPr>
              <a:t>: How does the product look and feel to users? This stage emphasizes visual design, for example, what colors and typefaces are used, and is the stage where UI design is front and center (though it is not exclusive to the surface).</a:t>
            </a:r>
            <a:endParaRPr sz="1800">
              <a:solidFill>
                <a:srgbClr val="10162F"/>
              </a:solidFill>
              <a:highlight>
                <a:srgbClr val="F5FCFF"/>
              </a:highlight>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g24282bf0e11_0_24"/>
          <p:cNvSpPr txBox="1"/>
          <p:nvPr/>
        </p:nvSpPr>
        <p:spPr>
          <a:xfrm>
            <a:off x="223150" y="258800"/>
            <a:ext cx="8520600" cy="44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solidFill>
                  <a:srgbClr val="000000"/>
                </a:solidFill>
                <a:latin typeface="Times New Roman"/>
                <a:ea typeface="Times New Roman"/>
                <a:cs typeface="Times New Roman"/>
                <a:sym typeface="Times New Roman"/>
              </a:rPr>
              <a:t>Example:</a:t>
            </a:r>
            <a:endParaRPr sz="2000">
              <a:solidFill>
                <a:srgbClr val="000000"/>
              </a:solidFill>
              <a:latin typeface="Times New Roman"/>
              <a:ea typeface="Times New Roman"/>
              <a:cs typeface="Times New Roman"/>
              <a:sym typeface="Times New Roman"/>
            </a:endParaRPr>
          </a:p>
        </p:txBody>
      </p:sp>
      <p:sp>
        <p:nvSpPr>
          <p:cNvPr id="108" name="Google Shape;108;g24282bf0e11_0_24"/>
          <p:cNvSpPr txBox="1"/>
          <p:nvPr/>
        </p:nvSpPr>
        <p:spPr>
          <a:xfrm>
            <a:off x="223150" y="795925"/>
            <a:ext cx="8520600" cy="42675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US" sz="1800">
                <a:latin typeface="Times New Roman"/>
                <a:ea typeface="Times New Roman"/>
                <a:cs typeface="Times New Roman"/>
                <a:sym typeface="Times New Roman"/>
              </a:rPr>
              <a:t>Strategy</a:t>
            </a:r>
            <a:r>
              <a:rPr lang="en-US" sz="1800">
                <a:latin typeface="Times New Roman"/>
                <a:ea typeface="Times New Roman"/>
                <a:cs typeface="Times New Roman"/>
                <a:sym typeface="Times New Roman"/>
              </a:rPr>
              <a:t>: For example, let’s say we’ve been hired to build an app that helps people find charging stations for electric cars. On the one hand, we must be sure to meet the product objectives, which in this case would be goals such as, “Informing electric car owners of the nearest place to charge their cars”.</a:t>
            </a:r>
            <a:endParaRPr sz="1800">
              <a:latin typeface="Times New Roman"/>
              <a:ea typeface="Times New Roman"/>
              <a:cs typeface="Times New Roman"/>
              <a:sym typeface="Times New Roman"/>
            </a:endParaRPr>
          </a:p>
          <a:p>
            <a:pPr indent="0" lvl="0" marL="0" rtl="0" algn="just">
              <a:spcBef>
                <a:spcPts val="0"/>
              </a:spcBef>
              <a:spcAft>
                <a:spcPts val="0"/>
              </a:spcAft>
              <a:buNone/>
            </a:pPr>
            <a:r>
              <a:rPr lang="en-US" sz="1800">
                <a:latin typeface="Times New Roman"/>
                <a:ea typeface="Times New Roman"/>
                <a:cs typeface="Times New Roman"/>
                <a:sym typeface="Times New Roman"/>
              </a:rPr>
              <a:t>On the other hand, we need to meet user needs if we want users to come to our app for information.</a:t>
            </a:r>
            <a:endParaRPr sz="1800">
              <a:latin typeface="Times New Roman"/>
              <a:ea typeface="Times New Roman"/>
              <a:cs typeface="Times New Roman"/>
              <a:sym typeface="Times New Roman"/>
            </a:endParaRPr>
          </a:p>
          <a:p>
            <a:pPr indent="0" lvl="0" marL="0" rtl="0" algn="just">
              <a:spcBef>
                <a:spcPts val="0"/>
              </a:spcBef>
              <a:spcAft>
                <a:spcPts val="0"/>
              </a:spcAft>
              <a:buNone/>
            </a:pPr>
            <a:r>
              <a:t/>
            </a:r>
            <a:endParaRPr sz="1800">
              <a:latin typeface="Times New Roman"/>
              <a:ea typeface="Times New Roman"/>
              <a:cs typeface="Times New Roman"/>
              <a:sym typeface="Times New Roman"/>
            </a:endParaRPr>
          </a:p>
          <a:p>
            <a:pPr indent="0" lvl="0" marL="0" rtl="0" algn="just">
              <a:spcBef>
                <a:spcPts val="0"/>
              </a:spcBef>
              <a:spcAft>
                <a:spcPts val="0"/>
              </a:spcAft>
              <a:buNone/>
            </a:pPr>
            <a:r>
              <a:rPr b="1" lang="en-US" sz="1800">
                <a:latin typeface="Times New Roman"/>
                <a:ea typeface="Times New Roman"/>
                <a:cs typeface="Times New Roman"/>
                <a:sym typeface="Times New Roman"/>
              </a:rPr>
              <a:t>Scope</a:t>
            </a:r>
            <a:r>
              <a:rPr lang="en-US" sz="1800">
                <a:latin typeface="Times New Roman"/>
                <a:ea typeface="Times New Roman"/>
                <a:cs typeface="Times New Roman"/>
                <a:sym typeface="Times New Roman"/>
              </a:rPr>
              <a:t>: in our car charger finding app, on the functional specifications side we might want to include a feature to save previously discovered charging stations in our functional specifications. Meanwhile, in our content requirements we might list information like images of each charging station, maps of their locations, and details about the voltage of each available charger.</a:t>
            </a:r>
            <a:endParaRPr sz="1800">
              <a:latin typeface="Times New Roman"/>
              <a:ea typeface="Times New Roman"/>
              <a:cs typeface="Times New Roman"/>
              <a:sym typeface="Times New Roman"/>
            </a:endParaRPr>
          </a:p>
          <a:p>
            <a:pPr indent="0" lvl="0" marL="0" rtl="0" algn="just">
              <a:spcBef>
                <a:spcPts val="0"/>
              </a:spcBef>
              <a:spcAft>
                <a:spcPts val="0"/>
              </a:spcAft>
              <a:buNone/>
            </a:pPr>
            <a:r>
              <a:t/>
            </a:r>
            <a:endParaRPr sz="1800">
              <a:latin typeface="Times New Roman"/>
              <a:ea typeface="Times New Roman"/>
              <a:cs typeface="Times New Roman"/>
              <a:sym typeface="Times New Roman"/>
            </a:endParaRPr>
          </a:p>
          <a:p>
            <a:pPr indent="0" lvl="0" marL="0" rtl="0" algn="just">
              <a:spcBef>
                <a:spcPts val="0"/>
              </a:spcBef>
              <a:spcAft>
                <a:spcPts val="0"/>
              </a:spcAft>
              <a:buNone/>
            </a:pPr>
            <a:r>
              <a:rPr b="1" lang="en-US" sz="1800">
                <a:latin typeface="Times New Roman"/>
                <a:ea typeface="Times New Roman"/>
                <a:cs typeface="Times New Roman"/>
                <a:sym typeface="Times New Roman"/>
              </a:rPr>
              <a:t>Structure</a:t>
            </a:r>
            <a:r>
              <a:rPr lang="en-US" sz="1800">
                <a:latin typeface="Times New Roman"/>
                <a:ea typeface="Times New Roman"/>
                <a:cs typeface="Times New Roman"/>
                <a:sym typeface="Times New Roman"/>
              </a:rPr>
              <a:t>: For example, to convey the structure of our electric car charger finder app, we might create a site map that shows the hierarchy of the product. This could include a home page where users can enter a location to find car charging stations. This could then lead to a list of stations each with a link that takes users to pages for individual stations.</a:t>
            </a:r>
            <a:endParaRPr sz="1800">
              <a:latin typeface="Times New Roman"/>
              <a:ea typeface="Times New Roman"/>
              <a:cs typeface="Times New Roman"/>
              <a:sym typeface="Times New Roman"/>
            </a:endParaRPr>
          </a:p>
          <a:p>
            <a:pPr indent="0" lvl="0" marL="0" rtl="0" algn="just">
              <a:spcBef>
                <a:spcPts val="0"/>
              </a:spcBef>
              <a:spcAft>
                <a:spcPts val="0"/>
              </a:spcAft>
              <a:buNone/>
            </a:pPr>
            <a:r>
              <a:rPr lang="en-US" sz="1800">
                <a:latin typeface="Times New Roman"/>
                <a:ea typeface="Times New Roman"/>
                <a:cs typeface="Times New Roman"/>
                <a:sym typeface="Times New Roman"/>
              </a:rPr>
              <a:t>In addition, we could also create a user flow where we show how the system responds after a user enters their location information. It can account for what happens if the system finds nearby charging stations and if there’s an error that prevents the system from successfully understanding the location information provided.</a:t>
            </a:r>
            <a:endParaRPr sz="1800">
              <a:latin typeface="Times New Roman"/>
              <a:ea typeface="Times New Roman"/>
              <a:cs typeface="Times New Roman"/>
              <a:sym typeface="Times New Roman"/>
            </a:endParaRPr>
          </a:p>
          <a:p>
            <a:pPr indent="0" lvl="0" marL="0" rtl="0" algn="just">
              <a:lnSpc>
                <a:spcPct val="155555"/>
              </a:lnSpc>
              <a:spcBef>
                <a:spcPts val="1200"/>
              </a:spcBef>
              <a:spcAft>
                <a:spcPts val="0"/>
              </a:spcAft>
              <a:buNone/>
            </a:pPr>
            <a:r>
              <a:t/>
            </a:r>
            <a:endParaRPr sz="1500">
              <a:solidFill>
                <a:srgbClr val="2D333A"/>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24282bf0e11_0_29"/>
          <p:cNvSpPr txBox="1"/>
          <p:nvPr/>
        </p:nvSpPr>
        <p:spPr>
          <a:xfrm>
            <a:off x="311700" y="299600"/>
            <a:ext cx="8520600" cy="4634100"/>
          </a:xfrm>
          <a:prstGeom prst="rect">
            <a:avLst/>
          </a:prstGeom>
          <a:noFill/>
          <a:ln>
            <a:noFill/>
          </a:ln>
        </p:spPr>
        <p:txBody>
          <a:bodyPr anchorCtr="0" anchor="t" bIns="91425" lIns="91425" spcFirstLastPara="1" rIns="91425" wrap="square" tIns="91425">
            <a:noAutofit/>
          </a:bodyPr>
          <a:lstStyle/>
          <a:p>
            <a:pPr indent="0" lvl="0" marL="0" rtl="0" algn="just">
              <a:lnSpc>
                <a:spcPct val="105000"/>
              </a:lnSpc>
              <a:spcBef>
                <a:spcPts val="0"/>
              </a:spcBef>
              <a:spcAft>
                <a:spcPts val="0"/>
              </a:spcAft>
              <a:buNone/>
            </a:pPr>
            <a:r>
              <a:rPr b="1" lang="en-US" sz="1800">
                <a:solidFill>
                  <a:srgbClr val="10162F"/>
                </a:solidFill>
                <a:highlight>
                  <a:srgbClr val="F5FCFF"/>
                </a:highlight>
                <a:latin typeface="Times New Roman"/>
                <a:ea typeface="Times New Roman"/>
                <a:cs typeface="Times New Roman"/>
                <a:sym typeface="Times New Roman"/>
              </a:rPr>
              <a:t>Skeleton</a:t>
            </a:r>
            <a:r>
              <a:rPr lang="en-US" sz="1800">
                <a:solidFill>
                  <a:srgbClr val="10162F"/>
                </a:solidFill>
                <a:highlight>
                  <a:srgbClr val="F5FCFF"/>
                </a:highlight>
                <a:latin typeface="Times New Roman"/>
                <a:ea typeface="Times New Roman"/>
                <a:cs typeface="Times New Roman"/>
                <a:sym typeface="Times New Roman"/>
              </a:rPr>
              <a:t>: </a:t>
            </a:r>
            <a:r>
              <a:rPr lang="en-US" sz="1800">
                <a:solidFill>
                  <a:srgbClr val="2D333A"/>
                </a:solidFill>
                <a:highlight>
                  <a:srgbClr val="FFFFFF"/>
                </a:highlight>
                <a:latin typeface="Times New Roman"/>
                <a:ea typeface="Times New Roman"/>
                <a:cs typeface="Times New Roman"/>
                <a:sym typeface="Times New Roman"/>
              </a:rPr>
              <a:t> in our app, if we want to explain what users will see when they navigate to a page that describes a specific electric car charging station, we would create a wireframe that provides a blueprint of where each component of the page would go. </a:t>
            </a:r>
            <a:endParaRPr sz="1800">
              <a:solidFill>
                <a:srgbClr val="2D333A"/>
              </a:solidFill>
              <a:highlight>
                <a:srgbClr val="FFFFFF"/>
              </a:highlight>
              <a:latin typeface="Times New Roman"/>
              <a:ea typeface="Times New Roman"/>
              <a:cs typeface="Times New Roman"/>
              <a:sym typeface="Times New Roman"/>
            </a:endParaRPr>
          </a:p>
          <a:p>
            <a:pPr indent="0" lvl="0" marL="0" rtl="0" algn="just">
              <a:lnSpc>
                <a:spcPct val="105000"/>
              </a:lnSpc>
              <a:spcBef>
                <a:spcPts val="1200"/>
              </a:spcBef>
              <a:spcAft>
                <a:spcPts val="0"/>
              </a:spcAft>
              <a:buNone/>
            </a:pPr>
            <a:r>
              <a:rPr lang="en-US" sz="1800">
                <a:solidFill>
                  <a:srgbClr val="2D333A"/>
                </a:solidFill>
                <a:highlight>
                  <a:srgbClr val="FFFFFF"/>
                </a:highlight>
                <a:latin typeface="Times New Roman"/>
                <a:ea typeface="Times New Roman"/>
                <a:cs typeface="Times New Roman"/>
                <a:sym typeface="Times New Roman"/>
              </a:rPr>
              <a:t>Perhaps we have a header with the app logo and navigation back to the complete list of stations. This will be followed by an image of the charging station, followed by a link to a map of the location followed by text providing practical information about the station. This will help visualise each piece of functionality and content that will appear on the page and its placement.</a:t>
            </a:r>
            <a:endParaRPr sz="1800">
              <a:solidFill>
                <a:srgbClr val="2D333A"/>
              </a:solidFill>
              <a:highlight>
                <a:srgbClr val="FFFFFF"/>
              </a:highlight>
              <a:latin typeface="Times New Roman"/>
              <a:ea typeface="Times New Roman"/>
              <a:cs typeface="Times New Roman"/>
              <a:sym typeface="Times New Roman"/>
            </a:endParaRPr>
          </a:p>
          <a:p>
            <a:pPr indent="0" lvl="0" marL="0" rtl="0" algn="just">
              <a:lnSpc>
                <a:spcPct val="105000"/>
              </a:lnSpc>
              <a:spcBef>
                <a:spcPts val="1200"/>
              </a:spcBef>
              <a:spcAft>
                <a:spcPts val="0"/>
              </a:spcAft>
              <a:buNone/>
            </a:pPr>
            <a:r>
              <a:t/>
            </a:r>
            <a:endParaRPr sz="1800">
              <a:solidFill>
                <a:srgbClr val="2D333A"/>
              </a:solidFill>
              <a:highlight>
                <a:srgbClr val="FFFFFF"/>
              </a:highlight>
              <a:latin typeface="Times New Roman"/>
              <a:ea typeface="Times New Roman"/>
              <a:cs typeface="Times New Roman"/>
              <a:sym typeface="Times New Roman"/>
            </a:endParaRPr>
          </a:p>
          <a:p>
            <a:pPr indent="0" lvl="0" marL="0" rtl="0" algn="just">
              <a:lnSpc>
                <a:spcPct val="145555"/>
              </a:lnSpc>
              <a:spcBef>
                <a:spcPts val="1200"/>
              </a:spcBef>
              <a:spcAft>
                <a:spcPts val="0"/>
              </a:spcAft>
              <a:buNone/>
            </a:pPr>
            <a:r>
              <a:rPr b="1" lang="en-US" sz="1800">
                <a:solidFill>
                  <a:srgbClr val="10162F"/>
                </a:solidFill>
                <a:highlight>
                  <a:srgbClr val="F5FCFF"/>
                </a:highlight>
                <a:latin typeface="Times New Roman"/>
                <a:ea typeface="Times New Roman"/>
                <a:cs typeface="Times New Roman"/>
                <a:sym typeface="Times New Roman"/>
              </a:rPr>
              <a:t>Surface: </a:t>
            </a:r>
            <a:r>
              <a:rPr lang="en-US" sz="1800">
                <a:solidFill>
                  <a:srgbClr val="2D333A"/>
                </a:solidFill>
                <a:highlight>
                  <a:srgbClr val="FFFFFF"/>
                </a:highlight>
                <a:latin typeface="Times New Roman"/>
                <a:ea typeface="Times New Roman"/>
                <a:cs typeface="Times New Roman"/>
                <a:sym typeface="Times New Roman"/>
              </a:rPr>
              <a:t>For our electric car charging app, this could mean creating a consistent colour palette and layout, where the logo appears at the top of the page, the most important information appears in a wide column in the middle of the page, and less important information is relegated to each side of the page. This layout anchors users with its consistent visual style while enabling them to easily find the information they’re seeking.</a:t>
            </a:r>
            <a:endParaRPr sz="1800">
              <a:solidFill>
                <a:srgbClr val="2D333A"/>
              </a:solidFill>
              <a:highlight>
                <a:srgbClr val="FFFFFF"/>
              </a:highlight>
              <a:latin typeface="Times New Roman"/>
              <a:ea typeface="Times New Roman"/>
              <a:cs typeface="Times New Roman"/>
              <a:sym typeface="Times New Roman"/>
            </a:endParaRPr>
          </a:p>
          <a:p>
            <a:pPr indent="0" lvl="0" marL="0" rtl="0" algn="just">
              <a:lnSpc>
                <a:spcPct val="105000"/>
              </a:lnSpc>
              <a:spcBef>
                <a:spcPts val="1200"/>
              </a:spcBef>
              <a:spcAft>
                <a:spcPts val="1200"/>
              </a:spcAft>
              <a:buNone/>
            </a:pPr>
            <a:r>
              <a:t/>
            </a:r>
            <a:endParaRPr sz="1800">
              <a:solidFill>
                <a:srgbClr val="2D333A"/>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g2960f763ddd_0_58"/>
          <p:cNvSpPr txBox="1"/>
          <p:nvPr>
            <p:ph idx="1" type="body"/>
          </p:nvPr>
        </p:nvSpPr>
        <p:spPr>
          <a:xfrm>
            <a:off x="311700" y="584150"/>
            <a:ext cx="8520600" cy="638100"/>
          </a:xfrm>
          <a:prstGeom prst="rect">
            <a:avLst/>
          </a:prstGeom>
          <a:noFill/>
          <a:ln>
            <a:noFill/>
          </a:ln>
        </p:spPr>
        <p:txBody>
          <a:bodyPr anchorCtr="0" anchor="t" bIns="91425" lIns="91425" spcFirstLastPara="1" rIns="91425" wrap="square" tIns="91425">
            <a:normAutofit/>
          </a:bodyPr>
          <a:lstStyle/>
          <a:p>
            <a:pPr indent="0" lvl="0" marL="0" rtl="0" algn="ctr">
              <a:lnSpc>
                <a:spcPct val="120000"/>
              </a:lnSpc>
              <a:spcBef>
                <a:spcPts val="1800"/>
              </a:spcBef>
              <a:spcAft>
                <a:spcPts val="0"/>
              </a:spcAft>
              <a:buClr>
                <a:schemeClr val="dk1"/>
              </a:buClr>
              <a:buSzPts val="1100"/>
              <a:buFont typeface="Arial"/>
              <a:buNone/>
            </a:pPr>
            <a:r>
              <a:rPr lang="en-US" sz="2100">
                <a:solidFill>
                  <a:schemeClr val="dk1"/>
                </a:solidFill>
                <a:highlight>
                  <a:srgbClr val="FFFFFF"/>
                </a:highlight>
                <a:latin typeface="Times New Roman"/>
                <a:ea typeface="Times New Roman"/>
                <a:cs typeface="Times New Roman"/>
                <a:sym typeface="Times New Roman"/>
              </a:rPr>
              <a:t>User Experience (UX) Process and Methodology</a:t>
            </a:r>
            <a:endParaRPr sz="2200">
              <a:latin typeface="Times New Roman"/>
              <a:ea typeface="Times New Roman"/>
              <a:cs typeface="Times New Roman"/>
              <a:sym typeface="Times New Roman"/>
            </a:endParaRPr>
          </a:p>
        </p:txBody>
      </p:sp>
      <p:pic>
        <p:nvPicPr>
          <p:cNvPr id="119" name="Google Shape;119;g2960f763ddd_0_58"/>
          <p:cNvPicPr preferRelativeResize="0"/>
          <p:nvPr/>
        </p:nvPicPr>
        <p:blipFill rotWithShape="1">
          <a:blip r:embed="rId3">
            <a:alphaModFix/>
          </a:blip>
          <a:srcRect b="9184" l="0" r="0" t="12384"/>
          <a:stretch/>
        </p:blipFill>
        <p:spPr>
          <a:xfrm>
            <a:off x="1088025" y="1222250"/>
            <a:ext cx="6967950" cy="4936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7"/>
          <p:cNvSpPr txBox="1"/>
          <p:nvPr/>
        </p:nvSpPr>
        <p:spPr>
          <a:xfrm>
            <a:off x="1621917" y="2607464"/>
            <a:ext cx="3170948" cy="584708"/>
          </a:xfrm>
          <a:prstGeom prst="rect">
            <a:avLst/>
          </a:prstGeom>
          <a:noFill/>
          <a:ln>
            <a:noFill/>
          </a:ln>
        </p:spPr>
        <p:txBody>
          <a:bodyPr anchorCtr="0" anchor="t" bIns="0" lIns="0" spcFirstLastPara="1" rIns="0" wrap="square" tIns="29175">
            <a:noAutofit/>
          </a:bodyPr>
          <a:lstStyle/>
          <a:p>
            <a:pPr indent="0" lvl="0" marL="12700" marR="0" rtl="0" algn="l">
              <a:lnSpc>
                <a:spcPct val="104431"/>
              </a:lnSpc>
              <a:spcBef>
                <a:spcPts val="0"/>
              </a:spcBef>
              <a:spcAft>
                <a:spcPts val="0"/>
              </a:spcAft>
              <a:buClr>
                <a:srgbClr val="000000"/>
              </a:buClr>
              <a:buSzPts val="4400"/>
              <a:buFont typeface="Arial"/>
              <a:buNone/>
            </a:pPr>
            <a:r>
              <a:rPr b="1" i="0" lang="en-US" sz="4400" u="none" cap="none" strike="noStrike">
                <a:solidFill>
                  <a:srgbClr val="000000"/>
                </a:solidFill>
                <a:latin typeface="Times New Roman"/>
                <a:ea typeface="Times New Roman"/>
                <a:cs typeface="Times New Roman"/>
                <a:sym typeface="Times New Roman"/>
              </a:rPr>
              <a:t>2.Ubiquitous</a:t>
            </a:r>
            <a:endParaRPr b="0" i="0" sz="4400" u="none" cap="none" strike="noStrike">
              <a:solidFill>
                <a:srgbClr val="000000"/>
              </a:solidFill>
              <a:latin typeface="Times New Roman"/>
              <a:ea typeface="Times New Roman"/>
              <a:cs typeface="Times New Roman"/>
              <a:sym typeface="Times New Roman"/>
            </a:endParaRPr>
          </a:p>
        </p:txBody>
      </p:sp>
      <p:sp>
        <p:nvSpPr>
          <p:cNvPr id="125" name="Google Shape;125;p27"/>
          <p:cNvSpPr txBox="1"/>
          <p:nvPr/>
        </p:nvSpPr>
        <p:spPr>
          <a:xfrm>
            <a:off x="4823395" y="2607464"/>
            <a:ext cx="2781110" cy="584708"/>
          </a:xfrm>
          <a:prstGeom prst="rect">
            <a:avLst/>
          </a:prstGeom>
          <a:noFill/>
          <a:ln>
            <a:noFill/>
          </a:ln>
        </p:spPr>
        <p:txBody>
          <a:bodyPr anchorCtr="0" anchor="t" bIns="0" lIns="0" spcFirstLastPara="1" rIns="0" wrap="square" tIns="29175">
            <a:noAutofit/>
          </a:bodyPr>
          <a:lstStyle/>
          <a:p>
            <a:pPr indent="0" lvl="0" marL="12700" marR="0" rtl="0" algn="l">
              <a:lnSpc>
                <a:spcPct val="104431"/>
              </a:lnSpc>
              <a:spcBef>
                <a:spcPts val="0"/>
              </a:spcBef>
              <a:spcAft>
                <a:spcPts val="0"/>
              </a:spcAft>
              <a:buClr>
                <a:srgbClr val="000000"/>
              </a:buClr>
              <a:buSzPts val="4400"/>
              <a:buFont typeface="Arial"/>
              <a:buNone/>
            </a:pPr>
            <a:r>
              <a:rPr b="1" i="0" lang="en-US" sz="4400" u="none" cap="none" strike="noStrike">
                <a:solidFill>
                  <a:srgbClr val="000000"/>
                </a:solidFill>
                <a:latin typeface="Times New Roman"/>
                <a:ea typeface="Times New Roman"/>
                <a:cs typeface="Times New Roman"/>
                <a:sym typeface="Times New Roman"/>
              </a:rPr>
              <a:t>Interaction</a:t>
            </a:r>
            <a:endParaRPr b="0" i="0" sz="4400" u="none" cap="none" strike="noStrike">
              <a:solidFill>
                <a:srgbClr val="000000"/>
              </a:solidFill>
              <a:latin typeface="Times New Roman"/>
              <a:ea typeface="Times New Roman"/>
              <a:cs typeface="Times New Roman"/>
              <a:sym typeface="Times New Roman"/>
            </a:endParaRPr>
          </a:p>
        </p:txBody>
      </p:sp>
      <p:sp>
        <p:nvSpPr>
          <p:cNvPr id="126" name="Google Shape;126;p27"/>
          <p:cNvSpPr txBox="1"/>
          <p:nvPr/>
        </p:nvSpPr>
        <p:spPr>
          <a:xfrm>
            <a:off x="3210306" y="6464909"/>
            <a:ext cx="2744516" cy="177800"/>
          </a:xfrm>
          <a:prstGeom prst="rect">
            <a:avLst/>
          </a:prstGeom>
          <a:noFill/>
          <a:ln>
            <a:noFill/>
          </a:ln>
        </p:spPr>
        <p:txBody>
          <a:bodyPr anchorCtr="0" anchor="t" bIns="0" lIns="0" spcFirstLastPara="1" rIns="0" wrap="square" tIns="8250">
            <a:noAutofit/>
          </a:bodyPr>
          <a:lstStyle/>
          <a:p>
            <a:pPr indent="0" lvl="0" marL="12700" marR="0" rtl="0" algn="l">
              <a:lnSpc>
                <a:spcPct val="108333"/>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